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87" r:id="rId2"/>
    <p:sldId id="288" r:id="rId3"/>
    <p:sldId id="289" r:id="rId4"/>
    <p:sldId id="290" r:id="rId5"/>
    <p:sldId id="291" r:id="rId6"/>
    <p:sldId id="292" r:id="rId7"/>
    <p:sldId id="293" r:id="rId8"/>
    <p:sldId id="294" r:id="rId9"/>
    <p:sldId id="295" r:id="rId10"/>
    <p:sldId id="296" r:id="rId11"/>
    <p:sldId id="256" r:id="rId12"/>
    <p:sldId id="257" r:id="rId13"/>
    <p:sldId id="259" r:id="rId14"/>
    <p:sldId id="260" r:id="rId15"/>
    <p:sldId id="261" r:id="rId16"/>
    <p:sldId id="258" r:id="rId17"/>
    <p:sldId id="297" r:id="rId18"/>
    <p:sldId id="262" r:id="rId19"/>
    <p:sldId id="263" r:id="rId20"/>
    <p:sldId id="265" r:id="rId21"/>
    <p:sldId id="299" r:id="rId22"/>
    <p:sldId id="298" r:id="rId23"/>
    <p:sldId id="300" r:id="rId24"/>
    <p:sldId id="266" r:id="rId25"/>
    <p:sldId id="267" r:id="rId26"/>
    <p:sldId id="268" r:id="rId27"/>
    <p:sldId id="270" r:id="rId28"/>
    <p:sldId id="272" r:id="rId29"/>
    <p:sldId id="273" r:id="rId30"/>
    <p:sldId id="274" r:id="rId31"/>
    <p:sldId id="278" r:id="rId32"/>
    <p:sldId id="279" r:id="rId33"/>
    <p:sldId id="280" r:id="rId34"/>
    <p:sldId id="281" r:id="rId35"/>
    <p:sldId id="283" r:id="rId36"/>
    <p:sldId id="282" r:id="rId37"/>
    <p:sldId id="285" r:id="rId38"/>
    <p:sldId id="286" r:id="rId39"/>
  </p:sldIdLst>
  <p:sldSz cx="12188825" cy="6858000"/>
  <p:notesSz cx="6858000" cy="9144000"/>
  <p:embeddedFontLst>
    <p:embeddedFont>
      <p:font typeface="Calibri" panose="020F0502020204030204" pitchFamily="34" charset="0"/>
      <p:regular r:id="rId41"/>
      <p:bold r:id="rId42"/>
      <p:italic r:id="rId43"/>
      <p:boldItalic r:id="rId44"/>
    </p:embeddedFont>
    <p:embeddedFont>
      <p:font typeface="Averta Std ExtraBold" panose="00000900000000000000" charset="0"/>
      <p:bold r:id="rId45"/>
      <p:boldItalic r:id="rId4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A186"/>
    <a:srgbClr val="00949D"/>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7" d="100"/>
          <a:sy n="107" d="100"/>
        </p:scale>
        <p:origin x="78"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D7A59-EE83-408F-9288-2CD8CCC30EFE}"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CBE09-9802-4534-A4D3-6099312F155D}" type="slidenum">
              <a:rPr lang="en-US" smtClean="0"/>
              <a:t>‹#›</a:t>
            </a:fld>
            <a:endParaRPr lang="en-US"/>
          </a:p>
        </p:txBody>
      </p:sp>
    </p:spTree>
    <p:extLst>
      <p:ext uri="{BB962C8B-B14F-4D97-AF65-F5344CB8AC3E}">
        <p14:creationId xmlns:p14="http://schemas.microsoft.com/office/powerpoint/2010/main" val="235137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64853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25</a:t>
            </a:fld>
            <a:endParaRPr lang="en-US"/>
          </a:p>
        </p:txBody>
      </p:sp>
    </p:spTree>
    <p:extLst>
      <p:ext uri="{BB962C8B-B14F-4D97-AF65-F5344CB8AC3E}">
        <p14:creationId xmlns:p14="http://schemas.microsoft.com/office/powerpoint/2010/main" val="278183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28</a:t>
            </a:fld>
            <a:endParaRPr lang="en-US"/>
          </a:p>
        </p:txBody>
      </p:sp>
    </p:spTree>
    <p:extLst>
      <p:ext uri="{BB962C8B-B14F-4D97-AF65-F5344CB8AC3E}">
        <p14:creationId xmlns:p14="http://schemas.microsoft.com/office/powerpoint/2010/main" val="355608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294691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64617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48629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93186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23349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7821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12</a:t>
            </a:fld>
            <a:endParaRPr lang="en-US"/>
          </a:p>
        </p:txBody>
      </p:sp>
    </p:spTree>
    <p:extLst>
      <p:ext uri="{BB962C8B-B14F-4D97-AF65-F5344CB8AC3E}">
        <p14:creationId xmlns:p14="http://schemas.microsoft.com/office/powerpoint/2010/main" val="336737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13</a:t>
            </a:fld>
            <a:endParaRPr lang="en-US"/>
          </a:p>
        </p:txBody>
      </p:sp>
    </p:spTree>
    <p:extLst>
      <p:ext uri="{BB962C8B-B14F-4D97-AF65-F5344CB8AC3E}">
        <p14:creationId xmlns:p14="http://schemas.microsoft.com/office/powerpoint/2010/main" val="187882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4924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1391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5655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33217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17679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745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1165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7827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818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7766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7.xml"/><Relationship Id="rId16" Type="http://schemas.openxmlformats.org/officeDocument/2006/relationships/slide" Target="slide27.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NUL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NUL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6.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5.jpeg"/><Relationship Id="rId7" Type="http://schemas.openxmlformats.org/officeDocument/2006/relationships/image" Target="../media/image37.png"/><Relationship Id="rId12" Type="http://schemas.openxmlformats.org/officeDocument/2006/relationships/image" Target="../media/image5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35.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0.svg"/><Relationship Id="rId3" Type="http://schemas.openxmlformats.org/officeDocument/2006/relationships/image" Target="../media/image36.png"/><Relationship Id="rId7" Type="http://schemas.openxmlformats.org/officeDocument/2006/relationships/image" Target="../media/image45.svg"/><Relationship Id="rId12"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7.xml"/><Relationship Id="rId11" Type="http://schemas.openxmlformats.org/officeDocument/2006/relationships/image" Target="../media/image42.sv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25.jpe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41.png"/><Relationship Id="rId3" Type="http://schemas.openxmlformats.org/officeDocument/2006/relationships/image" Target="../media/image35.png"/><Relationship Id="rId12" Type="http://schemas.openxmlformats.org/officeDocument/2006/relationships/image" Target="../media/image50.sv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2.sv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13" Type="http://schemas.openxmlformats.org/officeDocument/2006/relationships/image" Target="../media/image41.png"/><Relationship Id="rId3" Type="http://schemas.openxmlformats.org/officeDocument/2006/relationships/image" Target="../media/image35.png"/><Relationship Id="rId12" Type="http://schemas.openxmlformats.org/officeDocument/2006/relationships/image" Target="../media/image50.sv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2.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image" Target="../media/image25.jpe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18.xml"/><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NULL"/><Relationship Id="rId15" Type="http://schemas.openxmlformats.org/officeDocument/2006/relationships/slide" Target="slide6.xml"/><Relationship Id="rId10" Type="http://schemas.openxmlformats.org/officeDocument/2006/relationships/image" Target="NULL"/><Relationship Id="rId19" Type="http://schemas.openxmlformats.org/officeDocument/2006/relationships/slide" Target="slide11.xml"/><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5.png"/><Relationship Id="rId7" Type="http://schemas.openxmlformats.org/officeDocument/2006/relationships/image" Target="../media/image45.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48.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5.jpeg"/><Relationship Id="rId7"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10" Type="http://schemas.openxmlformats.org/officeDocument/2006/relationships/image" Target="../media/image54.jpeg"/><Relationship Id="rId4" Type="http://schemas.openxmlformats.org/officeDocument/2006/relationships/image" Target="../media/image35.png"/><Relationship Id="rId9"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13" Type="http://schemas.openxmlformats.org/officeDocument/2006/relationships/image" Target="../media/image81.svg"/><Relationship Id="rId3" Type="http://schemas.openxmlformats.org/officeDocument/2006/relationships/image" Target="../media/image25.jpe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2.svg"/><Relationship Id="rId4" Type="http://schemas.openxmlformats.org/officeDocument/2006/relationships/image" Target="../media/image35.png"/><Relationship Id="rId1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png"/><Relationship Id="rId12" Type="http://schemas.openxmlformats.org/officeDocument/2006/relationships/image" Target="../media/image5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90.sv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image" Target="../media/image42.svg"/><Relationship Id="rId9" Type="http://schemas.openxmlformats.org/officeDocument/2006/relationships/image" Target="../media/image88.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slide" Target="slide27.xml"/><Relationship Id="rId11" Type="http://schemas.openxmlformats.org/officeDocument/2006/relationships/image" Target="../media/image12.png"/><Relationship Id="rId5" Type="http://schemas.openxmlformats.org/officeDocument/2006/relationships/image" Target="NULL"/><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NUL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8.svg"/><Relationship Id="rId18" Type="http://schemas.openxmlformats.org/officeDocument/2006/relationships/image" Target="../media/image72.png"/><Relationship Id="rId3" Type="http://schemas.openxmlformats.org/officeDocument/2006/relationships/image" Target="../media/image35.png"/><Relationship Id="rId7" Type="http://schemas.openxmlformats.org/officeDocument/2006/relationships/image" Target="../media/image92.svg"/><Relationship Id="rId12" Type="http://schemas.openxmlformats.org/officeDocument/2006/relationships/image" Target="../media/image69.png"/><Relationship Id="rId17" Type="http://schemas.openxmlformats.org/officeDocument/2006/relationships/image" Target="../media/image102.svg"/><Relationship Id="rId2" Type="http://schemas.openxmlformats.org/officeDocument/2006/relationships/image" Target="../media/image25.jpeg"/><Relationship Id="rId16" Type="http://schemas.openxmlformats.org/officeDocument/2006/relationships/image" Target="../media/image71.png"/><Relationship Id="rId20"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100.svg"/><Relationship Id="rId10" Type="http://schemas.openxmlformats.org/officeDocument/2006/relationships/image" Target="../media/image95.svg"/><Relationship Id="rId19" Type="http://schemas.openxmlformats.org/officeDocument/2006/relationships/image" Target="../media/image104.svg"/><Relationship Id="rId4" Type="http://schemas.openxmlformats.org/officeDocument/2006/relationships/image" Target="../media/image42.svg"/><Relationship Id="rId9" Type="http://schemas.openxmlformats.org/officeDocument/2006/relationships/image" Target="../media/image67.pn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5.png"/><Relationship Id="rId7" Type="http://schemas.openxmlformats.org/officeDocument/2006/relationships/image" Target="../media/image64.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4.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74.png"/><Relationship Id="rId4" Type="http://schemas.openxmlformats.org/officeDocument/2006/relationships/image" Target="../media/image42.svg"/><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5.png"/><Relationship Id="rId3" Type="http://schemas.openxmlformats.org/officeDocument/2006/relationships/image" Target="../media/image35.png"/><Relationship Id="rId7" Type="http://schemas.openxmlformats.org/officeDocument/2006/relationships/image" Target="../media/image80.jpeg"/><Relationship Id="rId12" Type="http://schemas.openxmlformats.org/officeDocument/2006/relationships/image" Target="../media/image119.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jpeg"/><Relationship Id="rId10" Type="http://schemas.openxmlformats.org/officeDocument/2006/relationships/image" Target="../media/image117.svg"/><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2.svg"/><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75.png"/><Relationship Id="rId5" Type="http://schemas.openxmlformats.org/officeDocument/2006/relationships/image" Target="../media/image85.jpeg"/><Relationship Id="rId10" Type="http://schemas.openxmlformats.org/officeDocument/2006/relationships/image" Target="../media/image124.svg"/><Relationship Id="rId4" Type="http://schemas.openxmlformats.org/officeDocument/2006/relationships/image" Target="../media/image42.svg"/><Relationship Id="rId9"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88.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jpe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xml"/><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6.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7.xml"/><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NULL"/><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NUL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4.xml"/><Relationship Id="rId16" Type="http://schemas.openxmlformats.org/officeDocument/2006/relationships/slide" Target="slide27.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NUL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NUL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5.xml"/><Relationship Id="rId16" Type="http://schemas.openxmlformats.org/officeDocument/2006/relationships/slide" Target="slide27.xml"/><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NUL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NUL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2.xml"/><Relationship Id="rId2" Type="http://schemas.openxmlformats.org/officeDocument/2006/relationships/notesSlide" Target="../notesSlides/notesSlide6.xml"/><Relationship Id="rId16" Type="http://schemas.openxmlformats.org/officeDocument/2006/relationships/slide" Target="slide27.xml"/><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NUL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NUL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2483680"/>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3633342" y="2598450"/>
            <a:ext cx="4476492" cy="769241"/>
          </a:xfrm>
          <a:prstGeom prst="rect">
            <a:avLst/>
          </a:prstGeom>
          <a:noFill/>
        </p:spPr>
        <p:txBody>
          <a:bodyPr wrap="square" rtlCol="0">
            <a:spAutoFit/>
          </a:bodyPr>
          <a:lstStyle/>
          <a:p>
            <a:pPr algn="ctr"/>
            <a:r>
              <a:rPr lang="en-US" sz="4399" b="1" dirty="0">
                <a:solidFill>
                  <a:schemeClr val="bg1"/>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2588290"/>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2588290"/>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01967" y="3367567"/>
            <a:ext cx="2224915" cy="5093186"/>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13598157">
            <a:off x="9824433" y="-2145396"/>
            <a:ext cx="3549188" cy="365042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667641" y="769740"/>
            <a:ext cx="10785051" cy="1538482"/>
          </a:xfrm>
          <a:prstGeom prst="rect">
            <a:avLst/>
          </a:prstGeom>
          <a:noFill/>
        </p:spPr>
        <p:txBody>
          <a:bodyPr wrap="square" rtlCol="0">
            <a:spAutoFit/>
          </a:bodyPr>
          <a:lstStyle/>
          <a:p>
            <a:pPr algn="ctr"/>
            <a:r>
              <a:rPr lang="en-US" sz="27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 8</a:t>
            </a:r>
          </a:p>
          <a:p>
            <a:pPr algn="ctr"/>
            <a:r>
              <a:rPr lang="en-US" sz="6598" b="1" dirty="0">
                <a:solidFill>
                  <a:srgbClr val="FC6E51"/>
                </a:solidFill>
                <a:effectLst>
                  <a:outerShdw blurRad="38100" dist="38100" dir="2700000" algn="tl">
                    <a:srgbClr val="000000">
                      <a:alpha val="43137"/>
                    </a:srgbClr>
                  </a:outerShdw>
                </a:effectLst>
                <a:latin typeface="Averta Std ExtraBold" panose="00000900000000000000" pitchFamily="50" charset="0"/>
              </a:rPr>
              <a:t>MÁU VÀ HỆ TUẦN HOÀN</a:t>
            </a:r>
          </a:p>
        </p:txBody>
      </p:sp>
      <p:sp>
        <p:nvSpPr>
          <p:cNvPr id="17" name="!!1a">
            <a:extLst>
              <a:ext uri="{FF2B5EF4-FFF2-40B4-BE49-F238E27FC236}">
                <a16:creationId xmlns:a16="http://schemas.microsoft.com/office/drawing/2014/main" id="{65DA152C-4C6C-4037-B246-7F8E64CF95AF}"/>
              </a:ext>
            </a:extLst>
          </p:cNvPr>
          <p:cNvSpPr txBox="1"/>
          <p:nvPr/>
        </p:nvSpPr>
        <p:spPr>
          <a:xfrm>
            <a:off x="403511" y="3742233"/>
            <a:ext cx="11313312" cy="230772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a:lnSpc>
                <a:spcPct val="150000"/>
              </a:lnSpc>
            </a:pPr>
            <a:r>
              <a:rPr lang="en-US" sz="2399" dirty="0" err="1">
                <a:solidFill>
                  <a:schemeClr val="accent3">
                    <a:lumMod val="75000"/>
                  </a:schemeClr>
                </a:solidFill>
                <a:latin typeface="Averta Std ExtraBold" panose="00000900000000000000" pitchFamily="50" charset="0"/>
              </a:rPr>
              <a:t>Câu</a:t>
            </a:r>
            <a:r>
              <a:rPr lang="en-US" sz="2399" dirty="0">
                <a:solidFill>
                  <a:schemeClr val="accent3">
                    <a:lumMod val="75000"/>
                  </a:schemeClr>
                </a:solidFill>
                <a:latin typeface="Averta Std ExtraBold" panose="00000900000000000000" pitchFamily="50" charset="0"/>
              </a:rPr>
              <a:t> </a:t>
            </a:r>
            <a:r>
              <a:rPr lang="en-US" sz="2399" dirty="0" err="1">
                <a:solidFill>
                  <a:schemeClr val="accent3">
                    <a:lumMod val="75000"/>
                  </a:schemeClr>
                </a:solidFill>
                <a:latin typeface="Averta Std ExtraBold" panose="00000900000000000000" pitchFamily="50" charset="0"/>
              </a:rPr>
              <a:t>trả</a:t>
            </a:r>
            <a:r>
              <a:rPr lang="en-US" sz="2399" dirty="0">
                <a:solidFill>
                  <a:schemeClr val="accent3">
                    <a:lumMod val="75000"/>
                  </a:schemeClr>
                </a:solidFill>
                <a:latin typeface="Averta Std ExtraBold" panose="00000900000000000000" pitchFamily="50" charset="0"/>
              </a:rPr>
              <a:t> </a:t>
            </a:r>
            <a:r>
              <a:rPr lang="en-US" sz="2399" dirty="0" err="1">
                <a:solidFill>
                  <a:schemeClr val="accent3">
                    <a:lumMod val="75000"/>
                  </a:schemeClr>
                </a:solidFill>
                <a:latin typeface="Averta Std ExtraBold" panose="00000900000000000000" pitchFamily="50" charset="0"/>
              </a:rPr>
              <a:t>lời</a:t>
            </a:r>
            <a:r>
              <a:rPr lang="en-US" sz="2399" dirty="0">
                <a:solidFill>
                  <a:schemeClr val="accent3">
                    <a:lumMod val="75000"/>
                  </a:schemeClr>
                </a:solidFill>
                <a:latin typeface="Averta Std ExtraBold" panose="00000900000000000000" pitchFamily="50" charset="0"/>
              </a:rPr>
              <a:t> </a:t>
            </a:r>
            <a:r>
              <a:rPr lang="en-US" sz="2399" dirty="0" err="1">
                <a:solidFill>
                  <a:schemeClr val="accent3">
                    <a:lumMod val="75000"/>
                  </a:schemeClr>
                </a:solidFill>
                <a:latin typeface="Averta Std ExtraBold" panose="00000900000000000000" pitchFamily="50" charset="0"/>
              </a:rPr>
              <a:t>đúng</a:t>
            </a:r>
            <a:r>
              <a:rPr lang="en-US" sz="2399" dirty="0">
                <a:solidFill>
                  <a:schemeClr val="accent3">
                    <a:lumMod val="75000"/>
                  </a:schemeClr>
                </a:solidFill>
                <a:latin typeface="Averta Std ExtraBold" panose="00000900000000000000" pitchFamily="50" charset="0"/>
              </a:rPr>
              <a:t> </a:t>
            </a:r>
            <a:r>
              <a:rPr lang="en-US" sz="2399" dirty="0">
                <a:solidFill>
                  <a:srgbClr val="FF0000"/>
                </a:solidFill>
                <a:latin typeface="Averta Std ExtraBold" panose="00000900000000000000" pitchFamily="50" charset="0"/>
              </a:rPr>
              <a:t>+1đ</a:t>
            </a:r>
          </a:p>
          <a:p>
            <a:pPr algn="ctr">
              <a:lnSpc>
                <a:spcPct val="150000"/>
              </a:lnSpc>
            </a:pPr>
            <a:r>
              <a:rPr lang="en-US" sz="2399" dirty="0" err="1">
                <a:solidFill>
                  <a:schemeClr val="accent3">
                    <a:lumMod val="75000"/>
                  </a:schemeClr>
                </a:solidFill>
                <a:latin typeface="Averta Std ExtraBold" panose="00000900000000000000" pitchFamily="50" charset="0"/>
              </a:rPr>
              <a:t>Từ</a:t>
            </a:r>
            <a:r>
              <a:rPr lang="en-US" sz="2399" dirty="0">
                <a:solidFill>
                  <a:schemeClr val="accent3">
                    <a:lumMod val="75000"/>
                  </a:schemeClr>
                </a:solidFill>
                <a:latin typeface="Averta Std ExtraBold" panose="00000900000000000000" pitchFamily="50" charset="0"/>
              </a:rPr>
              <a:t> </a:t>
            </a:r>
            <a:r>
              <a:rPr lang="en-US" sz="2399" dirty="0" err="1">
                <a:solidFill>
                  <a:schemeClr val="accent3">
                    <a:lumMod val="75000"/>
                  </a:schemeClr>
                </a:solidFill>
                <a:latin typeface="Averta Std ExtraBold" panose="00000900000000000000" pitchFamily="50" charset="0"/>
              </a:rPr>
              <a:t>khóa</a:t>
            </a:r>
            <a:r>
              <a:rPr lang="en-US" sz="2399" dirty="0">
                <a:solidFill>
                  <a:schemeClr val="accent3">
                    <a:lumMod val="75000"/>
                  </a:schemeClr>
                </a:solidFill>
                <a:latin typeface="Averta Std ExtraBold" panose="00000900000000000000" pitchFamily="50" charset="0"/>
              </a:rPr>
              <a:t> </a:t>
            </a:r>
            <a:r>
              <a:rPr lang="en-US" sz="2399" dirty="0" err="1">
                <a:solidFill>
                  <a:schemeClr val="accent3">
                    <a:lumMod val="75000"/>
                  </a:schemeClr>
                </a:solidFill>
                <a:latin typeface="Averta Std ExtraBold" panose="00000900000000000000" pitchFamily="50" charset="0"/>
              </a:rPr>
              <a:t>đúng</a:t>
            </a:r>
            <a:r>
              <a:rPr lang="en-US" sz="2399" dirty="0">
                <a:solidFill>
                  <a:schemeClr val="accent3">
                    <a:lumMod val="75000"/>
                  </a:schemeClr>
                </a:solidFill>
                <a:latin typeface="Averta Std ExtraBold" panose="00000900000000000000" pitchFamily="50" charset="0"/>
              </a:rPr>
              <a:t> </a:t>
            </a:r>
            <a:r>
              <a:rPr lang="en-US" sz="2399" b="1" dirty="0">
                <a:solidFill>
                  <a:srgbClr val="FF0000"/>
                </a:solidFill>
                <a:latin typeface="Averta Std ExtraBold" panose="00000900000000000000" pitchFamily="50" charset="0"/>
              </a:rPr>
              <a:t>+3đ</a:t>
            </a:r>
          </a:p>
        </p:txBody>
      </p:sp>
    </p:spTree>
    <p:extLst>
      <p:ext uri="{BB962C8B-B14F-4D97-AF65-F5344CB8AC3E}">
        <p14:creationId xmlns:p14="http://schemas.microsoft.com/office/powerpoint/2010/main" val="503205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1.25E-6 1.48148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69310" y="1569033"/>
            <a:ext cx="10020476" cy="1872863"/>
          </a:xfrm>
          <a:prstGeom prst="roundRect">
            <a:avLst>
              <a:gd name="adj" fmla="val 2002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3961813" y="3854857"/>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718379" y="2100433"/>
            <a:ext cx="10494140" cy="707702"/>
          </a:xfrm>
          <a:prstGeom prst="rect">
            <a:avLst/>
          </a:prstGeom>
          <a:noFill/>
          <a:ln>
            <a:noFill/>
          </a:ln>
        </p:spPr>
        <p:txBody>
          <a:bodyPr wrap="square">
            <a:spAutoFit/>
          </a:bodyPr>
          <a:lstStyle/>
          <a:p>
            <a:pPr algn="ctr"/>
            <a:r>
              <a:rPr lang="en-US" sz="3999" dirty="0" err="1">
                <a:solidFill>
                  <a:srgbClr val="EE4036"/>
                </a:solidFill>
                <a:latin typeface="Averta Std ExtraBold" panose="00000900000000000000" pitchFamily="50" charset="0"/>
              </a:rPr>
              <a:t>Vận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tốc</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máu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chảy</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cao</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nhất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là</a:t>
            </a:r>
            <a:r>
              <a:rPr lang="en-US" sz="3999" dirty="0">
                <a:solidFill>
                  <a:srgbClr val="EE4036"/>
                </a:solidFill>
                <a:latin typeface="Averta Std ExtraBold" panose="00000900000000000000" pitchFamily="50" charset="0"/>
              </a:rPr>
              <a:t> ở </a:t>
            </a:r>
            <a:r>
              <a:rPr lang="en-US" sz="3999" dirty="0" err="1">
                <a:solidFill>
                  <a:srgbClr val="EE4036"/>
                </a:solidFill>
                <a:latin typeface="Averta Std ExtraBold" panose="00000900000000000000" pitchFamily="50" charset="0"/>
              </a:rPr>
              <a:t>đâu</a:t>
            </a:r>
            <a:r>
              <a:rPr lang="en-US" sz="39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730994" y="5379332"/>
            <a:ext cx="1018005" cy="10180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3882917" y="54393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2596965" y="5380971"/>
            <a:ext cx="1016366" cy="101636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2733334" y="5398377"/>
            <a:ext cx="74697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102" name="!!o4a">
            <a:extLst>
              <a:ext uri="{FF2B5EF4-FFF2-40B4-BE49-F238E27FC236}">
                <a16:creationId xmlns:a16="http://schemas.microsoft.com/office/drawing/2014/main" id="{03CD02AD-A0B0-4461-82E4-ADE45F3505A9}"/>
              </a:ext>
            </a:extLst>
          </p:cNvPr>
          <p:cNvSpPr/>
          <p:nvPr/>
        </p:nvSpPr>
        <p:spPr>
          <a:xfrm>
            <a:off x="1438257" y="537627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a16="http://schemas.microsoft.com/office/drawing/2014/main" id="{7D7392F9-B328-40CF-A436-C3974F476E3C}"/>
              </a:ext>
            </a:extLst>
          </p:cNvPr>
          <p:cNvSpPr txBox="1"/>
          <p:nvPr/>
        </p:nvSpPr>
        <p:spPr>
          <a:xfrm>
            <a:off x="1550313" y="543152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4" name="!!o4a">
            <a:extLst>
              <a:ext uri="{FF2B5EF4-FFF2-40B4-BE49-F238E27FC236}">
                <a16:creationId xmlns:a16="http://schemas.microsoft.com/office/drawing/2014/main" id="{166ECF97-839C-C3DD-A818-94D394D27C98}"/>
              </a:ext>
            </a:extLst>
          </p:cNvPr>
          <p:cNvSpPr/>
          <p:nvPr/>
        </p:nvSpPr>
        <p:spPr>
          <a:xfrm>
            <a:off x="5985158" y="5378794"/>
            <a:ext cx="1018543" cy="1018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a">
            <a:extLst>
              <a:ext uri="{FF2B5EF4-FFF2-40B4-BE49-F238E27FC236}">
                <a16:creationId xmlns:a16="http://schemas.microsoft.com/office/drawing/2014/main" id="{86C5B6E3-BF29-8D5C-CA57-AC8CDBBFBCDF}"/>
              </a:ext>
            </a:extLst>
          </p:cNvPr>
          <p:cNvSpPr txBox="1"/>
          <p:nvPr/>
        </p:nvSpPr>
        <p:spPr>
          <a:xfrm>
            <a:off x="6160457" y="54488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a">
            <a:extLst>
              <a:ext uri="{FF2B5EF4-FFF2-40B4-BE49-F238E27FC236}">
                <a16:creationId xmlns:a16="http://schemas.microsoft.com/office/drawing/2014/main" id="{24DB6CA0-7613-5CC5-969F-C13E99B86AE7}"/>
              </a:ext>
            </a:extLst>
          </p:cNvPr>
          <p:cNvSpPr/>
          <p:nvPr/>
        </p:nvSpPr>
        <p:spPr>
          <a:xfrm>
            <a:off x="4852399" y="5376276"/>
            <a:ext cx="1008482" cy="102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a16="http://schemas.microsoft.com/office/drawing/2014/main" id="{129BEC0B-03A2-0FD5-9506-5C3AE4EF5CAB}"/>
              </a:ext>
            </a:extLst>
          </p:cNvPr>
          <p:cNvSpPr txBox="1"/>
          <p:nvPr/>
        </p:nvSpPr>
        <p:spPr>
          <a:xfrm>
            <a:off x="5027692" y="534806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a">
            <a:extLst>
              <a:ext uri="{FF2B5EF4-FFF2-40B4-BE49-F238E27FC236}">
                <a16:creationId xmlns:a16="http://schemas.microsoft.com/office/drawing/2014/main" id="{FB13907D-FEC0-E4DC-AF49-9A0A10B64342}"/>
              </a:ext>
            </a:extLst>
          </p:cNvPr>
          <p:cNvSpPr/>
          <p:nvPr/>
        </p:nvSpPr>
        <p:spPr>
          <a:xfrm>
            <a:off x="7144826" y="5377371"/>
            <a:ext cx="1019966" cy="101996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a16="http://schemas.microsoft.com/office/drawing/2014/main" id="{D503E101-973E-E756-1AE3-0D803C9D551F}"/>
              </a:ext>
            </a:extLst>
          </p:cNvPr>
          <p:cNvSpPr txBox="1"/>
          <p:nvPr/>
        </p:nvSpPr>
        <p:spPr>
          <a:xfrm>
            <a:off x="7273695" y="541087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 name="!!o4a">
            <a:extLst>
              <a:ext uri="{FF2B5EF4-FFF2-40B4-BE49-F238E27FC236}">
                <a16:creationId xmlns:a16="http://schemas.microsoft.com/office/drawing/2014/main" id="{DC776841-8B0B-B0AB-CB1A-FB677434FDC1}"/>
              </a:ext>
            </a:extLst>
          </p:cNvPr>
          <p:cNvSpPr/>
          <p:nvPr/>
        </p:nvSpPr>
        <p:spPr>
          <a:xfrm>
            <a:off x="8293438" y="5385798"/>
            <a:ext cx="999927" cy="10276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 name="!!4a">
            <a:extLst>
              <a:ext uri="{FF2B5EF4-FFF2-40B4-BE49-F238E27FC236}">
                <a16:creationId xmlns:a16="http://schemas.microsoft.com/office/drawing/2014/main" id="{54F53D6A-193E-E585-817B-045B42417E42}"/>
              </a:ext>
            </a:extLst>
          </p:cNvPr>
          <p:cNvSpPr txBox="1"/>
          <p:nvPr/>
        </p:nvSpPr>
        <p:spPr>
          <a:xfrm>
            <a:off x="8424561" y="545385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2" name="!!o4a">
            <a:extLst>
              <a:ext uri="{FF2B5EF4-FFF2-40B4-BE49-F238E27FC236}">
                <a16:creationId xmlns:a16="http://schemas.microsoft.com/office/drawing/2014/main" id="{22FE5893-6A35-F6B8-2510-A451AAABDB70}"/>
              </a:ext>
            </a:extLst>
          </p:cNvPr>
          <p:cNvSpPr/>
          <p:nvPr/>
        </p:nvSpPr>
        <p:spPr>
          <a:xfrm>
            <a:off x="9424488" y="53843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4a">
            <a:extLst>
              <a:ext uri="{FF2B5EF4-FFF2-40B4-BE49-F238E27FC236}">
                <a16:creationId xmlns:a16="http://schemas.microsoft.com/office/drawing/2014/main" id="{668FCE76-07A5-D475-0E02-18FA7D7AFC72}"/>
              </a:ext>
            </a:extLst>
          </p:cNvPr>
          <p:cNvSpPr txBox="1"/>
          <p:nvPr/>
        </p:nvSpPr>
        <p:spPr>
          <a:xfrm>
            <a:off x="9563822" y="54837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grpSp>
        <p:nvGrpSpPr>
          <p:cNvPr id="99" name="Group 98">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1"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318674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P spid="11" grpId="0"/>
      <p:bldP spid="11"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5288173" cy="6858000"/>
            <a:chOff x="0" y="0"/>
            <a:chExt cx="10579100" cy="13716000"/>
          </a:xfrm>
        </p:grpSpPr>
        <p:pic>
          <p:nvPicPr>
            <p:cNvPr id="4" name="Picture 4"/>
            <p:cNvPicPr>
              <a:picLocks noChangeAspect="1"/>
            </p:cNvPicPr>
            <p:nvPr/>
          </p:nvPicPr>
          <p:blipFill>
            <a:blip r:embed="rId3"/>
            <a:srcRect b="15564"/>
            <a:stretch>
              <a:fillRect/>
            </a:stretch>
          </p:blipFill>
          <p:spPr>
            <a:xfrm>
              <a:off x="0" y="0"/>
              <a:ext cx="10579100" cy="13716000"/>
            </a:xfrm>
            <a:prstGeom prst="rect">
              <a:avLst/>
            </a:prstGeom>
          </p:spPr>
        </p:pic>
      </p:grpSp>
      <p:grpSp>
        <p:nvGrpSpPr>
          <p:cNvPr id="5" name="Group 5"/>
          <p:cNvGrpSpPr/>
          <p:nvPr/>
        </p:nvGrpSpPr>
        <p:grpSpPr>
          <a:xfrm>
            <a:off x="6094412" y="1643230"/>
            <a:ext cx="997683" cy="241669"/>
            <a:chOff x="0" y="0"/>
            <a:chExt cx="1678175" cy="406400"/>
          </a:xfrm>
        </p:grpSpPr>
        <p:sp>
          <p:nvSpPr>
            <p:cNvPr id="6" name="Freeform 6"/>
            <p:cNvSpPr/>
            <p:nvPr/>
          </p:nvSpPr>
          <p:spPr>
            <a:xfrm>
              <a:off x="203200" y="-326"/>
              <a:ext cx="1271775" cy="407051"/>
            </a:xfrm>
            <a:custGeom>
              <a:avLst/>
              <a:gdLst/>
              <a:ahLst/>
              <a:cxnLst/>
              <a:rect l="l" t="t" r="r" b="b"/>
              <a:pathLst>
                <a:path w="1271775" h="407051">
                  <a:moveTo>
                    <a:pt x="1271775" y="326"/>
                  </a:moveTo>
                  <a:cubicBezTo>
                    <a:pt x="1198962" y="0"/>
                    <a:pt x="1131541" y="38659"/>
                    <a:pt x="1095040" y="101663"/>
                  </a:cubicBezTo>
                  <a:cubicBezTo>
                    <a:pt x="1058539" y="164667"/>
                    <a:pt x="1058539" y="242385"/>
                    <a:pt x="1095040" y="305389"/>
                  </a:cubicBezTo>
                  <a:cubicBezTo>
                    <a:pt x="1131541" y="368393"/>
                    <a:pt x="1198962" y="407052"/>
                    <a:pt x="127177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2BD"/>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7092095" y="1751365"/>
            <a:ext cx="2417036" cy="25400"/>
          </a:xfrm>
          <a:prstGeom prst="line">
            <a:avLst/>
          </a:prstGeom>
          <a:ln w="38100" cap="flat">
            <a:solidFill>
              <a:srgbClr val="00B2BD"/>
            </a:solidFill>
            <a:prstDash val="solid"/>
            <a:headEnd type="none" w="sm" len="sm"/>
            <a:tailEnd type="none" w="sm" len="sm"/>
          </a:ln>
        </p:spPr>
      </p:sp>
      <p:grpSp>
        <p:nvGrpSpPr>
          <p:cNvPr id="9" name="Group 9"/>
          <p:cNvGrpSpPr/>
          <p:nvPr/>
        </p:nvGrpSpPr>
        <p:grpSpPr>
          <a:xfrm rot="-2700000">
            <a:off x="4723840" y="2913364"/>
            <a:ext cx="11119388" cy="4791646"/>
            <a:chOff x="0" y="0"/>
            <a:chExt cx="4393989" cy="1892996"/>
          </a:xfrm>
        </p:grpSpPr>
        <p:sp>
          <p:nvSpPr>
            <p:cNvPr id="10" name="Freeform 10"/>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62630" y="290102"/>
            <a:ext cx="840574" cy="791396"/>
          </a:xfrm>
          <a:prstGeom prst="rect">
            <a:avLst/>
          </a:prstGeom>
        </p:spPr>
      </p:pic>
      <p:grpSp>
        <p:nvGrpSpPr>
          <p:cNvPr id="13" name="Group 13"/>
          <p:cNvGrpSpPr/>
          <p:nvPr/>
        </p:nvGrpSpPr>
        <p:grpSpPr>
          <a:xfrm>
            <a:off x="6094412" y="5982750"/>
            <a:ext cx="682472" cy="189450"/>
            <a:chOff x="0" y="0"/>
            <a:chExt cx="1365299" cy="378900"/>
          </a:xfrm>
        </p:grpSpPr>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378900" cy="3789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3200" y="0"/>
              <a:ext cx="378900" cy="37890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6399" y="0"/>
              <a:ext cx="378900" cy="378900"/>
            </a:xfrm>
            <a:prstGeom prst="rect">
              <a:avLst/>
            </a:prstGeom>
          </p:spPr>
        </p:pic>
      </p:grpSp>
      <p:sp>
        <p:nvSpPr>
          <p:cNvPr id="17" name="TextBox 17"/>
          <p:cNvSpPr txBox="1"/>
          <p:nvPr/>
        </p:nvSpPr>
        <p:spPr>
          <a:xfrm>
            <a:off x="6094412" y="758707"/>
            <a:ext cx="6094413" cy="548420"/>
          </a:xfrm>
          <a:prstGeom prst="rect">
            <a:avLst/>
          </a:prstGeom>
        </p:spPr>
        <p:txBody>
          <a:bodyPr lIns="0" tIns="0" rIns="0" bIns="0" rtlCol="0" anchor="t">
            <a:spAutoFit/>
          </a:bodyPr>
          <a:lstStyle/>
          <a:p>
            <a:pPr>
              <a:lnSpc>
                <a:spcPts val="4666"/>
              </a:lnSpc>
            </a:pPr>
            <a:r>
              <a:rPr lang="en-US" sz="3300" b="1" spc="130" dirty="0">
                <a:solidFill>
                  <a:srgbClr val="292929"/>
                </a:solidFill>
                <a:latin typeface="Arial" pitchFamily="34" charset="0"/>
              </a:rPr>
              <a:t>BÀI </a:t>
            </a:r>
            <a:r>
              <a:rPr lang="en-US" sz="3300" b="1" spc="130" dirty="0" smtClean="0">
                <a:solidFill>
                  <a:srgbClr val="292929"/>
                </a:solidFill>
                <a:latin typeface="Arial" pitchFamily="34" charset="0"/>
              </a:rPr>
              <a:t>34</a:t>
            </a:r>
            <a:endParaRPr lang="en-US" sz="3300" b="1" spc="130" dirty="0">
              <a:solidFill>
                <a:srgbClr val="292929"/>
              </a:solidFill>
              <a:latin typeface="Arial" pitchFamily="34" charset="0"/>
            </a:endParaRPr>
          </a:p>
        </p:txBody>
      </p:sp>
      <p:sp>
        <p:nvSpPr>
          <p:cNvPr id="18" name="TextBox 18"/>
          <p:cNvSpPr txBox="1"/>
          <p:nvPr/>
        </p:nvSpPr>
        <p:spPr>
          <a:xfrm>
            <a:off x="6094412" y="2056350"/>
            <a:ext cx="6094413" cy="2642711"/>
          </a:xfrm>
          <a:prstGeom prst="rect">
            <a:avLst/>
          </a:prstGeom>
        </p:spPr>
        <p:txBody>
          <a:bodyPr lIns="0" tIns="0" rIns="0" bIns="0" rtlCol="0" anchor="t">
            <a:spAutoFit/>
          </a:bodyPr>
          <a:lstStyle/>
          <a:p>
            <a:pPr>
              <a:lnSpc>
                <a:spcPct val="120000"/>
              </a:lnSpc>
            </a:pPr>
            <a:r>
              <a:rPr lang="en-US" sz="7500" b="1" spc="293">
                <a:solidFill>
                  <a:srgbClr val="292929"/>
                </a:solidFill>
                <a:latin typeface="Arial" pitchFamily="34" charset="0"/>
              </a:rPr>
              <a:t>HỆ HÔ HẤP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0651" y="328309"/>
            <a:ext cx="9324080" cy="2153840"/>
            <a:chOff x="0" y="-192881"/>
            <a:chExt cx="18653015" cy="4307679"/>
          </a:xfrm>
        </p:grpSpPr>
        <p:grpSp>
          <p:nvGrpSpPr>
            <p:cNvPr id="3" name="Group 3"/>
            <p:cNvGrpSpPr/>
            <p:nvPr/>
          </p:nvGrpSpPr>
          <p:grpSpPr>
            <a:xfrm>
              <a:off x="0" y="-192881"/>
              <a:ext cx="18597561" cy="4307679"/>
              <a:chOff x="0" y="-38100"/>
              <a:chExt cx="3673592" cy="850900"/>
            </a:xfrm>
          </p:grpSpPr>
          <p:sp>
            <p:nvSpPr>
              <p:cNvPr id="4" name="Freeform 4"/>
              <p:cNvSpPr/>
              <p:nvPr/>
            </p:nvSpPr>
            <p:spPr>
              <a:xfrm>
                <a:off x="0" y="0"/>
                <a:ext cx="3673592" cy="506930"/>
              </a:xfrm>
              <a:custGeom>
                <a:avLst/>
                <a:gdLst/>
                <a:ahLst/>
                <a:cxnLst/>
                <a:rect l="l" t="t" r="r" b="b"/>
                <a:pathLst>
                  <a:path w="3612813" h="506930">
                    <a:moveTo>
                      <a:pt x="28784" y="0"/>
                    </a:moveTo>
                    <a:lnTo>
                      <a:pt x="3584029" y="0"/>
                    </a:lnTo>
                    <a:cubicBezTo>
                      <a:pt x="3599926" y="0"/>
                      <a:pt x="3612813" y="12887"/>
                      <a:pt x="3612813" y="28784"/>
                    </a:cubicBezTo>
                    <a:lnTo>
                      <a:pt x="3612813" y="478146"/>
                    </a:lnTo>
                    <a:cubicBezTo>
                      <a:pt x="3612813" y="494043"/>
                      <a:pt x="3599926" y="506930"/>
                      <a:pt x="3584029" y="506930"/>
                    </a:cubicBezTo>
                    <a:lnTo>
                      <a:pt x="28784" y="506930"/>
                    </a:lnTo>
                    <a:cubicBezTo>
                      <a:pt x="12887" y="506930"/>
                      <a:pt x="0" y="494043"/>
                      <a:pt x="0" y="478146"/>
                    </a:cubicBezTo>
                    <a:lnTo>
                      <a:pt x="0" y="28784"/>
                    </a:lnTo>
                    <a:cubicBezTo>
                      <a:pt x="0" y="12887"/>
                      <a:pt x="12887" y="0"/>
                      <a:pt x="28784" y="0"/>
                    </a:cubicBez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207814" y="288187"/>
              <a:ext cx="18445201" cy="1994392"/>
            </a:xfrm>
            <a:prstGeom prst="rect">
              <a:avLst/>
            </a:prstGeom>
          </p:spPr>
          <p:txBody>
            <a:bodyPr wrap="square" lIns="0" tIns="0" rIns="0" bIns="0" rtlCol="0" anchor="t">
              <a:spAutoFit/>
            </a:bodyPr>
            <a:lstStyle/>
            <a:p>
              <a:pPr>
                <a:lnSpc>
                  <a:spcPct val="120000"/>
                </a:lnSpc>
              </a:pPr>
              <a:r>
                <a:rPr lang="vi-VN" sz="1800" b="1" dirty="0">
                  <a:solidFill>
                    <a:srgbClr val="000000"/>
                  </a:solidFill>
                  <a:latin typeface="Arial" pitchFamily="34" charset="0"/>
                </a:rPr>
                <a:t>Con người tồn tại và hoạt động được là nhờ có nguồn năng lượng sinh ra từ quá trình hô hấp tế bào. Quá trình đó cần sử dụng khí 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và thải ra khí CO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Việc lấy khí 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từ môi trường và thải khí CO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ra khỏi cơ thể được thực hiện như thế </a:t>
              </a:r>
              <a:r>
                <a:rPr lang="vi-VN" sz="1800" b="1" dirty="0" smtClean="0">
                  <a:solidFill>
                    <a:srgbClr val="000000"/>
                  </a:solidFill>
                  <a:latin typeface="Arial" pitchFamily="34" charset="0"/>
                </a:rPr>
                <a:t>nào</a:t>
              </a:r>
              <a:r>
                <a:rPr lang="en-US" sz="1800" b="1" dirty="0" smtClean="0">
                  <a:solidFill>
                    <a:srgbClr val="000000"/>
                  </a:solidFill>
                  <a:latin typeface="Arial" pitchFamily="34" charset="0"/>
                </a:rPr>
                <a:t>?</a:t>
              </a:r>
              <a:endParaRPr lang="en-US" sz="1800" b="1" dirty="0">
                <a:solidFill>
                  <a:srgbClr val="000000"/>
                </a:solidFill>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1930" y="1898973"/>
            <a:ext cx="4441727" cy="169384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228600"/>
            <a:ext cx="1675030" cy="1675466"/>
          </a:xfrm>
          <a:prstGeom prst="rect">
            <a:avLst/>
          </a:prstGeom>
        </p:spPr>
      </p:pic>
      <p:grpSp>
        <p:nvGrpSpPr>
          <p:cNvPr id="16" name="Group 15"/>
          <p:cNvGrpSpPr/>
          <p:nvPr/>
        </p:nvGrpSpPr>
        <p:grpSpPr>
          <a:xfrm>
            <a:off x="533926" y="3617586"/>
            <a:ext cx="7053025" cy="2935614"/>
            <a:chOff x="533926" y="3617586"/>
            <a:chExt cx="7053025" cy="2935614"/>
          </a:xfrm>
        </p:grpSpPr>
        <p:sp>
          <p:nvSpPr>
            <p:cNvPr id="11" name="Freeform 11"/>
            <p:cNvSpPr/>
            <p:nvPr/>
          </p:nvSpPr>
          <p:spPr>
            <a:xfrm>
              <a:off x="533926" y="3617586"/>
              <a:ext cx="7053025" cy="2935614"/>
            </a:xfrm>
            <a:custGeom>
              <a:avLst/>
              <a:gdLst/>
              <a:ahLst/>
              <a:cxnLst/>
              <a:rect l="l" t="t" r="r" b="b"/>
              <a:pathLst>
                <a:path w="2051072" h="770000">
                  <a:moveTo>
                    <a:pt x="50700" y="0"/>
                  </a:moveTo>
                  <a:lnTo>
                    <a:pt x="2000371" y="0"/>
                  </a:lnTo>
                  <a:cubicBezTo>
                    <a:pt x="2028372" y="0"/>
                    <a:pt x="2051072" y="22699"/>
                    <a:pt x="2051072" y="50700"/>
                  </a:cubicBezTo>
                  <a:lnTo>
                    <a:pt x="2051072" y="719300"/>
                  </a:lnTo>
                  <a:cubicBezTo>
                    <a:pt x="2051072" y="747301"/>
                    <a:pt x="2028372" y="770000"/>
                    <a:pt x="2000371" y="770000"/>
                  </a:cubicBezTo>
                  <a:lnTo>
                    <a:pt x="50700" y="770000"/>
                  </a:lnTo>
                  <a:cubicBezTo>
                    <a:pt x="22699" y="770000"/>
                    <a:pt x="0" y="747301"/>
                    <a:pt x="0" y="719300"/>
                  </a:cubicBezTo>
                  <a:lnTo>
                    <a:pt x="0" y="50700"/>
                  </a:lnTo>
                  <a:cubicBezTo>
                    <a:pt x="0" y="22699"/>
                    <a:pt x="22699" y="0"/>
                    <a:pt x="50700" y="0"/>
                  </a:cubicBezTo>
                  <a:close/>
                </a:path>
              </a:pathLst>
            </a:custGeom>
            <a:solidFill>
              <a:schemeClr val="accent1">
                <a:lumMod val="40000"/>
                <a:lumOff val="60000"/>
              </a:schemeClr>
            </a:solidFill>
          </p:spPr>
        </p:sp>
        <p:sp>
          <p:nvSpPr>
            <p:cNvPr id="14" name="TextBox 14"/>
            <p:cNvSpPr txBox="1"/>
            <p:nvPr/>
          </p:nvSpPr>
          <p:spPr>
            <a:xfrm>
              <a:off x="685622" y="3743416"/>
              <a:ext cx="6551790" cy="2659190"/>
            </a:xfrm>
            <a:prstGeom prst="rect">
              <a:avLst/>
            </a:prstGeom>
          </p:spPr>
          <p:txBody>
            <a:bodyPr wrap="square" lIns="0" tIns="0" rIns="0" bIns="0" rtlCol="0" anchor="t">
              <a:spAutoFit/>
            </a:bodyPr>
            <a:lstStyle/>
            <a:p>
              <a:pPr>
                <a:lnSpc>
                  <a:spcPct val="120000"/>
                </a:lnSpc>
              </a:pPr>
              <a:r>
                <a:rPr lang="vi-VN" sz="1600" b="1" dirty="0">
                  <a:latin typeface="Arial" pitchFamily="34" charset="0"/>
                  <a:cs typeface="Arial" pitchFamily="34" charset="0"/>
                </a:rPr>
                <a:t>Việc lấy khí 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từ môi trường và thải khí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ra khỏi cơ thể được thực hiện nhờ hệ hô hấp:</a:t>
              </a:r>
            </a:p>
            <a:p>
              <a:pPr>
                <a:lnSpc>
                  <a:spcPct val="120000"/>
                </a:lnSpc>
              </a:pPr>
              <a:r>
                <a:rPr lang="vi-VN" sz="1600" b="1" dirty="0">
                  <a:latin typeface="Arial" pitchFamily="34" charset="0"/>
                  <a:cs typeface="Arial" pitchFamily="34" charset="0"/>
                </a:rPr>
                <a:t>- Khi hít vào, không khí đi qua khoang mũi tới họng, thanh quản, khí quản, phế quản (đường dẫn khí) để vào phổi. Tại phổi, O</a:t>
              </a:r>
              <a:r>
                <a:rPr lang="vi-VN" sz="1600" b="1" baseline="-25000" dirty="0">
                  <a:latin typeface="Arial" pitchFamily="34" charset="0"/>
                  <a:cs typeface="Arial" pitchFamily="34" charset="0"/>
                </a:rPr>
                <a:t>2 </a:t>
              </a:r>
              <a:r>
                <a:rPr lang="vi-VN" sz="1600" b="1" dirty="0">
                  <a:latin typeface="Arial" pitchFamily="34" charset="0"/>
                  <a:cs typeface="Arial" pitchFamily="34" charset="0"/>
                </a:rPr>
                <a:t>khuếch tán vào máu để đến cung cấp cho các tế bào trong cơ thể, còn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được tế bào thải ra từ máu sẽ khuếch tán vào phổi.</a:t>
              </a:r>
            </a:p>
            <a:p>
              <a:pPr>
                <a:lnSpc>
                  <a:spcPct val="120000"/>
                </a:lnSpc>
              </a:pPr>
              <a:r>
                <a:rPr lang="vi-VN" sz="1600" b="1" dirty="0">
                  <a:latin typeface="Arial" pitchFamily="34" charset="0"/>
                  <a:cs typeface="Arial" pitchFamily="34" charset="0"/>
                </a:rPr>
                <a:t>- Khi thở ra, không khí mang nhiều khí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từ phổi đến phế quản, khí quản, thanh quản, họng rồi tới mũi và được đưa ra môi trường ngoài môi trường ngoài qua động tác thở ra.</a:t>
              </a:r>
            </a:p>
          </p:txBody>
        </p:sp>
      </p:grpSp>
      <p:pic>
        <p:nvPicPr>
          <p:cNvPr id="1026" name="Picture 2" descr="Bài 28. Trao đổi khí ở sinh vật - Hoc24"/>
          <p:cNvPicPr>
            <a:picLocks noChangeAspect="1" noChangeArrowheads="1"/>
          </p:cNvPicPr>
          <p:nvPr/>
        </p:nvPicPr>
        <p:blipFill>
          <a:blip r:embed="rId7" cstate="print">
            <a:clrChange>
              <a:clrFrom>
                <a:srgbClr val="F6F5F5"/>
              </a:clrFrom>
              <a:clrTo>
                <a:srgbClr val="F6F5F5">
                  <a:alpha val="0"/>
                </a:srgbClr>
              </a:clrTo>
            </a:clrChange>
            <a:extLst>
              <a:ext uri="{28A0092B-C50C-407E-A947-70E740481C1C}">
                <a14:useLocalDpi xmlns:a14="http://schemas.microsoft.com/office/drawing/2010/main" val="0"/>
              </a:ext>
            </a:extLst>
          </a:blip>
          <a:srcRect/>
          <a:stretch>
            <a:fillRect/>
          </a:stretch>
        </p:blipFill>
        <p:spPr bwMode="auto">
          <a:xfrm>
            <a:off x="7586951" y="1969472"/>
            <a:ext cx="4070060" cy="4100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p:cNvPicPr>
          <p:nvPr/>
        </p:nvPicPr>
        <p:blipFill>
          <a:blip r:embed="rId8"/>
          <a:srcRect/>
          <a:stretch>
            <a:fillRect/>
          </a:stretch>
        </p:blipFill>
        <p:spPr>
          <a:xfrm>
            <a:off x="6644105" y="3124200"/>
            <a:ext cx="942846" cy="15718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7620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grpSp>
        <p:nvGrpSpPr>
          <p:cNvPr id="7" name="Group 7"/>
          <p:cNvGrpSpPr/>
          <p:nvPr/>
        </p:nvGrpSpPr>
        <p:grpSpPr>
          <a:xfrm>
            <a:off x="685622" y="1500174"/>
            <a:ext cx="10817582" cy="862026"/>
            <a:chOff x="0" y="0"/>
            <a:chExt cx="4274726" cy="396605"/>
          </a:xfrm>
        </p:grpSpPr>
        <p:sp>
          <p:nvSpPr>
            <p:cNvPr id="8" name="Freeform 8"/>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3961474" y="2479221"/>
            <a:ext cx="7541730" cy="4156750"/>
            <a:chOff x="0" y="-57150"/>
            <a:chExt cx="15087389" cy="8313499"/>
          </a:xfrm>
        </p:grpSpPr>
        <p:pic>
          <p:nvPicPr>
            <p:cNvPr id="11" name="Picture 11"/>
            <p:cNvPicPr>
              <a:picLocks noChangeAspect="1"/>
            </p:cNvPicPr>
            <p:nvPr/>
          </p:nvPicPr>
          <p:blipFill>
            <a:blip r:embed="rId6"/>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081524"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3" name="Picture 3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383567"/>
            <a:ext cx="3067736" cy="1594396"/>
            <a:chOff x="0" y="-72398"/>
            <a:chExt cx="6137069" cy="3188792"/>
          </a:xfrm>
        </p:grpSpPr>
        <p:grpSp>
          <p:nvGrpSpPr>
            <p:cNvPr id="35" name="Group 35"/>
            <p:cNvGrpSpPr/>
            <p:nvPr/>
          </p:nvGrpSpPr>
          <p:grpSpPr>
            <a:xfrm>
              <a:off x="0" y="0"/>
              <a:ext cx="6137069" cy="3116394"/>
              <a:chOff x="0" y="0"/>
              <a:chExt cx="1212260" cy="615584"/>
            </a:xfrm>
          </p:grpSpPr>
          <p:sp>
            <p:nvSpPr>
              <p:cNvPr id="36" name="Freeform 36"/>
              <p:cNvSpPr/>
              <p:nvPr/>
            </p:nvSpPr>
            <p:spPr>
              <a:xfrm>
                <a:off x="0" y="0"/>
                <a:ext cx="1212261" cy="615584"/>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8" name="TextBox 38"/>
            <p:cNvSpPr txBox="1"/>
            <p:nvPr/>
          </p:nvSpPr>
          <p:spPr>
            <a:xfrm>
              <a:off x="1493239" y="-72398"/>
              <a:ext cx="3150592" cy="769058"/>
            </a:xfrm>
            <a:prstGeom prst="rect">
              <a:avLst/>
            </a:prstGeom>
          </p:spPr>
          <p:txBody>
            <a:bodyPr lIns="0" tIns="0" rIns="0" bIns="0" rtlCol="0" anchor="t">
              <a:spAutoFit/>
            </a:bodyPr>
            <a:lstStyle/>
            <a:p>
              <a:pPr algn="ctr">
                <a:lnSpc>
                  <a:spcPts val="3266"/>
                </a:lnSpc>
              </a:pPr>
              <a:r>
                <a:rPr lang="en-US" sz="2000" b="1" dirty="0" err="1" smtClean="0">
                  <a:solidFill>
                    <a:srgbClr val="000000"/>
                  </a:solidFill>
                  <a:latin typeface="Arial" pitchFamily="34" charset="0"/>
                </a:rPr>
                <a:t>Mũi</a:t>
              </a:r>
              <a:endParaRPr lang="en-US" sz="2000" b="1" dirty="0">
                <a:solidFill>
                  <a:srgbClr val="000000"/>
                </a:solidFill>
                <a:latin typeface="Arial" pitchFamily="34" charset="0"/>
              </a:endParaRPr>
            </a:p>
          </p:txBody>
        </p:sp>
        <p:sp>
          <p:nvSpPr>
            <p:cNvPr id="39" name="TextBox 39"/>
            <p:cNvSpPr txBox="1"/>
            <p:nvPr/>
          </p:nvSpPr>
          <p:spPr>
            <a:xfrm>
              <a:off x="149621" y="673562"/>
              <a:ext cx="5808724" cy="2339102"/>
            </a:xfrm>
            <a:prstGeom prst="rect">
              <a:avLst/>
            </a:prstGeom>
          </p:spPr>
          <p:txBody>
            <a:bodyPr wrap="square" lIns="0" tIns="0" rIns="0" bIns="0" rtlCol="0" anchor="t">
              <a:spAutoFit/>
            </a:bodyPr>
            <a:lstStyle/>
            <a:p>
              <a:pPr algn="ctr">
                <a:spcBef>
                  <a:spcPct val="0"/>
                </a:spcBef>
              </a:pPr>
              <a:r>
                <a:rPr lang="en-US" sz="1900" i="1" dirty="0" err="1" smtClean="0">
                  <a:solidFill>
                    <a:srgbClr val="000000"/>
                  </a:solidFill>
                  <a:latin typeface="Arial" pitchFamily="34" charset="0"/>
                </a:rPr>
                <a:t>Có</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nhiều</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lông</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mũi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lớp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niêm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mạc</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và</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tiết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chất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nhầy</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Vai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trò</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làm</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sạch</a:t>
              </a:r>
              <a:r>
                <a:rPr lang="en-US" sz="1900" i="1" dirty="0">
                  <a:solidFill>
                    <a:srgbClr val="000000"/>
                  </a:solidFill>
                  <a:latin typeface="Arial" pitchFamily="34" charset="0"/>
                </a:rPr>
                <a:t>, </a:t>
              </a:r>
              <a:r>
                <a:rPr lang="en-US" sz="1900" i="1" dirty="0" err="1">
                  <a:solidFill>
                    <a:srgbClr val="000000"/>
                  </a:solidFill>
                  <a:latin typeface="Arial" pitchFamily="34" charset="0"/>
                </a:rPr>
                <a:t>làm</a:t>
              </a:r>
              <a:r>
                <a:rPr lang="en-US" sz="1900" i="1" dirty="0">
                  <a:solidFill>
                    <a:srgbClr val="000000"/>
                  </a:solidFill>
                  <a:latin typeface="Arial" pitchFamily="34" charset="0"/>
                </a:rPr>
                <a:t> </a:t>
              </a:r>
              <a:r>
                <a:rPr lang="en-US" sz="1900" i="1" dirty="0" err="1">
                  <a:solidFill>
                    <a:srgbClr val="000000"/>
                  </a:solidFill>
                  <a:latin typeface="Arial" pitchFamily="34" charset="0"/>
                </a:rPr>
                <a:t>ẩm</a:t>
              </a:r>
              <a:r>
                <a:rPr lang="en-US" sz="1900" i="1" dirty="0">
                  <a:solidFill>
                    <a:srgbClr val="000000"/>
                  </a:solidFill>
                  <a:latin typeface="Arial" pitchFamily="34" charset="0"/>
                </a:rPr>
                <a:t>, </a:t>
              </a:r>
              <a:r>
                <a:rPr lang="en-US" sz="1900" i="1" dirty="0" err="1" smtClean="0">
                  <a:solidFill>
                    <a:srgbClr val="000000"/>
                  </a:solidFill>
                  <a:latin typeface="Arial" pitchFamily="34" charset="0"/>
                </a:rPr>
                <a:t>làm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ấm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không</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khí</a:t>
              </a:r>
              <a:endParaRPr lang="en-US" sz="1900" i="1" dirty="0">
                <a:solidFill>
                  <a:srgbClr val="000000"/>
                </a:solidFill>
                <a:latin typeface="Arial" pitchFamily="34" charset="0"/>
              </a:endParaRPr>
            </a:p>
          </p:txBody>
        </p:sp>
      </p:grpSp>
      <p:sp>
        <p:nvSpPr>
          <p:cNvPr id="40" name="TextBox 40"/>
          <p:cNvSpPr txBox="1"/>
          <p:nvPr/>
        </p:nvSpPr>
        <p:spPr>
          <a:xfrm>
            <a:off x="1309694" y="1578114"/>
            <a:ext cx="9569438" cy="707886"/>
          </a:xfrm>
          <a:prstGeom prst="rect">
            <a:avLst/>
          </a:prstGeom>
        </p:spPr>
        <p:txBody>
          <a:bodyPr lIns="0" tIns="0" rIns="0" bIns="0" rtlCol="0" anchor="t">
            <a:spAutoFit/>
          </a:bodyPr>
          <a:lstStyle/>
          <a:p>
            <a:pPr algn="ctr"/>
            <a:r>
              <a:rPr lang="en-US" sz="2300" b="1" dirty="0" err="1" smtClean="0">
                <a:solidFill>
                  <a:srgbClr val="000000"/>
                </a:solidFill>
                <a:latin typeface="Arial" pitchFamily="34" charset="0"/>
              </a:rPr>
              <a:t>Đọc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tin </a:t>
            </a:r>
            <a:r>
              <a:rPr lang="en-US" sz="2300" b="1" dirty="0" err="1" smtClean="0">
                <a:solidFill>
                  <a:srgbClr val="000000"/>
                </a:solidFill>
                <a:latin typeface="Arial" pitchFamily="34" charset="0"/>
              </a:rPr>
              <a:t>kết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endParaRPr lang="en-US" sz="2300" b="1" dirty="0">
              <a:solidFill>
                <a:srgbClr val="000000"/>
              </a:solidFill>
              <a:latin typeface="Arial" pitchFamily="34" charset="0"/>
            </a:endParaRPr>
          </a:p>
        </p:txBody>
      </p:sp>
      <p:sp>
        <p:nvSpPr>
          <p:cNvPr id="41" name="TextBox 41"/>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CẤU TẠO VÀ CHỨC NĂNG CỦA HỆ HÔ HẤP</a:t>
            </a:r>
          </a:p>
        </p:txBody>
      </p:sp>
      <p:grpSp>
        <p:nvGrpSpPr>
          <p:cNvPr id="42" name="Group 42"/>
          <p:cNvGrpSpPr/>
          <p:nvPr/>
        </p:nvGrpSpPr>
        <p:grpSpPr>
          <a:xfrm>
            <a:off x="653066" y="3977963"/>
            <a:ext cx="3100294" cy="2010460"/>
            <a:chOff x="-65129" y="-192881"/>
            <a:chExt cx="6202203" cy="4307681"/>
          </a:xfrm>
        </p:grpSpPr>
        <p:grpSp>
          <p:nvGrpSpPr>
            <p:cNvPr id="43" name="Group 43"/>
            <p:cNvGrpSpPr/>
            <p:nvPr/>
          </p:nvGrpSpPr>
          <p:grpSpPr>
            <a:xfrm>
              <a:off x="0" y="-192881"/>
              <a:ext cx="6137074" cy="4307681"/>
              <a:chOff x="0" y="-38100"/>
              <a:chExt cx="1212261" cy="850900"/>
            </a:xfrm>
          </p:grpSpPr>
          <p:sp>
            <p:nvSpPr>
              <p:cNvPr id="44" name="Freeform 44"/>
              <p:cNvSpPr/>
              <p:nvPr/>
            </p:nvSpPr>
            <p:spPr>
              <a:xfrm>
                <a:off x="0" y="6413"/>
                <a:ext cx="1212261" cy="562087"/>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65129" y="-115984"/>
              <a:ext cx="6137068"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Hầu</a:t>
              </a:r>
              <a:r>
                <a:rPr lang="en-US" sz="2000" b="1" dirty="0">
                  <a:solidFill>
                    <a:srgbClr val="000000"/>
                  </a:solidFill>
                  <a:latin typeface="Arial" pitchFamily="34" charset="0"/>
                </a:rPr>
                <a:t> (</a:t>
              </a:r>
              <a:r>
                <a:rPr lang="en-US" sz="2000" b="1" dirty="0" err="1">
                  <a:solidFill>
                    <a:srgbClr val="000000"/>
                  </a:solidFill>
                  <a:latin typeface="Arial" pitchFamily="34" charset="0"/>
                </a:rPr>
                <a:t>họng</a:t>
              </a:r>
              <a:r>
                <a:rPr lang="en-US" sz="2000" b="1" dirty="0">
                  <a:solidFill>
                    <a:srgbClr val="000000"/>
                  </a:solidFill>
                  <a:latin typeface="Arial" pitchFamily="34" charset="0"/>
                </a:rPr>
                <a:t>)</a:t>
              </a:r>
            </a:p>
          </p:txBody>
        </p:sp>
        <p:sp>
          <p:nvSpPr>
            <p:cNvPr id="47" name="TextBox 47"/>
            <p:cNvSpPr txBox="1"/>
            <p:nvPr/>
          </p:nvSpPr>
          <p:spPr>
            <a:xfrm>
              <a:off x="93304" y="653074"/>
              <a:ext cx="5909877" cy="1829981"/>
            </a:xfrm>
            <a:prstGeom prst="rect">
              <a:avLst/>
            </a:prstGeom>
          </p:spPr>
          <p:txBody>
            <a:bodyPr wrap="square" lIns="0" tIns="0" rIns="0" bIns="0" rtlCol="0" anchor="t">
              <a:spAutoFit/>
            </a:bodyPr>
            <a:lstStyle/>
            <a:p>
              <a:pPr algn="ctr">
                <a:spcBef>
                  <a:spcPct val="0"/>
                </a:spcBef>
              </a:pPr>
              <a:r>
                <a:rPr lang="en-US" sz="1850" i="1" dirty="0" err="1" smtClean="0">
                  <a:solidFill>
                    <a:srgbClr val="000000"/>
                  </a:solidFill>
                  <a:latin typeface="Arial" pitchFamily="34" charset="0"/>
                </a:rPr>
                <a:t>Có</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tuyến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amidan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Vai</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trò</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tiêu</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diệt</a:t>
              </a:r>
              <a:r>
                <a:rPr lang="en-US" sz="1850" i="1" dirty="0" smtClean="0">
                  <a:solidFill>
                    <a:srgbClr val="000000"/>
                  </a:solidFill>
                  <a:latin typeface="Arial" pitchFamily="34" charset="0"/>
                </a:rPr>
                <a:t> vi </a:t>
              </a:r>
              <a:r>
                <a:rPr lang="en-US" sz="1850" i="1" dirty="0" err="1" smtClean="0">
                  <a:solidFill>
                    <a:srgbClr val="000000"/>
                  </a:solidFill>
                  <a:latin typeface="Arial" pitchFamily="34" charset="0"/>
                </a:rPr>
                <a:t>khuẩn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trong</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không</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khí</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trước</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khi</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vào</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phổi</a:t>
              </a:r>
              <a:endParaRPr lang="en-US" sz="1850" i="1" dirty="0">
                <a:solidFill>
                  <a:srgbClr val="000000"/>
                </a:solidFill>
                <a:latin typeface="Arial" pitchFamily="34" charset="0"/>
              </a:endParaRPr>
            </a:p>
          </p:txBody>
        </p:sp>
      </p:grpSp>
      <p:sp>
        <p:nvSpPr>
          <p:cNvPr id="48" name="TextBox 48"/>
          <p:cNvSpPr txBox="1"/>
          <p:nvPr/>
        </p:nvSpPr>
        <p:spPr>
          <a:xfrm rot="-5400000">
            <a:off x="-699505" y="4110582"/>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grpSp>
        <p:nvGrpSpPr>
          <p:cNvPr id="49" name="Group 49"/>
          <p:cNvGrpSpPr/>
          <p:nvPr/>
        </p:nvGrpSpPr>
        <p:grpSpPr>
          <a:xfrm>
            <a:off x="685621" y="5507787"/>
            <a:ext cx="3067736" cy="1289576"/>
            <a:chOff x="0" y="0"/>
            <a:chExt cx="1212260" cy="386779"/>
          </a:xfrm>
        </p:grpSpPr>
        <p:sp>
          <p:nvSpPr>
            <p:cNvPr id="50" name="Freeform 50"/>
            <p:cNvSpPr/>
            <p:nvPr/>
          </p:nvSpPr>
          <p:spPr>
            <a:xfrm>
              <a:off x="0" y="0"/>
              <a:ext cx="1212261" cy="386779"/>
            </a:xfrm>
            <a:custGeom>
              <a:avLst/>
              <a:gdLst/>
              <a:ahLst/>
              <a:cxnLst/>
              <a:rect l="l" t="t" r="r" b="b"/>
              <a:pathLst>
                <a:path w="1212261" h="386779">
                  <a:moveTo>
                    <a:pt x="85782" y="0"/>
                  </a:moveTo>
                  <a:lnTo>
                    <a:pt x="1126478" y="0"/>
                  </a:lnTo>
                  <a:cubicBezTo>
                    <a:pt x="1173855" y="0"/>
                    <a:pt x="1212261" y="38406"/>
                    <a:pt x="1212261" y="85782"/>
                  </a:cubicBezTo>
                  <a:lnTo>
                    <a:pt x="1212261" y="300997"/>
                  </a:lnTo>
                  <a:cubicBezTo>
                    <a:pt x="1212261" y="323748"/>
                    <a:pt x="1203223" y="345567"/>
                    <a:pt x="1187135" y="361654"/>
                  </a:cubicBezTo>
                  <a:cubicBezTo>
                    <a:pt x="1171048" y="377741"/>
                    <a:pt x="1149229" y="386779"/>
                    <a:pt x="1126478" y="386779"/>
                  </a:cubicBezTo>
                  <a:lnTo>
                    <a:pt x="85782" y="386779"/>
                  </a:lnTo>
                  <a:cubicBezTo>
                    <a:pt x="63031" y="386779"/>
                    <a:pt x="41212" y="377741"/>
                    <a:pt x="25125" y="361654"/>
                  </a:cubicBezTo>
                  <a:cubicBezTo>
                    <a:pt x="9038" y="345567"/>
                    <a:pt x="0" y="323748"/>
                    <a:pt x="0" y="300997"/>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51" name="TextBox 5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2" name="TextBox 52"/>
          <p:cNvSpPr txBox="1"/>
          <p:nvPr/>
        </p:nvSpPr>
        <p:spPr>
          <a:xfrm>
            <a:off x="675478" y="5443398"/>
            <a:ext cx="3067736" cy="384529"/>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Thanh</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53" name="TextBox 53"/>
          <p:cNvSpPr txBox="1"/>
          <p:nvPr/>
        </p:nvSpPr>
        <p:spPr>
          <a:xfrm>
            <a:off x="749853" y="5804662"/>
            <a:ext cx="2946029" cy="877163"/>
          </a:xfrm>
          <a:prstGeom prst="rect">
            <a:avLst/>
          </a:prstGeom>
        </p:spPr>
        <p:txBody>
          <a:bodyPr wrap="square" lIns="0" tIns="0" rIns="0" bIns="0" rtlCol="0" anchor="t">
            <a:spAutoFit/>
          </a:bodyPr>
          <a:lstStyle/>
          <a:p>
            <a:pPr algn="ctr">
              <a:spcBef>
                <a:spcPct val="0"/>
              </a:spcBef>
            </a:pPr>
            <a:r>
              <a:rPr lang="en-US" sz="1900" i="1" dirty="0" err="1" smtClean="0">
                <a:solidFill>
                  <a:srgbClr val="000000"/>
                </a:solidFill>
                <a:latin typeface="Arial" pitchFamily="34" charset="0"/>
              </a:rPr>
              <a:t>Có</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nắp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thanh</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quản</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Vai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trò</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dẫn</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khí</a:t>
            </a:r>
            <a:r>
              <a:rPr lang="en-US" sz="1900" i="1" dirty="0">
                <a:solidFill>
                  <a:srgbClr val="000000"/>
                </a:solidFill>
                <a:latin typeface="Arial" pitchFamily="34" charset="0"/>
              </a:rPr>
              <a:t>, </a:t>
            </a:r>
            <a:r>
              <a:rPr lang="en-US" sz="1900" i="1" dirty="0" err="1" smtClean="0">
                <a:solidFill>
                  <a:srgbClr val="000000"/>
                </a:solidFill>
                <a:latin typeface="Arial" pitchFamily="34" charset="0"/>
              </a:rPr>
              <a:t>đậy</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đường</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hô</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hấp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khi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nuốt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thức</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ăn</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phát</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âm</a:t>
            </a:r>
            <a:endParaRPr lang="en-US" sz="1900" i="1" dirty="0">
              <a:solidFill>
                <a:srgbClr val="000000"/>
              </a:solidFill>
              <a:latin typeface="Arial" pitchFamily="34" charset="0"/>
            </a:endParaRPr>
          </a:p>
        </p:txBody>
      </p:sp>
      <p:sp>
        <p:nvSpPr>
          <p:cNvPr id="54"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1. </a:t>
            </a:r>
            <a:r>
              <a:rPr lang="en-US" sz="2000" b="1" dirty="0" err="1" smtClean="0">
                <a:latin typeface="Arial" pitchFamily="34" charset="0"/>
              </a:rPr>
              <a:t>Cấu</a:t>
            </a:r>
            <a:r>
              <a:rPr lang="en-US" sz="2000" b="1" dirty="0" smtClean="0">
                <a:latin typeface="Arial" pitchFamily="34" charset="0"/>
              </a:rPr>
              <a:t> </a:t>
            </a:r>
            <a:r>
              <a:rPr lang="en-US" sz="2000" b="1" dirty="0" err="1" smtClean="0">
                <a:latin typeface="Arial" pitchFamily="34" charset="0"/>
              </a:rPr>
              <a:t>tạo</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anim calcmode="lin" valueType="num">
                                      <p:cBhvr>
                                        <p:cTn id="56" dur="1000" fill="hold"/>
                                        <p:tgtEl>
                                          <p:spTgt spid="48"/>
                                        </p:tgtEl>
                                        <p:attrNameLst>
                                          <p:attrName>ppt_x</p:attrName>
                                        </p:attrNameLst>
                                      </p:cBhvr>
                                      <p:tavLst>
                                        <p:tav tm="0">
                                          <p:val>
                                            <p:strVal val="#ppt_x"/>
                                          </p:val>
                                        </p:tav>
                                        <p:tav tm="100000">
                                          <p:val>
                                            <p:strVal val="#ppt_x"/>
                                          </p:val>
                                        </p:tav>
                                      </p:tavLst>
                                    </p:anim>
                                    <p:anim calcmode="lin" valueType="num">
                                      <p:cBhvr>
                                        <p:cTn id="5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1000"/>
                                        <p:tgtEl>
                                          <p:spTgt spid="42"/>
                                        </p:tgtEl>
                                      </p:cBhvr>
                                    </p:animEffect>
                                    <p:anim calcmode="lin" valueType="num">
                                      <p:cBhvr>
                                        <p:cTn id="70" dur="1000" fill="hold"/>
                                        <p:tgtEl>
                                          <p:spTgt spid="42"/>
                                        </p:tgtEl>
                                        <p:attrNameLst>
                                          <p:attrName>ppt_x</p:attrName>
                                        </p:attrNameLst>
                                      </p:cBhvr>
                                      <p:tavLst>
                                        <p:tav tm="0">
                                          <p:val>
                                            <p:strVal val="#ppt_x"/>
                                          </p:val>
                                        </p:tav>
                                        <p:tav tm="100000">
                                          <p:val>
                                            <p:strVal val="#ppt_x"/>
                                          </p:val>
                                        </p:tav>
                                      </p:tavLst>
                                    </p:anim>
                                    <p:anim calcmode="lin" valueType="num">
                                      <p:cBhvr>
                                        <p:cTn id="7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1000"/>
                                        <p:tgtEl>
                                          <p:spTgt spid="53"/>
                                        </p:tgtEl>
                                      </p:cBhvr>
                                    </p:animEffect>
                                    <p:anim calcmode="lin" valueType="num">
                                      <p:cBhvr>
                                        <p:cTn id="77" dur="1000" fill="hold"/>
                                        <p:tgtEl>
                                          <p:spTgt spid="53"/>
                                        </p:tgtEl>
                                        <p:attrNameLst>
                                          <p:attrName>ppt_x</p:attrName>
                                        </p:attrNameLst>
                                      </p:cBhvr>
                                      <p:tavLst>
                                        <p:tav tm="0">
                                          <p:val>
                                            <p:strVal val="#ppt_x"/>
                                          </p:val>
                                        </p:tav>
                                        <p:tav tm="100000">
                                          <p:val>
                                            <p:strVal val="#ppt_x"/>
                                          </p:val>
                                        </p:tav>
                                      </p:tavLst>
                                    </p:anim>
                                    <p:anim calcmode="lin" valueType="num">
                                      <p:cBhvr>
                                        <p:cTn id="78" dur="1000" fill="hold"/>
                                        <p:tgtEl>
                                          <p:spTgt spid="53"/>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1000"/>
                                        <p:tgtEl>
                                          <p:spTgt spid="52"/>
                                        </p:tgtEl>
                                      </p:cBhvr>
                                    </p:animEffect>
                                    <p:anim calcmode="lin" valueType="num">
                                      <p:cBhvr>
                                        <p:cTn id="82" dur="1000" fill="hold"/>
                                        <p:tgtEl>
                                          <p:spTgt spid="52"/>
                                        </p:tgtEl>
                                        <p:attrNameLst>
                                          <p:attrName>ppt_x</p:attrName>
                                        </p:attrNameLst>
                                      </p:cBhvr>
                                      <p:tavLst>
                                        <p:tav tm="0">
                                          <p:val>
                                            <p:strVal val="#ppt_x"/>
                                          </p:val>
                                        </p:tav>
                                        <p:tav tm="100000">
                                          <p:val>
                                            <p:strVal val="#ppt_x"/>
                                          </p:val>
                                        </p:tav>
                                      </p:tavLst>
                                    </p:anim>
                                    <p:anim calcmode="lin" valueType="num">
                                      <p:cBhvr>
                                        <p:cTn id="83" dur="1000" fill="hold"/>
                                        <p:tgtEl>
                                          <p:spTgt spid="5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1000"/>
                                        <p:tgtEl>
                                          <p:spTgt spid="49"/>
                                        </p:tgtEl>
                                      </p:cBhvr>
                                    </p:animEffect>
                                    <p:anim calcmode="lin" valueType="num">
                                      <p:cBhvr>
                                        <p:cTn id="87" dur="1000" fill="hold"/>
                                        <p:tgtEl>
                                          <p:spTgt spid="49"/>
                                        </p:tgtEl>
                                        <p:attrNameLst>
                                          <p:attrName>ppt_x</p:attrName>
                                        </p:attrNameLst>
                                      </p:cBhvr>
                                      <p:tavLst>
                                        <p:tav tm="0">
                                          <p:val>
                                            <p:strVal val="#ppt_x"/>
                                          </p:val>
                                        </p:tav>
                                        <p:tav tm="100000">
                                          <p:val>
                                            <p:strVal val="#ppt_x"/>
                                          </p:val>
                                        </p:tav>
                                      </p:tavLst>
                                    </p:anim>
                                    <p:anim calcmode="lin" valueType="num">
                                      <p:cBhvr>
                                        <p:cTn id="8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8"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3" y="-20240"/>
            <a:ext cx="12188825" cy="6858000"/>
          </a:xfrm>
          <a:prstGeom prst="rect">
            <a:avLst/>
          </a:prstGeom>
        </p:spPr>
      </p:pic>
      <p:grpSp>
        <p:nvGrpSpPr>
          <p:cNvPr id="10" name="Group 10"/>
          <p:cNvGrpSpPr/>
          <p:nvPr/>
        </p:nvGrpSpPr>
        <p:grpSpPr>
          <a:xfrm>
            <a:off x="3961474" y="2472650"/>
            <a:ext cx="7541730" cy="4156750"/>
            <a:chOff x="0" y="-57150"/>
            <a:chExt cx="15087389" cy="8313499"/>
          </a:xfrm>
        </p:grpSpPr>
        <p:pic>
          <p:nvPicPr>
            <p:cNvPr id="11" name="Picture 11"/>
            <p:cNvPicPr>
              <a:picLocks noChangeAspect="1"/>
            </p:cNvPicPr>
            <p:nvPr/>
          </p:nvPicPr>
          <p:blipFill>
            <a:blip r:embed="rId3"/>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366566"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grpSp>
        <p:nvGrpSpPr>
          <p:cNvPr id="34" name="Group 34"/>
          <p:cNvGrpSpPr/>
          <p:nvPr/>
        </p:nvGrpSpPr>
        <p:grpSpPr>
          <a:xfrm>
            <a:off x="683986" y="2493687"/>
            <a:ext cx="3212306" cy="1599500"/>
            <a:chOff x="0" y="0"/>
            <a:chExt cx="1212260" cy="793885"/>
          </a:xfrm>
        </p:grpSpPr>
        <p:sp>
          <p:nvSpPr>
            <p:cNvPr id="35" name="Freeform 35"/>
            <p:cNvSpPr/>
            <p:nvPr/>
          </p:nvSpPr>
          <p:spPr>
            <a:xfrm>
              <a:off x="0" y="0"/>
              <a:ext cx="1212261" cy="793885"/>
            </a:xfrm>
            <a:custGeom>
              <a:avLst/>
              <a:gdLst/>
              <a:ahLst/>
              <a:cxnLst/>
              <a:rect l="l" t="t" r="r" b="b"/>
              <a:pathLst>
                <a:path w="1212261" h="793885">
                  <a:moveTo>
                    <a:pt x="85782" y="0"/>
                  </a:moveTo>
                  <a:lnTo>
                    <a:pt x="1126478" y="0"/>
                  </a:lnTo>
                  <a:cubicBezTo>
                    <a:pt x="1173855" y="0"/>
                    <a:pt x="1212261" y="38406"/>
                    <a:pt x="1212261" y="85782"/>
                  </a:cubicBezTo>
                  <a:lnTo>
                    <a:pt x="1212261" y="708103"/>
                  </a:lnTo>
                  <a:cubicBezTo>
                    <a:pt x="1212261" y="730853"/>
                    <a:pt x="1203223" y="752672"/>
                    <a:pt x="1187135" y="768760"/>
                  </a:cubicBezTo>
                  <a:cubicBezTo>
                    <a:pt x="1171048" y="784847"/>
                    <a:pt x="1149229" y="793885"/>
                    <a:pt x="1126478" y="793885"/>
                  </a:cubicBezTo>
                  <a:lnTo>
                    <a:pt x="85782" y="793885"/>
                  </a:lnTo>
                  <a:cubicBezTo>
                    <a:pt x="63031" y="793885"/>
                    <a:pt x="41212" y="784847"/>
                    <a:pt x="25125" y="768760"/>
                  </a:cubicBezTo>
                  <a:cubicBezTo>
                    <a:pt x="9038" y="752672"/>
                    <a:pt x="0" y="730853"/>
                    <a:pt x="0" y="708103"/>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772278" y="2475319"/>
            <a:ext cx="3067736" cy="384529"/>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Khí</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40" name="TextBox 40"/>
          <p:cNvSpPr txBox="1"/>
          <p:nvPr/>
        </p:nvSpPr>
        <p:spPr>
          <a:xfrm>
            <a:off x="702512" y="2885537"/>
            <a:ext cx="3119842" cy="1107996"/>
          </a:xfrm>
          <a:prstGeom prst="rect">
            <a:avLst/>
          </a:prstGeom>
        </p:spPr>
        <p:txBody>
          <a:bodyPr wrap="square" lIns="0" tIns="0" rIns="0" bIns="0" rtlCol="0" anchor="t">
            <a:spAutoFit/>
          </a:bodyPr>
          <a:lstStyle/>
          <a:p>
            <a:pPr algn="ctr"/>
            <a:r>
              <a:rPr lang="en-US" sz="1800" i="1" dirty="0" err="1" smtClean="0">
                <a:solidFill>
                  <a:srgbClr val="000000"/>
                </a:solidFill>
                <a:latin typeface="+mj-lt"/>
              </a:rPr>
              <a:t>Có</a:t>
            </a:r>
            <a:r>
              <a:rPr lang="en-US" sz="1800" i="1" dirty="0" smtClean="0">
                <a:solidFill>
                  <a:srgbClr val="000000"/>
                </a:solidFill>
                <a:latin typeface="+mj-lt"/>
              </a:rPr>
              <a:t> </a:t>
            </a:r>
            <a:r>
              <a:rPr lang="en-US" sz="1800" i="1" dirty="0" err="1" smtClean="0">
                <a:solidFill>
                  <a:srgbClr val="000000"/>
                </a:solidFill>
                <a:latin typeface="+mj-lt"/>
              </a:rPr>
              <a:t>lớp</a:t>
            </a:r>
            <a:r>
              <a:rPr lang="en-US" sz="1800" i="1" dirty="0" smtClean="0">
                <a:solidFill>
                  <a:srgbClr val="000000"/>
                </a:solidFill>
                <a:latin typeface="+mj-lt"/>
              </a:rPr>
              <a:t> </a:t>
            </a:r>
            <a:r>
              <a:rPr lang="en-US" sz="1800" i="1" dirty="0" err="1" smtClean="0">
                <a:solidFill>
                  <a:srgbClr val="000000"/>
                </a:solidFill>
                <a:latin typeface="+mj-lt"/>
              </a:rPr>
              <a:t>niêm</a:t>
            </a:r>
            <a:r>
              <a:rPr lang="en-US" sz="1800" i="1" dirty="0" smtClean="0">
                <a:solidFill>
                  <a:srgbClr val="000000"/>
                </a:solidFill>
                <a:latin typeface="+mj-lt"/>
              </a:rPr>
              <a:t> </a:t>
            </a:r>
            <a:r>
              <a:rPr lang="en-US" sz="1800" i="1" dirty="0" err="1" smtClean="0">
                <a:solidFill>
                  <a:srgbClr val="000000"/>
                </a:solidFill>
                <a:latin typeface="+mj-lt"/>
              </a:rPr>
              <a:t>mạc</a:t>
            </a:r>
            <a:r>
              <a:rPr lang="en-US" sz="1800" i="1" dirty="0" smtClean="0">
                <a:solidFill>
                  <a:srgbClr val="000000"/>
                </a:solidFill>
                <a:latin typeface="+mj-lt"/>
              </a:rPr>
              <a:t> </a:t>
            </a:r>
            <a:r>
              <a:rPr lang="en-US" sz="1800" i="1" dirty="0" err="1" smtClean="0">
                <a:solidFill>
                  <a:srgbClr val="000000"/>
                </a:solidFill>
                <a:latin typeface="+mj-lt"/>
              </a:rPr>
              <a:t>tiết</a:t>
            </a:r>
            <a:r>
              <a:rPr lang="en-US" sz="1800" i="1" dirty="0" smtClean="0">
                <a:solidFill>
                  <a:srgbClr val="000000"/>
                </a:solidFill>
                <a:latin typeface="+mj-lt"/>
              </a:rPr>
              <a:t> </a:t>
            </a:r>
            <a:r>
              <a:rPr lang="en-US" sz="1800" i="1" dirty="0" err="1" smtClean="0">
                <a:solidFill>
                  <a:srgbClr val="000000"/>
                </a:solidFill>
                <a:latin typeface="+mj-lt"/>
              </a:rPr>
              <a:t>nhầy</a:t>
            </a:r>
            <a:r>
              <a:rPr lang="en-US" sz="1800" i="1" dirty="0" smtClean="0">
                <a:solidFill>
                  <a:srgbClr val="000000"/>
                </a:solidFill>
                <a:latin typeface="+mj-lt"/>
              </a:rPr>
              <a:t> </a:t>
            </a:r>
            <a:r>
              <a:rPr lang="en-US" sz="1800" i="1" dirty="0" err="1" smtClean="0">
                <a:solidFill>
                  <a:srgbClr val="000000"/>
                </a:solidFill>
                <a:latin typeface="+mj-lt"/>
              </a:rPr>
              <a:t>và</a:t>
            </a:r>
            <a:r>
              <a:rPr lang="en-US" sz="1800" i="1" dirty="0" smtClean="0">
                <a:solidFill>
                  <a:srgbClr val="000000"/>
                </a:solidFill>
                <a:latin typeface="+mj-lt"/>
              </a:rPr>
              <a:t> </a:t>
            </a:r>
            <a:r>
              <a:rPr lang="en-US" sz="1800" i="1" dirty="0" err="1" smtClean="0">
                <a:solidFill>
                  <a:srgbClr val="000000"/>
                </a:solidFill>
                <a:latin typeface="+mj-lt"/>
              </a:rPr>
              <a:t>lông</a:t>
            </a:r>
            <a:r>
              <a:rPr lang="en-US" sz="1800" i="1" dirty="0" smtClean="0">
                <a:solidFill>
                  <a:srgbClr val="000000"/>
                </a:solidFill>
                <a:latin typeface="+mj-lt"/>
              </a:rPr>
              <a:t> rung </a:t>
            </a:r>
            <a:r>
              <a:rPr lang="en-US" sz="1800" i="1" dirty="0" err="1" smtClean="0">
                <a:solidFill>
                  <a:srgbClr val="000000"/>
                </a:solidFill>
                <a:latin typeface="+mj-lt"/>
              </a:rPr>
              <a:t>chuyển</a:t>
            </a:r>
            <a:r>
              <a:rPr lang="en-US" sz="1800" i="1" dirty="0" smtClean="0">
                <a:solidFill>
                  <a:srgbClr val="000000"/>
                </a:solidFill>
                <a:latin typeface="+mj-lt"/>
              </a:rPr>
              <a:t> </a:t>
            </a:r>
            <a:r>
              <a:rPr lang="en-US" sz="1800" i="1" dirty="0" err="1" smtClean="0">
                <a:solidFill>
                  <a:srgbClr val="000000"/>
                </a:solidFill>
                <a:latin typeface="+mj-lt"/>
              </a:rPr>
              <a:t>động</a:t>
            </a:r>
            <a:r>
              <a:rPr lang="en-US" sz="1800" i="1" dirty="0" smtClean="0">
                <a:solidFill>
                  <a:srgbClr val="000000"/>
                </a:solidFill>
                <a:latin typeface="+mj-lt"/>
              </a:rPr>
              <a:t>. </a:t>
            </a:r>
            <a:r>
              <a:rPr lang="en-US" sz="1800" i="1" dirty="0" err="1" smtClean="0">
                <a:solidFill>
                  <a:srgbClr val="000000"/>
                </a:solidFill>
                <a:latin typeface="+mj-lt"/>
              </a:rPr>
              <a:t>Vai</a:t>
            </a:r>
            <a:r>
              <a:rPr lang="en-US" sz="1800" i="1" dirty="0" smtClean="0">
                <a:solidFill>
                  <a:srgbClr val="000000"/>
                </a:solidFill>
                <a:latin typeface="+mj-lt"/>
              </a:rPr>
              <a:t> </a:t>
            </a:r>
            <a:r>
              <a:rPr lang="en-US" sz="1800" i="1" dirty="0" err="1" smtClean="0">
                <a:solidFill>
                  <a:srgbClr val="000000"/>
                </a:solidFill>
                <a:latin typeface="+mj-lt"/>
              </a:rPr>
              <a:t>trò</a:t>
            </a:r>
            <a:r>
              <a:rPr lang="en-US" sz="1800" i="1" dirty="0" smtClean="0">
                <a:solidFill>
                  <a:srgbClr val="000000"/>
                </a:solidFill>
                <a:latin typeface="+mj-lt"/>
              </a:rPr>
              <a:t> </a:t>
            </a:r>
            <a:r>
              <a:rPr lang="en-US" sz="1800" i="1" dirty="0" err="1" smtClean="0">
                <a:solidFill>
                  <a:srgbClr val="000000"/>
                </a:solidFill>
                <a:latin typeface="+mj-lt"/>
              </a:rPr>
              <a:t>dẫn</a:t>
            </a:r>
            <a:r>
              <a:rPr lang="en-US" sz="1800" i="1" dirty="0" smtClean="0">
                <a:solidFill>
                  <a:srgbClr val="000000"/>
                </a:solidFill>
                <a:latin typeface="+mj-lt"/>
              </a:rPr>
              <a:t> </a:t>
            </a:r>
            <a:r>
              <a:rPr lang="en-US" sz="1800" i="1" dirty="0" err="1" smtClean="0">
                <a:solidFill>
                  <a:srgbClr val="000000"/>
                </a:solidFill>
                <a:latin typeface="+mj-lt"/>
              </a:rPr>
              <a:t>khi</a:t>
            </a:r>
            <a:r>
              <a:rPr lang="en-US" sz="1800" i="1" dirty="0" smtClean="0">
                <a:solidFill>
                  <a:srgbClr val="000000"/>
                </a:solidFill>
                <a:latin typeface="+mj-lt"/>
              </a:rPr>
              <a:t> </a:t>
            </a:r>
            <a:r>
              <a:rPr lang="en-US" sz="1800" i="1" dirty="0" err="1" smtClean="0">
                <a:solidFill>
                  <a:srgbClr val="000000"/>
                </a:solidFill>
                <a:latin typeface="+mj-lt"/>
              </a:rPr>
              <a:t>từ</a:t>
            </a:r>
            <a:r>
              <a:rPr lang="en-US" sz="1800" i="1" dirty="0" smtClean="0">
                <a:solidFill>
                  <a:srgbClr val="000000"/>
                </a:solidFill>
                <a:latin typeface="+mj-lt"/>
              </a:rPr>
              <a:t> </a:t>
            </a:r>
            <a:r>
              <a:rPr lang="en-US" sz="1800" i="1" dirty="0" err="1" smtClean="0">
                <a:solidFill>
                  <a:srgbClr val="000000"/>
                </a:solidFill>
                <a:latin typeface="+mj-lt"/>
              </a:rPr>
              <a:t>ngoài</a:t>
            </a:r>
            <a:r>
              <a:rPr lang="en-US" sz="1800" i="1" dirty="0" smtClean="0">
                <a:solidFill>
                  <a:srgbClr val="000000"/>
                </a:solidFill>
                <a:latin typeface="+mj-lt"/>
              </a:rPr>
              <a:t> </a:t>
            </a:r>
            <a:r>
              <a:rPr lang="en-US" sz="1800" i="1" dirty="0" err="1" smtClean="0">
                <a:solidFill>
                  <a:srgbClr val="000000"/>
                </a:solidFill>
                <a:latin typeface="+mj-lt"/>
              </a:rPr>
              <a:t>vào</a:t>
            </a:r>
            <a:r>
              <a:rPr lang="en-US" sz="1800" i="1" dirty="0" smtClean="0">
                <a:solidFill>
                  <a:srgbClr val="000000"/>
                </a:solidFill>
                <a:latin typeface="+mj-lt"/>
              </a:rPr>
              <a:t> </a:t>
            </a:r>
            <a:r>
              <a:rPr lang="en-US" sz="1800" i="1" dirty="0" err="1" smtClean="0">
                <a:solidFill>
                  <a:srgbClr val="000000"/>
                </a:solidFill>
                <a:latin typeface="+mj-lt"/>
              </a:rPr>
              <a:t>và</a:t>
            </a:r>
            <a:r>
              <a:rPr lang="en-US" sz="1800" i="1" dirty="0" smtClean="0">
                <a:solidFill>
                  <a:srgbClr val="000000"/>
                </a:solidFill>
                <a:latin typeface="+mj-lt"/>
              </a:rPr>
              <a:t> </a:t>
            </a:r>
            <a:r>
              <a:rPr lang="en-US" sz="1800" i="1" dirty="0" err="1" smtClean="0">
                <a:solidFill>
                  <a:srgbClr val="000000"/>
                </a:solidFill>
                <a:latin typeface="+mj-lt"/>
              </a:rPr>
              <a:t>đẩy</a:t>
            </a:r>
            <a:r>
              <a:rPr lang="en-US" sz="1800" i="1" dirty="0" smtClean="0">
                <a:solidFill>
                  <a:srgbClr val="000000"/>
                </a:solidFill>
                <a:latin typeface="+mj-lt"/>
              </a:rPr>
              <a:t> </a:t>
            </a:r>
            <a:r>
              <a:rPr lang="en-US" sz="1800" i="1" dirty="0" err="1" smtClean="0">
                <a:solidFill>
                  <a:srgbClr val="000000"/>
                </a:solidFill>
                <a:latin typeface="+mj-lt"/>
              </a:rPr>
              <a:t>vật</a:t>
            </a:r>
            <a:r>
              <a:rPr lang="en-US" sz="1800" i="1" dirty="0" smtClean="0">
                <a:solidFill>
                  <a:srgbClr val="000000"/>
                </a:solidFill>
                <a:latin typeface="+mj-lt"/>
              </a:rPr>
              <a:t> </a:t>
            </a:r>
            <a:r>
              <a:rPr lang="en-US" sz="1800" i="1" dirty="0" err="1" smtClean="0">
                <a:solidFill>
                  <a:srgbClr val="000000"/>
                </a:solidFill>
                <a:latin typeface="+mj-lt"/>
              </a:rPr>
              <a:t>lạ</a:t>
            </a:r>
            <a:r>
              <a:rPr lang="en-US" sz="1800" i="1" dirty="0" smtClean="0">
                <a:solidFill>
                  <a:srgbClr val="000000"/>
                </a:solidFill>
                <a:latin typeface="+mj-lt"/>
              </a:rPr>
              <a:t> </a:t>
            </a:r>
            <a:r>
              <a:rPr lang="en-US" sz="1800" i="1" dirty="0" err="1" smtClean="0">
                <a:solidFill>
                  <a:srgbClr val="000000"/>
                </a:solidFill>
                <a:latin typeface="+mj-lt"/>
              </a:rPr>
              <a:t>ra</a:t>
            </a:r>
            <a:r>
              <a:rPr lang="en-US" sz="1800" i="1" dirty="0" smtClean="0">
                <a:solidFill>
                  <a:srgbClr val="000000"/>
                </a:solidFill>
                <a:latin typeface="+mj-lt"/>
              </a:rPr>
              <a:t> </a:t>
            </a:r>
            <a:r>
              <a:rPr lang="en-US" sz="1800" i="1" dirty="0" err="1" smtClean="0">
                <a:solidFill>
                  <a:srgbClr val="000000"/>
                </a:solidFill>
                <a:latin typeface="+mj-lt"/>
              </a:rPr>
              <a:t>khỏi</a:t>
            </a:r>
            <a:r>
              <a:rPr lang="en-US" sz="1800" i="1" dirty="0" smtClean="0">
                <a:solidFill>
                  <a:srgbClr val="000000"/>
                </a:solidFill>
                <a:latin typeface="+mj-lt"/>
              </a:rPr>
              <a:t> </a:t>
            </a:r>
            <a:r>
              <a:rPr lang="en-US" sz="1800" i="1" dirty="0" err="1" smtClean="0">
                <a:solidFill>
                  <a:srgbClr val="000000"/>
                </a:solidFill>
                <a:latin typeface="+mj-lt"/>
              </a:rPr>
              <a:t>đường</a:t>
            </a:r>
            <a:r>
              <a:rPr lang="en-US" sz="1800" i="1" dirty="0" smtClean="0">
                <a:solidFill>
                  <a:srgbClr val="000000"/>
                </a:solidFill>
                <a:latin typeface="+mj-lt"/>
              </a:rPr>
              <a:t> </a:t>
            </a:r>
            <a:r>
              <a:rPr lang="en-US" sz="1800" i="1" dirty="0" err="1" smtClean="0">
                <a:solidFill>
                  <a:srgbClr val="000000"/>
                </a:solidFill>
                <a:latin typeface="+mj-lt"/>
              </a:rPr>
              <a:t>hô</a:t>
            </a:r>
            <a:r>
              <a:rPr lang="en-US" sz="1800" i="1" dirty="0" smtClean="0">
                <a:solidFill>
                  <a:srgbClr val="000000"/>
                </a:solidFill>
                <a:latin typeface="+mj-lt"/>
              </a:rPr>
              <a:t> </a:t>
            </a:r>
            <a:r>
              <a:rPr lang="en-US" sz="1800" i="1" dirty="0" err="1" smtClean="0">
                <a:solidFill>
                  <a:srgbClr val="000000"/>
                </a:solidFill>
                <a:latin typeface="+mj-lt"/>
              </a:rPr>
              <a:t>hấp</a:t>
            </a:r>
            <a:r>
              <a:rPr lang="en-US" sz="1800" i="1" dirty="0" smtClean="0">
                <a:solidFill>
                  <a:srgbClr val="000000"/>
                </a:solidFill>
                <a:latin typeface="+mj-lt"/>
              </a:rPr>
              <a:t>.</a:t>
            </a:r>
            <a:endParaRPr lang="en-US" sz="1800" i="1" dirty="0">
              <a:solidFill>
                <a:srgbClr val="000000"/>
              </a:solidFill>
              <a:latin typeface="+mj-lt"/>
            </a:endParaRPr>
          </a:p>
        </p:txBody>
      </p:sp>
      <p:grpSp>
        <p:nvGrpSpPr>
          <p:cNvPr id="42" name="Group 42"/>
          <p:cNvGrpSpPr/>
          <p:nvPr/>
        </p:nvGrpSpPr>
        <p:grpSpPr>
          <a:xfrm>
            <a:off x="681970" y="4167423"/>
            <a:ext cx="3214324" cy="2157177"/>
            <a:chOff x="0" y="-199554"/>
            <a:chExt cx="6137074" cy="4314354"/>
          </a:xfrm>
        </p:grpSpPr>
        <p:grpSp>
          <p:nvGrpSpPr>
            <p:cNvPr id="43" name="Group 43"/>
            <p:cNvGrpSpPr/>
            <p:nvPr/>
          </p:nvGrpSpPr>
          <p:grpSpPr>
            <a:xfrm>
              <a:off x="0" y="-199554"/>
              <a:ext cx="6137074" cy="4314354"/>
              <a:chOff x="0" y="-39418"/>
              <a:chExt cx="1212261" cy="852218"/>
            </a:xfrm>
          </p:grpSpPr>
          <p:sp>
            <p:nvSpPr>
              <p:cNvPr id="44" name="Freeform 44"/>
              <p:cNvSpPr/>
              <p:nvPr/>
            </p:nvSpPr>
            <p:spPr>
              <a:xfrm>
                <a:off x="0" y="-39418"/>
                <a:ext cx="1212261" cy="506953"/>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0" y="-159458"/>
              <a:ext cx="6137070"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Phế</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47" name="TextBox 47"/>
            <p:cNvSpPr txBox="1"/>
            <p:nvPr/>
          </p:nvSpPr>
          <p:spPr>
            <a:xfrm>
              <a:off x="91871" y="811650"/>
              <a:ext cx="5780150" cy="1169550"/>
            </a:xfrm>
            <a:prstGeom prst="rect">
              <a:avLst/>
            </a:prstGeom>
          </p:spPr>
          <p:txBody>
            <a:bodyPr wrap="square" lIns="0" tIns="0" rIns="0" bIns="0" rtlCol="0" anchor="t">
              <a:spAutoFit/>
            </a:bodyPr>
            <a:lstStyle/>
            <a:p>
              <a:pPr algn="ctr"/>
              <a:r>
                <a:rPr lang="en-US" sz="1900" i="1" dirty="0" err="1">
                  <a:solidFill>
                    <a:srgbClr val="000000"/>
                  </a:solidFill>
                  <a:latin typeface="+mj-lt"/>
                </a:rPr>
                <a:t>Có</a:t>
              </a:r>
              <a:r>
                <a:rPr lang="en-US" sz="1900" i="1" dirty="0">
                  <a:solidFill>
                    <a:srgbClr val="000000"/>
                  </a:solidFill>
                  <a:latin typeface="+mj-lt"/>
                </a:rPr>
                <a:t> </a:t>
              </a:r>
              <a:r>
                <a:rPr lang="en-US" sz="1900" i="1" dirty="0" err="1">
                  <a:solidFill>
                    <a:srgbClr val="000000"/>
                  </a:solidFill>
                  <a:latin typeface="+mj-lt"/>
                </a:rPr>
                <a:t>dạng</a:t>
              </a:r>
              <a:r>
                <a:rPr lang="en-US" sz="1900" i="1" dirty="0">
                  <a:solidFill>
                    <a:srgbClr val="000000"/>
                  </a:solidFill>
                  <a:latin typeface="+mj-lt"/>
                </a:rPr>
                <a:t> </a:t>
              </a:r>
              <a:r>
                <a:rPr lang="en-US" sz="1900" i="1" dirty="0" err="1" smtClean="0">
                  <a:solidFill>
                    <a:srgbClr val="000000"/>
                  </a:solidFill>
                  <a:latin typeface="+mj-lt"/>
                </a:rPr>
                <a:t>ống</a:t>
              </a:r>
              <a:r>
                <a:rPr lang="en-US" sz="1900" i="1" dirty="0" smtClean="0">
                  <a:solidFill>
                    <a:srgbClr val="000000"/>
                  </a:solidFill>
                  <a:latin typeface="+mj-lt"/>
                </a:rPr>
                <a:t>, chia </a:t>
              </a:r>
              <a:r>
                <a:rPr lang="en-US" sz="1900" i="1" dirty="0" err="1" smtClean="0">
                  <a:solidFill>
                    <a:srgbClr val="000000"/>
                  </a:solidFill>
                  <a:latin typeface="+mj-lt"/>
                </a:rPr>
                <a:t>nhỏ</a:t>
              </a:r>
              <a:r>
                <a:rPr lang="en-US" sz="1900" i="1" dirty="0" smtClean="0">
                  <a:solidFill>
                    <a:srgbClr val="000000"/>
                  </a:solidFill>
                  <a:latin typeface="+mj-lt"/>
                </a:rPr>
                <a:t> </a:t>
              </a:r>
              <a:r>
                <a:rPr lang="en-US" sz="1900" i="1" dirty="0" err="1">
                  <a:solidFill>
                    <a:srgbClr val="000000"/>
                  </a:solidFill>
                  <a:latin typeface="+mj-lt"/>
                </a:rPr>
                <a:t>dẫn</a:t>
              </a:r>
              <a:r>
                <a:rPr lang="en-US" sz="1900" i="1" dirty="0">
                  <a:solidFill>
                    <a:srgbClr val="000000"/>
                  </a:solidFill>
                  <a:latin typeface="+mj-lt"/>
                </a:rPr>
                <a:t> </a:t>
              </a:r>
              <a:r>
                <a:rPr lang="en-US" sz="1900" i="1" dirty="0" err="1">
                  <a:solidFill>
                    <a:srgbClr val="000000"/>
                  </a:solidFill>
                  <a:latin typeface="+mj-lt"/>
                </a:rPr>
                <a:t>quản</a:t>
              </a:r>
              <a:r>
                <a:rPr lang="en-US" sz="1900" i="1" dirty="0">
                  <a:solidFill>
                    <a:srgbClr val="000000"/>
                  </a:solidFill>
                  <a:latin typeface="+mj-lt"/>
                </a:rPr>
                <a:t> </a:t>
              </a:r>
              <a:r>
                <a:rPr lang="en-US" sz="1900" i="1" dirty="0" err="1">
                  <a:solidFill>
                    <a:srgbClr val="000000"/>
                  </a:solidFill>
                  <a:latin typeface="+mj-lt"/>
                </a:rPr>
                <a:t>để</a:t>
              </a:r>
              <a:r>
                <a:rPr lang="en-US" sz="1900" i="1" dirty="0">
                  <a:solidFill>
                    <a:srgbClr val="000000"/>
                  </a:solidFill>
                  <a:latin typeface="+mj-lt"/>
                </a:rPr>
                <a:t> </a:t>
              </a:r>
              <a:r>
                <a:rPr lang="en-US" sz="1900" i="1" dirty="0" err="1">
                  <a:solidFill>
                    <a:srgbClr val="000000"/>
                  </a:solidFill>
                  <a:latin typeface="+mj-lt"/>
                </a:rPr>
                <a:t>đi</a:t>
              </a:r>
              <a:r>
                <a:rPr lang="en-US" sz="1900" i="1" dirty="0">
                  <a:solidFill>
                    <a:srgbClr val="000000"/>
                  </a:solidFill>
                  <a:latin typeface="+mj-lt"/>
                </a:rPr>
                <a:t> </a:t>
              </a:r>
              <a:r>
                <a:rPr lang="en-US" sz="1900" i="1" dirty="0" err="1">
                  <a:solidFill>
                    <a:srgbClr val="000000"/>
                  </a:solidFill>
                  <a:latin typeface="+mj-lt"/>
                </a:rPr>
                <a:t>vào</a:t>
              </a:r>
              <a:r>
                <a:rPr lang="en-US" sz="1900" i="1" dirty="0">
                  <a:solidFill>
                    <a:srgbClr val="000000"/>
                  </a:solidFill>
                  <a:latin typeface="+mj-lt"/>
                </a:rPr>
                <a:t> </a:t>
              </a:r>
              <a:r>
                <a:rPr lang="en-US" sz="1900" i="1" dirty="0" err="1">
                  <a:solidFill>
                    <a:srgbClr val="000000"/>
                  </a:solidFill>
                  <a:latin typeface="+mj-lt"/>
                </a:rPr>
                <a:t>từng</a:t>
              </a:r>
              <a:r>
                <a:rPr lang="en-US" sz="1900" i="1" dirty="0">
                  <a:solidFill>
                    <a:srgbClr val="000000"/>
                  </a:solidFill>
                  <a:latin typeface="+mj-lt"/>
                </a:rPr>
                <a:t> </a:t>
              </a:r>
              <a:r>
                <a:rPr lang="en-US" sz="1900" i="1" dirty="0" err="1">
                  <a:solidFill>
                    <a:srgbClr val="000000"/>
                  </a:solidFill>
                  <a:latin typeface="+mj-lt"/>
                </a:rPr>
                <a:t>phế</a:t>
              </a:r>
              <a:r>
                <a:rPr lang="en-US" sz="1900" i="1" dirty="0">
                  <a:solidFill>
                    <a:srgbClr val="000000"/>
                  </a:solidFill>
                  <a:latin typeface="+mj-lt"/>
                </a:rPr>
                <a:t> </a:t>
              </a:r>
              <a:r>
                <a:rPr lang="en-US" sz="1900" i="1" dirty="0" err="1">
                  <a:solidFill>
                    <a:srgbClr val="000000"/>
                  </a:solidFill>
                  <a:latin typeface="+mj-lt"/>
                </a:rPr>
                <a:t>nang</a:t>
              </a:r>
              <a:endParaRPr lang="en-US" sz="1900" i="1" dirty="0">
                <a:solidFill>
                  <a:srgbClr val="000000"/>
                </a:solidFill>
                <a:latin typeface="+mj-lt"/>
              </a:endParaRPr>
            </a:p>
          </p:txBody>
        </p:sp>
      </p:grpSp>
      <p:sp>
        <p:nvSpPr>
          <p:cNvPr id="52" name="TextBox 48"/>
          <p:cNvSpPr txBox="1"/>
          <p:nvPr/>
        </p:nvSpPr>
        <p:spPr>
          <a:xfrm rot="-5400000">
            <a:off x="-699505" y="4048004"/>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grpSp>
        <p:nvGrpSpPr>
          <p:cNvPr id="57" name="Group 42"/>
          <p:cNvGrpSpPr/>
          <p:nvPr/>
        </p:nvGrpSpPr>
        <p:grpSpPr>
          <a:xfrm>
            <a:off x="685621" y="5562600"/>
            <a:ext cx="3210670" cy="2057400"/>
            <a:chOff x="0" y="-223904"/>
            <a:chExt cx="6137074" cy="4338704"/>
          </a:xfrm>
        </p:grpSpPr>
        <p:grpSp>
          <p:nvGrpSpPr>
            <p:cNvPr id="58" name="Group 43"/>
            <p:cNvGrpSpPr/>
            <p:nvPr/>
          </p:nvGrpSpPr>
          <p:grpSpPr>
            <a:xfrm>
              <a:off x="0" y="-199554"/>
              <a:ext cx="6137074" cy="4314354"/>
              <a:chOff x="0" y="-39418"/>
              <a:chExt cx="1212261" cy="852218"/>
            </a:xfrm>
          </p:grpSpPr>
          <p:sp>
            <p:nvSpPr>
              <p:cNvPr id="61" name="Freeform 44"/>
              <p:cNvSpPr/>
              <p:nvPr/>
            </p:nvSpPr>
            <p:spPr>
              <a:xfrm>
                <a:off x="0" y="-39418"/>
                <a:ext cx="1212261" cy="506953"/>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62"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59" name="TextBox 46"/>
            <p:cNvSpPr txBox="1"/>
            <p:nvPr/>
          </p:nvSpPr>
          <p:spPr>
            <a:xfrm>
              <a:off x="0" y="-223904"/>
              <a:ext cx="6137070"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Phế</a:t>
              </a:r>
              <a:r>
                <a:rPr lang="en-US" sz="2000" b="1" dirty="0">
                  <a:solidFill>
                    <a:srgbClr val="000000"/>
                  </a:solidFill>
                  <a:latin typeface="Arial" pitchFamily="34" charset="0"/>
                </a:rPr>
                <a:t> </a:t>
              </a:r>
              <a:r>
                <a:rPr lang="en-US" sz="2000" b="1" dirty="0" err="1" smtClean="0">
                  <a:solidFill>
                    <a:srgbClr val="000000"/>
                  </a:solidFill>
                  <a:latin typeface="Arial" pitchFamily="34" charset="0"/>
                </a:rPr>
                <a:t>nang</a:t>
              </a:r>
              <a:endParaRPr lang="en-US" sz="2000" b="1" dirty="0">
                <a:solidFill>
                  <a:srgbClr val="000000"/>
                </a:solidFill>
                <a:latin typeface="Arial" pitchFamily="34" charset="0"/>
              </a:endParaRPr>
            </a:p>
          </p:txBody>
        </p:sp>
        <p:sp>
          <p:nvSpPr>
            <p:cNvPr id="60" name="TextBox 47"/>
            <p:cNvSpPr txBox="1"/>
            <p:nvPr/>
          </p:nvSpPr>
          <p:spPr>
            <a:xfrm>
              <a:off x="91873" y="792604"/>
              <a:ext cx="5780149" cy="1233190"/>
            </a:xfrm>
            <a:prstGeom prst="rect">
              <a:avLst/>
            </a:prstGeom>
          </p:spPr>
          <p:txBody>
            <a:bodyPr wrap="square" lIns="0" tIns="0" rIns="0" bIns="0" rtlCol="0" anchor="t">
              <a:spAutoFit/>
            </a:bodyPr>
            <a:lstStyle/>
            <a:p>
              <a:pPr algn="ctr"/>
              <a:r>
                <a:rPr lang="en-US" sz="1900" i="1" dirty="0" err="1" smtClean="0">
                  <a:solidFill>
                    <a:srgbClr val="000000"/>
                  </a:solidFill>
                  <a:latin typeface="+mj-lt"/>
                </a:rPr>
                <a:t>Bao</a:t>
              </a:r>
              <a:r>
                <a:rPr lang="en-US" sz="1900" i="1" dirty="0" smtClean="0">
                  <a:solidFill>
                    <a:srgbClr val="000000"/>
                  </a:solidFill>
                  <a:latin typeface="+mj-lt"/>
                </a:rPr>
                <a:t> </a:t>
              </a:r>
              <a:r>
                <a:rPr lang="en-US" sz="1900" i="1" dirty="0" err="1" smtClean="0">
                  <a:solidFill>
                    <a:srgbClr val="000000"/>
                  </a:solidFill>
                  <a:latin typeface="+mj-lt"/>
                </a:rPr>
                <a:t>bọc</a:t>
              </a:r>
              <a:r>
                <a:rPr lang="en-US" sz="1900" i="1" dirty="0" smtClean="0">
                  <a:solidFill>
                    <a:srgbClr val="000000"/>
                  </a:solidFill>
                  <a:latin typeface="+mj-lt"/>
                </a:rPr>
                <a:t> </a:t>
              </a:r>
              <a:r>
                <a:rPr lang="en-US" sz="1900" i="1" dirty="0" err="1" smtClean="0">
                  <a:solidFill>
                    <a:srgbClr val="000000"/>
                  </a:solidFill>
                  <a:latin typeface="+mj-lt"/>
                </a:rPr>
                <a:t>bởi</a:t>
              </a:r>
              <a:r>
                <a:rPr lang="en-US" sz="1900" i="1" dirty="0" smtClean="0">
                  <a:solidFill>
                    <a:srgbClr val="000000"/>
                  </a:solidFill>
                  <a:latin typeface="+mj-lt"/>
                </a:rPr>
                <a:t> </a:t>
              </a:r>
              <a:r>
                <a:rPr lang="en-US" sz="1900" i="1" dirty="0" err="1" smtClean="0">
                  <a:solidFill>
                    <a:srgbClr val="000000"/>
                  </a:solidFill>
                  <a:latin typeface="+mj-lt"/>
                </a:rPr>
                <a:t>hệ</a:t>
              </a:r>
              <a:r>
                <a:rPr lang="en-US" sz="1900" i="1" dirty="0" smtClean="0">
                  <a:solidFill>
                    <a:srgbClr val="000000"/>
                  </a:solidFill>
                  <a:latin typeface="+mj-lt"/>
                </a:rPr>
                <a:t> </a:t>
              </a:r>
              <a:r>
                <a:rPr lang="en-US" sz="1900" i="1" dirty="0" err="1" smtClean="0">
                  <a:solidFill>
                    <a:srgbClr val="000000"/>
                  </a:solidFill>
                  <a:latin typeface="+mj-lt"/>
                </a:rPr>
                <a:t>thống</a:t>
              </a:r>
              <a:r>
                <a:rPr lang="en-US" sz="1900" i="1" dirty="0" smtClean="0">
                  <a:solidFill>
                    <a:srgbClr val="000000"/>
                  </a:solidFill>
                  <a:latin typeface="+mj-lt"/>
                </a:rPr>
                <a:t> </a:t>
              </a:r>
              <a:r>
                <a:rPr lang="en-US" sz="1900" i="1" dirty="0" err="1" smtClean="0">
                  <a:solidFill>
                    <a:srgbClr val="000000"/>
                  </a:solidFill>
                  <a:latin typeface="+mj-lt"/>
                </a:rPr>
                <a:t>mạch</a:t>
              </a:r>
              <a:r>
                <a:rPr lang="en-US" sz="1900" i="1" dirty="0" smtClean="0">
                  <a:solidFill>
                    <a:srgbClr val="000000"/>
                  </a:solidFill>
                  <a:latin typeface="+mj-lt"/>
                </a:rPr>
                <a:t> </a:t>
              </a:r>
              <a:r>
                <a:rPr lang="en-US" sz="1900" i="1" dirty="0" err="1" smtClean="0">
                  <a:solidFill>
                    <a:srgbClr val="000000"/>
                  </a:solidFill>
                  <a:latin typeface="+mj-lt"/>
                </a:rPr>
                <a:t>máu</a:t>
              </a:r>
              <a:r>
                <a:rPr lang="en-US" sz="1900" i="1" dirty="0" smtClean="0">
                  <a:solidFill>
                    <a:srgbClr val="000000"/>
                  </a:solidFill>
                  <a:latin typeface="+mj-lt"/>
                </a:rPr>
                <a:t> </a:t>
              </a:r>
              <a:r>
                <a:rPr lang="en-US" sz="1900" i="1" dirty="0" err="1" smtClean="0">
                  <a:solidFill>
                    <a:srgbClr val="000000"/>
                  </a:solidFill>
                  <a:latin typeface="+mj-lt"/>
                </a:rPr>
                <a:t>để</a:t>
              </a:r>
              <a:r>
                <a:rPr lang="en-US" sz="1900" i="1" dirty="0" smtClean="0">
                  <a:solidFill>
                    <a:srgbClr val="000000"/>
                  </a:solidFill>
                  <a:latin typeface="+mj-lt"/>
                </a:rPr>
                <a:t> </a:t>
              </a:r>
              <a:r>
                <a:rPr lang="en-US" sz="1900" i="1" dirty="0" err="1" smtClean="0">
                  <a:solidFill>
                    <a:srgbClr val="000000"/>
                  </a:solidFill>
                  <a:latin typeface="+mj-lt"/>
                </a:rPr>
                <a:t>thực</a:t>
              </a:r>
              <a:r>
                <a:rPr lang="en-US" sz="1900" i="1" dirty="0" smtClean="0">
                  <a:solidFill>
                    <a:srgbClr val="000000"/>
                  </a:solidFill>
                  <a:latin typeface="+mj-lt"/>
                </a:rPr>
                <a:t> </a:t>
              </a:r>
              <a:r>
                <a:rPr lang="en-US" sz="1900" i="1" dirty="0" err="1" smtClean="0">
                  <a:solidFill>
                    <a:srgbClr val="000000"/>
                  </a:solidFill>
                  <a:latin typeface="+mj-lt"/>
                </a:rPr>
                <a:t>hiện</a:t>
              </a:r>
              <a:r>
                <a:rPr lang="en-US" sz="1900" i="1" dirty="0" smtClean="0">
                  <a:solidFill>
                    <a:srgbClr val="000000"/>
                  </a:solidFill>
                  <a:latin typeface="+mj-lt"/>
                </a:rPr>
                <a:t> </a:t>
              </a:r>
              <a:r>
                <a:rPr lang="en-US" sz="1900" i="1" dirty="0" err="1" smtClean="0">
                  <a:solidFill>
                    <a:srgbClr val="000000"/>
                  </a:solidFill>
                  <a:latin typeface="+mj-lt"/>
                </a:rPr>
                <a:t>trao</a:t>
              </a:r>
              <a:r>
                <a:rPr lang="en-US" sz="1900" i="1" dirty="0" smtClean="0">
                  <a:solidFill>
                    <a:srgbClr val="000000"/>
                  </a:solidFill>
                  <a:latin typeface="+mj-lt"/>
                </a:rPr>
                <a:t> </a:t>
              </a:r>
              <a:r>
                <a:rPr lang="en-US" sz="1900" i="1" dirty="0" err="1" smtClean="0">
                  <a:solidFill>
                    <a:srgbClr val="000000"/>
                  </a:solidFill>
                  <a:latin typeface="+mj-lt"/>
                </a:rPr>
                <a:t>đổi</a:t>
              </a:r>
              <a:r>
                <a:rPr lang="en-US" sz="1900" i="1" dirty="0" smtClean="0">
                  <a:solidFill>
                    <a:srgbClr val="000000"/>
                  </a:solidFill>
                  <a:latin typeface="+mj-lt"/>
                </a:rPr>
                <a:t> </a:t>
              </a:r>
              <a:r>
                <a:rPr lang="en-US" sz="1900" i="1" dirty="0" err="1" smtClean="0">
                  <a:solidFill>
                    <a:srgbClr val="000000"/>
                  </a:solidFill>
                  <a:latin typeface="+mj-lt"/>
                </a:rPr>
                <a:t>khí</a:t>
              </a:r>
              <a:r>
                <a:rPr lang="en-US" sz="1900" i="1" dirty="0" smtClean="0">
                  <a:solidFill>
                    <a:srgbClr val="000000"/>
                  </a:solidFill>
                  <a:latin typeface="+mj-lt"/>
                </a:rPr>
                <a:t> </a:t>
              </a:r>
              <a:endParaRPr lang="en-US" sz="1900" i="1" dirty="0">
                <a:solidFill>
                  <a:srgbClr val="000000"/>
                </a:solidFill>
                <a:latin typeface="+mj-lt"/>
              </a:endParaRPr>
            </a:p>
          </p:txBody>
        </p:sp>
      </p:grpSp>
      <p:grpSp>
        <p:nvGrpSpPr>
          <p:cNvPr id="63" name="Group 3"/>
          <p:cNvGrpSpPr/>
          <p:nvPr/>
        </p:nvGrpSpPr>
        <p:grpSpPr>
          <a:xfrm>
            <a:off x="0" y="0"/>
            <a:ext cx="12188825" cy="1081498"/>
            <a:chOff x="0" y="0"/>
            <a:chExt cx="4816593" cy="427258"/>
          </a:xfrm>
        </p:grpSpPr>
        <p:sp>
          <p:nvSpPr>
            <p:cNvPr id="6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6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85622" y="177922"/>
            <a:ext cx="725465" cy="725654"/>
          </a:xfrm>
          <a:prstGeom prst="rect">
            <a:avLst/>
          </a:prstGeom>
        </p:spPr>
      </p:pic>
      <p:pic>
        <p:nvPicPr>
          <p:cNvPr id="67" name="Picture 3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1733" y="142450"/>
            <a:ext cx="4137092" cy="796597"/>
          </a:xfrm>
          <a:prstGeom prst="rect">
            <a:avLst/>
          </a:prstGeom>
        </p:spPr>
      </p:pic>
      <p:sp>
        <p:nvSpPr>
          <p:cNvPr id="68" name="TextBox 41"/>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69"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1. </a:t>
            </a:r>
            <a:r>
              <a:rPr lang="en-US" sz="2000" b="1" dirty="0" err="1" smtClean="0">
                <a:latin typeface="Arial" pitchFamily="34" charset="0"/>
              </a:rPr>
              <a:t>Cấu</a:t>
            </a:r>
            <a:r>
              <a:rPr lang="en-US" sz="2000" b="1" dirty="0" smtClean="0">
                <a:latin typeface="Arial" pitchFamily="34" charset="0"/>
              </a:rPr>
              <a:t> </a:t>
            </a:r>
            <a:r>
              <a:rPr lang="en-US" sz="2000" b="1" dirty="0" err="1" smtClean="0">
                <a:latin typeface="Arial" pitchFamily="34" charset="0"/>
              </a:rPr>
              <a:t>tạo</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grpSp>
        <p:nvGrpSpPr>
          <p:cNvPr id="74" name="Group 7"/>
          <p:cNvGrpSpPr/>
          <p:nvPr/>
        </p:nvGrpSpPr>
        <p:grpSpPr>
          <a:xfrm>
            <a:off x="685622" y="1500174"/>
            <a:ext cx="10817582" cy="925526"/>
            <a:chOff x="0" y="0"/>
            <a:chExt cx="4274726" cy="396605"/>
          </a:xfrm>
        </p:grpSpPr>
        <p:sp>
          <p:nvSpPr>
            <p:cNvPr id="75" name="Freeform 8"/>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76"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7" name="TextBox 40"/>
          <p:cNvSpPr txBox="1"/>
          <p:nvPr/>
        </p:nvSpPr>
        <p:spPr>
          <a:xfrm>
            <a:off x="1309694" y="1578114"/>
            <a:ext cx="9569438" cy="707886"/>
          </a:xfrm>
          <a:prstGeom prst="rect">
            <a:avLst/>
          </a:prstGeom>
        </p:spPr>
        <p:txBody>
          <a:bodyPr lIns="0" tIns="0" rIns="0" bIns="0" rtlCol="0" anchor="t">
            <a:spAutoFit/>
          </a:bodyPr>
          <a:lstStyle/>
          <a:p>
            <a:pPr algn="ctr"/>
            <a:r>
              <a:rPr lang="en-US" sz="2300" b="1" dirty="0" err="1" smtClean="0">
                <a:solidFill>
                  <a:srgbClr val="000000"/>
                </a:solidFill>
                <a:latin typeface="Arial" pitchFamily="34" charset="0"/>
              </a:rPr>
              <a:t>Đọc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tin </a:t>
            </a:r>
            <a:r>
              <a:rPr lang="en-US" sz="2300" b="1" dirty="0" err="1" smtClean="0">
                <a:solidFill>
                  <a:srgbClr val="000000"/>
                </a:solidFill>
                <a:latin typeface="Arial" pitchFamily="34" charset="0"/>
              </a:rPr>
              <a:t>kết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1000"/>
                                        <p:tgtEl>
                                          <p:spTgt spid="63"/>
                                        </p:tgtEl>
                                      </p:cBhvr>
                                    </p:animEffect>
                                    <p:anim calcmode="lin" valueType="num">
                                      <p:cBhvr>
                                        <p:cTn id="37" dur="1000" fill="hold"/>
                                        <p:tgtEl>
                                          <p:spTgt spid="63"/>
                                        </p:tgtEl>
                                        <p:attrNameLst>
                                          <p:attrName>ppt_x</p:attrName>
                                        </p:attrNameLst>
                                      </p:cBhvr>
                                      <p:tavLst>
                                        <p:tav tm="0">
                                          <p:val>
                                            <p:strVal val="#ppt_x"/>
                                          </p:val>
                                        </p:tav>
                                        <p:tav tm="100000">
                                          <p:val>
                                            <p:strVal val="#ppt_x"/>
                                          </p:val>
                                        </p:tav>
                                      </p:tavLst>
                                    </p:anim>
                                    <p:anim calcmode="lin" valueType="num">
                                      <p:cBhvr>
                                        <p:cTn id="3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33" name="Picture 3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857809"/>
            <a:ext cx="3067736" cy="1228593"/>
            <a:chOff x="0" y="0"/>
            <a:chExt cx="1212260" cy="485370"/>
          </a:xfrm>
        </p:grpSpPr>
        <p:sp>
          <p:nvSpPr>
            <p:cNvPr id="35" name="Freeform 35"/>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FFBD59">
                <a:alpha val="8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37" name="Group 37"/>
          <p:cNvGrpSpPr/>
          <p:nvPr/>
        </p:nvGrpSpPr>
        <p:grpSpPr>
          <a:xfrm>
            <a:off x="685621" y="4270552"/>
            <a:ext cx="3067736" cy="1228593"/>
            <a:chOff x="0" y="0"/>
            <a:chExt cx="1212260" cy="485370"/>
          </a:xfrm>
        </p:grpSpPr>
        <p:sp>
          <p:nvSpPr>
            <p:cNvPr id="38" name="Freeform 38"/>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CB6CE6">
                <a:alpha val="80000"/>
              </a:srgbClr>
            </a:solidFill>
          </p:spPr>
        </p:sp>
        <p:sp>
          <p:nvSpPr>
            <p:cNvPr id="39" name="TextBox 3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40" name="Picture 4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5773" flipH="1">
            <a:off x="1211983" y="5049035"/>
            <a:ext cx="2015013" cy="2008492"/>
          </a:xfrm>
          <a:prstGeom prst="rect">
            <a:avLst/>
          </a:prstGeom>
        </p:spPr>
      </p:pic>
      <p:sp>
        <p:nvSpPr>
          <p:cNvPr id="42" name="TextBox 42"/>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3" name="TextBox 43"/>
          <p:cNvSpPr txBox="1"/>
          <p:nvPr/>
        </p:nvSpPr>
        <p:spPr>
          <a:xfrm>
            <a:off x="685621" y="2993801"/>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Phổi</a:t>
            </a:r>
          </a:p>
        </p:txBody>
      </p:sp>
      <p:sp>
        <p:nvSpPr>
          <p:cNvPr id="44" name="TextBox 44"/>
          <p:cNvSpPr txBox="1"/>
          <p:nvPr/>
        </p:nvSpPr>
        <p:spPr>
          <a:xfrm>
            <a:off x="685621" y="3438910"/>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Trao đổi khí</a:t>
            </a:r>
          </a:p>
        </p:txBody>
      </p:sp>
      <p:sp>
        <p:nvSpPr>
          <p:cNvPr id="45" name="TextBox 45"/>
          <p:cNvSpPr txBox="1"/>
          <p:nvPr/>
        </p:nvSpPr>
        <p:spPr>
          <a:xfrm>
            <a:off x="685621" y="4406544"/>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Cơ hoành</a:t>
            </a:r>
          </a:p>
        </p:txBody>
      </p:sp>
      <p:sp>
        <p:nvSpPr>
          <p:cNvPr id="46" name="TextBox 46"/>
          <p:cNvSpPr txBox="1"/>
          <p:nvPr/>
        </p:nvSpPr>
        <p:spPr>
          <a:xfrm>
            <a:off x="685621" y="4851652"/>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Cử động hô hấp</a:t>
            </a:r>
          </a:p>
        </p:txBody>
      </p:sp>
      <p:sp>
        <p:nvSpPr>
          <p:cNvPr id="47" name="Freeform 8"/>
          <p:cNvSpPr/>
          <p:nvPr/>
        </p:nvSpPr>
        <p:spPr>
          <a:xfrm>
            <a:off x="685622" y="1667389"/>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48" name="TextBox 40"/>
          <p:cNvSpPr txBox="1"/>
          <p:nvPr/>
        </p:nvSpPr>
        <p:spPr>
          <a:xfrm>
            <a:off x="1309694" y="1741775"/>
            <a:ext cx="9569438" cy="849463"/>
          </a:xfrm>
          <a:prstGeom prst="rect">
            <a:avLst/>
          </a:prstGeom>
        </p:spPr>
        <p:txBody>
          <a:bodyPr lIns="0" tIns="0" rIns="0" bIns="0" rtlCol="0" anchor="t">
            <a:spAutoFit/>
          </a:bodyPr>
          <a:lstStyle/>
          <a:p>
            <a:pPr algn="ctr">
              <a:lnSpc>
                <a:spcPct val="120000"/>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pic>
        <p:nvPicPr>
          <p:cNvPr id="49" name="Picture 2" descr="Bài 28. Trao đổi khí ở sinh vật - Hoc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2883" y="2857810"/>
            <a:ext cx="7270321" cy="326600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7" name="Group 7"/>
          <p:cNvGrpSpPr/>
          <p:nvPr/>
        </p:nvGrpSpPr>
        <p:grpSpPr>
          <a:xfrm>
            <a:off x="685622" y="1480625"/>
            <a:ext cx="10817582" cy="2153841"/>
            <a:chOff x="0" y="-192881"/>
            <a:chExt cx="21640800" cy="4307682"/>
          </a:xfrm>
        </p:grpSpPr>
        <p:grpSp>
          <p:nvGrpSpPr>
            <p:cNvPr id="8" name="Group 8"/>
            <p:cNvGrpSpPr/>
            <p:nvPr/>
          </p:nvGrpSpPr>
          <p:grpSpPr>
            <a:xfrm>
              <a:off x="0" y="-192881"/>
              <a:ext cx="21640800" cy="4307682"/>
              <a:chOff x="0" y="-38100"/>
              <a:chExt cx="4274726" cy="850900"/>
            </a:xfrm>
          </p:grpSpPr>
          <p:sp>
            <p:nvSpPr>
              <p:cNvPr id="9" name="Freeform 9"/>
              <p:cNvSpPr/>
              <p:nvPr/>
            </p:nvSpPr>
            <p:spPr>
              <a:xfrm>
                <a:off x="0" y="-37842"/>
                <a:ext cx="4274726" cy="381710"/>
              </a:xfrm>
              <a:custGeom>
                <a:avLst/>
                <a:gdLst/>
                <a:ahLst/>
                <a:cxnLst/>
                <a:rect l="l" t="t" r="r" b="b"/>
                <a:pathLst>
                  <a:path w="4274726" h="343868">
                    <a:moveTo>
                      <a:pt x="24327" y="0"/>
                    </a:moveTo>
                    <a:lnTo>
                      <a:pt x="4250399" y="0"/>
                    </a:lnTo>
                    <a:cubicBezTo>
                      <a:pt x="4263834" y="0"/>
                      <a:pt x="4274726" y="10891"/>
                      <a:pt x="4274726" y="24327"/>
                    </a:cubicBezTo>
                    <a:lnTo>
                      <a:pt x="4274726" y="319541"/>
                    </a:lnTo>
                    <a:cubicBezTo>
                      <a:pt x="4274726" y="325993"/>
                      <a:pt x="4272163" y="332181"/>
                      <a:pt x="4267601" y="336743"/>
                    </a:cubicBezTo>
                    <a:cubicBezTo>
                      <a:pt x="4263039" y="341305"/>
                      <a:pt x="4256851" y="343868"/>
                      <a:pt x="4250399" y="343868"/>
                    </a:cubicBezTo>
                    <a:lnTo>
                      <a:pt x="24327" y="343868"/>
                    </a:lnTo>
                    <a:cubicBezTo>
                      <a:pt x="10891" y="343868"/>
                      <a:pt x="0" y="332977"/>
                      <a:pt x="0" y="319541"/>
                    </a:cubicBezTo>
                    <a:lnTo>
                      <a:pt x="0" y="24327"/>
                    </a:lnTo>
                    <a:cubicBezTo>
                      <a:pt x="0" y="10891"/>
                      <a:pt x="10891" y="0"/>
                      <a:pt x="24327" y="0"/>
                    </a:cubicBezTo>
                    <a:close/>
                  </a:path>
                </a:pathLst>
              </a:custGeom>
              <a:solidFill>
                <a:srgbClr val="FFDE5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1" name="TextBox 11"/>
            <p:cNvSpPr txBox="1"/>
            <p:nvPr/>
          </p:nvSpPr>
          <p:spPr>
            <a:xfrm>
              <a:off x="1323293" y="-83765"/>
              <a:ext cx="19143862" cy="1692772"/>
            </a:xfrm>
            <a:prstGeom prst="rect">
              <a:avLst/>
            </a:prstGeom>
          </p:spPr>
          <p:txBody>
            <a:bodyPr lIns="0" tIns="0" rIns="0" bIns="0" rtlCol="0" anchor="t">
              <a:spAutoFit/>
            </a:bodyPr>
            <a:lstStyle/>
            <a:p>
              <a:pPr algn="ctr">
                <a:lnSpc>
                  <a:spcPts val="3266"/>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endParaRPr lang="en-US" sz="2300" b="1" dirty="0">
                <a:solidFill>
                  <a:srgbClr val="000000"/>
                </a:solidFill>
                <a:latin typeface="Arial" pitchFamily="34" charset="0"/>
              </a:endParaRPr>
            </a:p>
          </p:txBody>
        </p:sp>
      </p:grpSp>
      <p:grpSp>
        <p:nvGrpSpPr>
          <p:cNvPr id="35" name="Group 35"/>
          <p:cNvGrpSpPr/>
          <p:nvPr/>
        </p:nvGrpSpPr>
        <p:grpSpPr>
          <a:xfrm>
            <a:off x="685621" y="2682431"/>
            <a:ext cx="3067736" cy="4099369"/>
            <a:chOff x="0" y="0"/>
            <a:chExt cx="1212260" cy="1619504"/>
          </a:xfrm>
        </p:grpSpPr>
        <p:sp>
          <p:nvSpPr>
            <p:cNvPr id="36" name="Freeform 36"/>
            <p:cNvSpPr/>
            <p:nvPr/>
          </p:nvSpPr>
          <p:spPr>
            <a:xfrm>
              <a:off x="0" y="0"/>
              <a:ext cx="1212261" cy="1619504"/>
            </a:xfrm>
            <a:custGeom>
              <a:avLst/>
              <a:gdLst/>
              <a:ahLst/>
              <a:cxnLst/>
              <a:rect l="l" t="t" r="r" b="b"/>
              <a:pathLst>
                <a:path w="1212261" h="1619504">
                  <a:moveTo>
                    <a:pt x="85782" y="0"/>
                  </a:moveTo>
                  <a:lnTo>
                    <a:pt x="1126478" y="0"/>
                  </a:lnTo>
                  <a:cubicBezTo>
                    <a:pt x="1173855" y="0"/>
                    <a:pt x="1212261" y="38406"/>
                    <a:pt x="1212261" y="85782"/>
                  </a:cubicBezTo>
                  <a:lnTo>
                    <a:pt x="1212261" y="1533721"/>
                  </a:lnTo>
                  <a:cubicBezTo>
                    <a:pt x="1212261" y="1556472"/>
                    <a:pt x="1203223" y="1578291"/>
                    <a:pt x="1187135" y="1594379"/>
                  </a:cubicBezTo>
                  <a:cubicBezTo>
                    <a:pt x="1171048" y="1610466"/>
                    <a:pt x="1149229" y="1619504"/>
                    <a:pt x="1126478" y="1619504"/>
                  </a:cubicBezTo>
                  <a:lnTo>
                    <a:pt x="85782" y="1619504"/>
                  </a:lnTo>
                  <a:cubicBezTo>
                    <a:pt x="63031" y="1619504"/>
                    <a:pt x="41212" y="1610466"/>
                    <a:pt x="25125" y="1594379"/>
                  </a:cubicBezTo>
                  <a:cubicBezTo>
                    <a:pt x="9038" y="1578291"/>
                    <a:pt x="0" y="1556472"/>
                    <a:pt x="0" y="1533721"/>
                  </a:cubicBezTo>
                  <a:lnTo>
                    <a:pt x="0" y="85782"/>
                  </a:lnTo>
                  <a:cubicBezTo>
                    <a:pt x="0" y="63031"/>
                    <a:pt x="9038" y="41212"/>
                    <a:pt x="25125" y="25125"/>
                  </a:cubicBezTo>
                  <a:cubicBezTo>
                    <a:pt x="41212" y="9038"/>
                    <a:pt x="63031" y="0"/>
                    <a:pt x="85782" y="0"/>
                  </a:cubicBezTo>
                  <a:close/>
                </a:path>
              </a:pathLst>
            </a:custGeom>
            <a:solidFill>
              <a:srgbClr val="00B2BD">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0" name="TextBox 40"/>
          <p:cNvSpPr txBox="1"/>
          <p:nvPr/>
        </p:nvSpPr>
        <p:spPr>
          <a:xfrm>
            <a:off x="780131" y="2862949"/>
            <a:ext cx="2878717" cy="3738331"/>
          </a:xfrm>
          <a:prstGeom prst="rect">
            <a:avLst/>
          </a:prstGeom>
        </p:spPr>
        <p:txBody>
          <a:bodyPr wrap="square" lIns="0" tIns="0" rIns="0" bIns="0" rtlCol="0" anchor="t">
            <a:spAutoFit/>
          </a:bodyPr>
          <a:lstStyle/>
          <a:p>
            <a:pPr>
              <a:lnSpc>
                <a:spcPct val="120000"/>
              </a:lnSpc>
            </a:pPr>
            <a:r>
              <a:rPr lang="vi-VN" sz="1700" b="1" dirty="0">
                <a:latin typeface="Arial" pitchFamily="34" charset="0"/>
                <a:cs typeface="Arial" pitchFamily="34" charset="0"/>
              </a:rPr>
              <a:t>* Làm tăng thể tích lồng ngực:</a:t>
            </a:r>
          </a:p>
          <a:p>
            <a:pPr>
              <a:lnSpc>
                <a:spcPct val="120000"/>
              </a:lnSpc>
            </a:pPr>
            <a:r>
              <a:rPr lang="vi-VN" sz="1700" dirty="0">
                <a:latin typeface="Arial" pitchFamily="34" charset="0"/>
                <a:cs typeface="Arial" pitchFamily="34" charset="0"/>
              </a:rPr>
              <a:t>+ Cơ liên sườn ngoài co → tập hợp xương ức và xương sườn có điểm tựa linh động sẽ chuyển động đồng thời theo 2 hướng: lên trên và ra 2 bên làm lồng ngực mở rộng ra 2 bên là chủ yếu.</a:t>
            </a:r>
          </a:p>
          <a:p>
            <a:pPr>
              <a:lnSpc>
                <a:spcPct val="120000"/>
              </a:lnSpc>
            </a:pPr>
            <a:r>
              <a:rPr lang="vi-VN" sz="1700" dirty="0">
                <a:latin typeface="Arial" pitchFamily="34" charset="0"/>
                <a:cs typeface="Arial" pitchFamily="34" charset="0"/>
              </a:rPr>
              <a:t>+ Cơ hoành co → lồng ngực mở rộng thêm về phía dưới, ép xuống khoang bụng.</a:t>
            </a:r>
          </a:p>
        </p:txBody>
      </p:sp>
      <p:pic>
        <p:nvPicPr>
          <p:cNvPr id="41"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pic>
        <p:nvPicPr>
          <p:cNvPr id="42" name="Picture 2" descr="Bài 28. Trao đổi khí ở sinh vật - Hoc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2883" y="2682432"/>
            <a:ext cx="7270321" cy="326600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pic>
        <p:nvPicPr>
          <p:cNvPr id="44" name="Picture 38"/>
          <p:cNvPicPr>
            <a:picLocks noChangeAspect="1"/>
          </p:cNvPicPr>
          <p:nvPr/>
        </p:nvPicPr>
        <p:blipFill>
          <a:blip r:embed="rId14"/>
          <a:srcRect/>
          <a:stretch>
            <a:fillRect/>
          </a:stretch>
        </p:blipFill>
        <p:spPr>
          <a:xfrm>
            <a:off x="98877" y="1742793"/>
            <a:ext cx="768696" cy="114334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35" name="Group 35"/>
          <p:cNvGrpSpPr/>
          <p:nvPr/>
        </p:nvGrpSpPr>
        <p:grpSpPr>
          <a:xfrm>
            <a:off x="685621" y="2677595"/>
            <a:ext cx="3067736" cy="3218466"/>
            <a:chOff x="0" y="0"/>
            <a:chExt cx="1212260" cy="1619504"/>
          </a:xfrm>
        </p:grpSpPr>
        <p:sp>
          <p:nvSpPr>
            <p:cNvPr id="36" name="Freeform 36"/>
            <p:cNvSpPr/>
            <p:nvPr/>
          </p:nvSpPr>
          <p:spPr>
            <a:xfrm>
              <a:off x="0" y="0"/>
              <a:ext cx="1212261" cy="1619504"/>
            </a:xfrm>
            <a:custGeom>
              <a:avLst/>
              <a:gdLst/>
              <a:ahLst/>
              <a:cxnLst/>
              <a:rect l="l" t="t" r="r" b="b"/>
              <a:pathLst>
                <a:path w="1212261" h="1619504">
                  <a:moveTo>
                    <a:pt x="85782" y="0"/>
                  </a:moveTo>
                  <a:lnTo>
                    <a:pt x="1126478" y="0"/>
                  </a:lnTo>
                  <a:cubicBezTo>
                    <a:pt x="1173855" y="0"/>
                    <a:pt x="1212261" y="38406"/>
                    <a:pt x="1212261" y="85782"/>
                  </a:cubicBezTo>
                  <a:lnTo>
                    <a:pt x="1212261" y="1533721"/>
                  </a:lnTo>
                  <a:cubicBezTo>
                    <a:pt x="1212261" y="1556472"/>
                    <a:pt x="1203223" y="1578291"/>
                    <a:pt x="1187135" y="1594379"/>
                  </a:cubicBezTo>
                  <a:cubicBezTo>
                    <a:pt x="1171048" y="1610466"/>
                    <a:pt x="1149229" y="1619504"/>
                    <a:pt x="1126478" y="1619504"/>
                  </a:cubicBezTo>
                  <a:lnTo>
                    <a:pt x="85782" y="1619504"/>
                  </a:lnTo>
                  <a:cubicBezTo>
                    <a:pt x="63031" y="1619504"/>
                    <a:pt x="41212" y="1610466"/>
                    <a:pt x="25125" y="1594379"/>
                  </a:cubicBezTo>
                  <a:cubicBezTo>
                    <a:pt x="9038" y="1578291"/>
                    <a:pt x="0" y="1556472"/>
                    <a:pt x="0" y="1533721"/>
                  </a:cubicBezTo>
                  <a:lnTo>
                    <a:pt x="0" y="85782"/>
                  </a:lnTo>
                  <a:cubicBezTo>
                    <a:pt x="0" y="63031"/>
                    <a:pt x="9038" y="41212"/>
                    <a:pt x="25125" y="25125"/>
                  </a:cubicBezTo>
                  <a:cubicBezTo>
                    <a:pt x="41212" y="9038"/>
                    <a:pt x="63031" y="0"/>
                    <a:pt x="85782" y="0"/>
                  </a:cubicBezTo>
                  <a:close/>
                </a:path>
              </a:pathLst>
            </a:custGeom>
            <a:solidFill>
              <a:srgbClr val="00B2BD">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0" name="TextBox 40"/>
          <p:cNvSpPr txBox="1"/>
          <p:nvPr/>
        </p:nvSpPr>
        <p:spPr>
          <a:xfrm>
            <a:off x="780131" y="2858112"/>
            <a:ext cx="2878717" cy="2825389"/>
          </a:xfrm>
          <a:prstGeom prst="rect">
            <a:avLst/>
          </a:prstGeom>
        </p:spPr>
        <p:txBody>
          <a:bodyPr wrap="square" lIns="0" tIns="0" rIns="0" bIns="0" rtlCol="0" anchor="t">
            <a:spAutoFit/>
          </a:bodyPr>
          <a:lstStyle/>
          <a:p>
            <a:pPr>
              <a:lnSpc>
                <a:spcPct val="120000"/>
              </a:lnSpc>
            </a:pPr>
            <a:r>
              <a:rPr lang="vi-VN" sz="1700" b="1" dirty="0">
                <a:latin typeface="Arial" pitchFamily="34" charset="0"/>
                <a:cs typeface="Arial" pitchFamily="34" charset="0"/>
              </a:rPr>
              <a:t>* Làm giảm thể tích lồng ngực:</a:t>
            </a:r>
          </a:p>
          <a:p>
            <a:pPr>
              <a:lnSpc>
                <a:spcPct val="120000"/>
              </a:lnSpc>
            </a:pPr>
            <a:r>
              <a:rPr lang="vi-VN" sz="1700" dirty="0">
                <a:latin typeface="Arial" pitchFamily="34" charset="0"/>
                <a:cs typeface="Arial" pitchFamily="34" charset="0"/>
              </a:rPr>
              <a:t>+ Cơ liên sườn ngoài và cơ hoành không co nữa và giãn ra → làm lồng ngực thu nhỏ trở về vị trí cũ.</a:t>
            </a:r>
          </a:p>
          <a:p>
            <a:pPr>
              <a:lnSpc>
                <a:spcPct val="120000"/>
              </a:lnSpc>
            </a:pPr>
            <a:r>
              <a:rPr lang="vi-VN" sz="1700" dirty="0">
                <a:latin typeface="Arial" pitchFamily="34" charset="0"/>
                <a:cs typeface="Arial" pitchFamily="34" charset="0"/>
              </a:rPr>
              <a:t>+ Ngoài ra còn có sự tham gia của một số cơ khác khi thở gắng sức.</a:t>
            </a:r>
          </a:p>
        </p:txBody>
      </p:sp>
      <p:pic>
        <p:nvPicPr>
          <p:cNvPr id="41"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pic>
        <p:nvPicPr>
          <p:cNvPr id="2050" name="Picture 2" descr="Bài 28. Trao đổi khí ở sinh vật - Hoc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2883" y="2677595"/>
            <a:ext cx="7270321" cy="32660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7"/>
          <p:cNvGrpSpPr/>
          <p:nvPr/>
        </p:nvGrpSpPr>
        <p:grpSpPr>
          <a:xfrm>
            <a:off x="685622" y="1480625"/>
            <a:ext cx="10817582" cy="2153841"/>
            <a:chOff x="0" y="-192881"/>
            <a:chExt cx="21640800" cy="4307682"/>
          </a:xfrm>
        </p:grpSpPr>
        <p:grpSp>
          <p:nvGrpSpPr>
            <p:cNvPr id="45" name="Group 8"/>
            <p:cNvGrpSpPr/>
            <p:nvPr/>
          </p:nvGrpSpPr>
          <p:grpSpPr>
            <a:xfrm>
              <a:off x="0" y="-192881"/>
              <a:ext cx="21640800" cy="4307682"/>
              <a:chOff x="0" y="-38100"/>
              <a:chExt cx="4274726" cy="850900"/>
            </a:xfrm>
          </p:grpSpPr>
          <p:sp>
            <p:nvSpPr>
              <p:cNvPr id="47" name="Freeform 9"/>
              <p:cNvSpPr/>
              <p:nvPr/>
            </p:nvSpPr>
            <p:spPr>
              <a:xfrm>
                <a:off x="0" y="-37842"/>
                <a:ext cx="4274726" cy="381710"/>
              </a:xfrm>
              <a:custGeom>
                <a:avLst/>
                <a:gdLst/>
                <a:ahLst/>
                <a:cxnLst/>
                <a:rect l="l" t="t" r="r" b="b"/>
                <a:pathLst>
                  <a:path w="4274726" h="343868">
                    <a:moveTo>
                      <a:pt x="24327" y="0"/>
                    </a:moveTo>
                    <a:lnTo>
                      <a:pt x="4250399" y="0"/>
                    </a:lnTo>
                    <a:cubicBezTo>
                      <a:pt x="4263834" y="0"/>
                      <a:pt x="4274726" y="10891"/>
                      <a:pt x="4274726" y="24327"/>
                    </a:cubicBezTo>
                    <a:lnTo>
                      <a:pt x="4274726" y="319541"/>
                    </a:lnTo>
                    <a:cubicBezTo>
                      <a:pt x="4274726" y="325993"/>
                      <a:pt x="4272163" y="332181"/>
                      <a:pt x="4267601" y="336743"/>
                    </a:cubicBezTo>
                    <a:cubicBezTo>
                      <a:pt x="4263039" y="341305"/>
                      <a:pt x="4256851" y="343868"/>
                      <a:pt x="4250399" y="343868"/>
                    </a:cubicBezTo>
                    <a:lnTo>
                      <a:pt x="24327" y="343868"/>
                    </a:lnTo>
                    <a:cubicBezTo>
                      <a:pt x="10891" y="343868"/>
                      <a:pt x="0" y="332977"/>
                      <a:pt x="0" y="319541"/>
                    </a:cubicBezTo>
                    <a:lnTo>
                      <a:pt x="0" y="24327"/>
                    </a:lnTo>
                    <a:cubicBezTo>
                      <a:pt x="0" y="10891"/>
                      <a:pt x="10891" y="0"/>
                      <a:pt x="24327" y="0"/>
                    </a:cubicBezTo>
                    <a:close/>
                  </a:path>
                </a:pathLst>
              </a:custGeom>
              <a:solidFill>
                <a:srgbClr val="FFDE59"/>
              </a:solidFill>
            </p:spPr>
          </p:sp>
          <p:sp>
            <p:nvSpPr>
              <p:cNvPr id="48"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46" name="TextBox 11"/>
            <p:cNvSpPr txBox="1"/>
            <p:nvPr/>
          </p:nvSpPr>
          <p:spPr>
            <a:xfrm>
              <a:off x="1323293" y="-83765"/>
              <a:ext cx="19143862" cy="1692772"/>
            </a:xfrm>
            <a:prstGeom prst="rect">
              <a:avLst/>
            </a:prstGeom>
          </p:spPr>
          <p:txBody>
            <a:bodyPr lIns="0" tIns="0" rIns="0" bIns="0" rtlCol="0" anchor="t">
              <a:spAutoFit/>
            </a:bodyPr>
            <a:lstStyle/>
            <a:p>
              <a:pPr algn="ctr">
                <a:lnSpc>
                  <a:spcPts val="3266"/>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endParaRPr lang="en-US" sz="2300" b="1" dirty="0">
                <a:solidFill>
                  <a:srgbClr val="000000"/>
                </a:solidFill>
                <a:latin typeface="Arial" pitchFamily="34" charset="0"/>
              </a:endParaRPr>
            </a:p>
          </p:txBody>
        </p:sp>
      </p:grpSp>
      <p:sp>
        <p:nvSpPr>
          <p:cNvPr id="49"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pic>
        <p:nvPicPr>
          <p:cNvPr id="50" name="Picture 38"/>
          <p:cNvPicPr>
            <a:picLocks noChangeAspect="1"/>
          </p:cNvPicPr>
          <p:nvPr/>
        </p:nvPicPr>
        <p:blipFill>
          <a:blip r:embed="rId14"/>
          <a:srcRect/>
          <a:stretch>
            <a:fillRect/>
          </a:stretch>
        </p:blipFill>
        <p:spPr>
          <a:xfrm>
            <a:off x="98877" y="1742793"/>
            <a:ext cx="768696" cy="1143341"/>
          </a:xfrm>
          <a:prstGeom prst="rect">
            <a:avLst/>
          </a:prstGeom>
        </p:spPr>
      </p:pic>
    </p:spTree>
    <p:extLst>
      <p:ext uri="{BB962C8B-B14F-4D97-AF65-F5344CB8AC3E}">
        <p14:creationId xmlns:p14="http://schemas.microsoft.com/office/powerpoint/2010/main" val="4051474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1733" y="142450"/>
            <a:ext cx="4137092" cy="796597"/>
          </a:xfrm>
          <a:prstGeom prst="rect">
            <a:avLst/>
          </a:prstGeom>
        </p:spPr>
      </p:pic>
      <p:grpSp>
        <p:nvGrpSpPr>
          <p:cNvPr id="31" name="Group 31"/>
          <p:cNvGrpSpPr/>
          <p:nvPr/>
        </p:nvGrpSpPr>
        <p:grpSpPr>
          <a:xfrm>
            <a:off x="685622" y="1387005"/>
            <a:ext cx="10817582" cy="1003905"/>
            <a:chOff x="0" y="0"/>
            <a:chExt cx="21640800" cy="2007811"/>
          </a:xfrm>
        </p:grpSpPr>
        <p:grpSp>
          <p:nvGrpSpPr>
            <p:cNvPr id="32" name="Group 32"/>
            <p:cNvGrpSpPr/>
            <p:nvPr/>
          </p:nvGrpSpPr>
          <p:grpSpPr>
            <a:xfrm>
              <a:off x="0" y="0"/>
              <a:ext cx="21640800" cy="2007811"/>
              <a:chOff x="0" y="0"/>
              <a:chExt cx="4274726" cy="396605"/>
            </a:xfrm>
          </p:grpSpPr>
          <p:sp>
            <p:nvSpPr>
              <p:cNvPr id="33"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5" name="TextBox 35"/>
            <p:cNvSpPr txBox="1"/>
            <p:nvPr/>
          </p:nvSpPr>
          <p:spPr>
            <a:xfrm>
              <a:off x="1065712" y="398050"/>
              <a:ext cx="19143862" cy="769058"/>
            </a:xfrm>
            <a:prstGeom prst="rect">
              <a:avLst/>
            </a:prstGeom>
          </p:spPr>
          <p:txBody>
            <a:bodyPr lIns="0" tIns="0" rIns="0" bIns="0" rtlCol="0" anchor="t">
              <a:spAutoFit/>
            </a:bodyPr>
            <a:lstStyle/>
            <a:p>
              <a:pPr algn="ctr">
                <a:lnSpc>
                  <a:spcPts val="3266"/>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endParaRPr lang="en-US" sz="2300" b="1" dirty="0">
                <a:solidFill>
                  <a:srgbClr val="000000"/>
                </a:solidFill>
                <a:latin typeface="Arial" pitchFamily="34" charset="0"/>
              </a:endParaRPr>
            </a:p>
          </p:txBody>
        </p:sp>
      </p:grpSp>
      <p:sp>
        <p:nvSpPr>
          <p:cNvPr id="36" name="TextBox 36"/>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pic>
        <p:nvPicPr>
          <p:cNvPr id="3074" name="Picture 2" descr="Hệ hô hấp ở người - Ol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3425" y="2624273"/>
            <a:ext cx="6909779" cy="405827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685622" y="1778294"/>
            <a:ext cx="6399627" cy="4887413"/>
            <a:chOff x="685622" y="1778294"/>
            <a:chExt cx="6399627" cy="4887413"/>
          </a:xfrm>
        </p:grpSpPr>
        <p:grpSp>
          <p:nvGrpSpPr>
            <p:cNvPr id="38" name="Group 38"/>
            <p:cNvGrpSpPr/>
            <p:nvPr/>
          </p:nvGrpSpPr>
          <p:grpSpPr>
            <a:xfrm>
              <a:off x="685622" y="1778294"/>
              <a:ext cx="6399627" cy="4887413"/>
              <a:chOff x="-1716105" y="-38100"/>
              <a:chExt cx="2528905" cy="1930830"/>
            </a:xfrm>
          </p:grpSpPr>
          <p:sp>
            <p:nvSpPr>
              <p:cNvPr id="39" name="Freeform 39"/>
              <p:cNvSpPr/>
              <p:nvPr/>
            </p:nvSpPr>
            <p:spPr>
              <a:xfrm>
                <a:off x="-1716105" y="257240"/>
                <a:ext cx="1220944" cy="1635490"/>
              </a:xfrm>
              <a:custGeom>
                <a:avLst/>
                <a:gdLst/>
                <a:ahLst/>
                <a:cxnLst/>
                <a:rect l="l" t="t" r="r" b="b"/>
                <a:pathLst>
                  <a:path w="1220944" h="1635490">
                    <a:moveTo>
                      <a:pt x="85172" y="0"/>
                    </a:moveTo>
                    <a:lnTo>
                      <a:pt x="1135772" y="0"/>
                    </a:lnTo>
                    <a:cubicBezTo>
                      <a:pt x="1182812" y="0"/>
                      <a:pt x="1220944" y="38133"/>
                      <a:pt x="1220944" y="85172"/>
                    </a:cubicBezTo>
                    <a:lnTo>
                      <a:pt x="1220944" y="1550318"/>
                    </a:lnTo>
                    <a:cubicBezTo>
                      <a:pt x="1220944" y="1597357"/>
                      <a:pt x="1182812" y="1635490"/>
                      <a:pt x="1135772" y="1635490"/>
                    </a:cubicBezTo>
                    <a:lnTo>
                      <a:pt x="85172" y="1635490"/>
                    </a:lnTo>
                    <a:cubicBezTo>
                      <a:pt x="38133" y="1635490"/>
                      <a:pt x="0" y="1597357"/>
                      <a:pt x="0" y="1550318"/>
                    </a:cubicBezTo>
                    <a:lnTo>
                      <a:pt x="0" y="85172"/>
                    </a:lnTo>
                    <a:cubicBezTo>
                      <a:pt x="0" y="38133"/>
                      <a:pt x="38133" y="0"/>
                      <a:pt x="85172" y="0"/>
                    </a:cubicBezTo>
                    <a:close/>
                  </a:path>
                </a:pathLst>
              </a:custGeom>
              <a:solidFill>
                <a:srgbClr val="00BF63">
                  <a:alpha val="49804"/>
                </a:srgbClr>
              </a:solidFill>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57" name="Rectangle 56"/>
            <p:cNvSpPr/>
            <p:nvPr/>
          </p:nvSpPr>
          <p:spPr>
            <a:xfrm>
              <a:off x="745284" y="2667000"/>
              <a:ext cx="3063128" cy="3816429"/>
            </a:xfrm>
            <a:prstGeom prst="rect">
              <a:avLst/>
            </a:prstGeom>
          </p:spPr>
          <p:txBody>
            <a:bodyPr wrap="square">
              <a:spAutoFit/>
            </a:bodyPr>
            <a:lstStyle/>
            <a:p>
              <a:r>
                <a:rPr lang="vi-VN" sz="2200" dirty="0">
                  <a:latin typeface="Arial" pitchFamily="34" charset="0"/>
                  <a:cs typeface="Arial" pitchFamily="34" charset="0"/>
                </a:rPr>
                <a:t>+ Trao đổi khí ở phổi gồm sự khuếch tán của O</a:t>
              </a:r>
              <a:r>
                <a:rPr lang="vi-VN" sz="2200" baseline="-25000" dirty="0">
                  <a:latin typeface="Arial" pitchFamily="34" charset="0"/>
                  <a:cs typeface="Arial" pitchFamily="34" charset="0"/>
                </a:rPr>
                <a:t>2</a:t>
              </a:r>
              <a:r>
                <a:rPr lang="vi-VN" sz="2200" dirty="0">
                  <a:latin typeface="Arial" pitchFamily="34" charset="0"/>
                  <a:cs typeface="Arial" pitchFamily="34" charset="0"/>
                </a:rPr>
                <a:t> từ không khí ở phế nang vào máu và của CO</a:t>
              </a:r>
              <a:r>
                <a:rPr lang="vi-VN" sz="2200" baseline="-25000" dirty="0">
                  <a:latin typeface="Arial" pitchFamily="34" charset="0"/>
                  <a:cs typeface="Arial" pitchFamily="34" charset="0"/>
                </a:rPr>
                <a:t>2 </a:t>
              </a:r>
              <a:r>
                <a:rPr lang="vi-VN" sz="2200" dirty="0">
                  <a:latin typeface="Arial" pitchFamily="34" charset="0"/>
                  <a:cs typeface="Arial" pitchFamily="34" charset="0"/>
                </a:rPr>
                <a:t>từ máu vào không khí phế nang.</a:t>
              </a:r>
            </a:p>
            <a:p>
              <a:r>
                <a:rPr lang="vi-VN" sz="2200" dirty="0">
                  <a:latin typeface="Arial" pitchFamily="34" charset="0"/>
                  <a:cs typeface="Arial" pitchFamily="34" charset="0"/>
                </a:rPr>
                <a:t>+ Trao đổi khí ở tế bào gồm sự khuếch tán của O</a:t>
              </a:r>
              <a:r>
                <a:rPr lang="vi-VN" sz="2200" baseline="-25000" dirty="0">
                  <a:latin typeface="Arial" pitchFamily="34" charset="0"/>
                  <a:cs typeface="Arial" pitchFamily="34" charset="0"/>
                </a:rPr>
                <a:t>2 </a:t>
              </a:r>
              <a:r>
                <a:rPr lang="vi-VN" sz="2200" dirty="0">
                  <a:latin typeface="Arial" pitchFamily="34" charset="0"/>
                  <a:cs typeface="Arial" pitchFamily="34" charset="0"/>
                </a:rPr>
                <a:t>từ máu vào tế bào của CO</a:t>
              </a:r>
              <a:r>
                <a:rPr lang="vi-VN" sz="2200" baseline="-25000" dirty="0">
                  <a:latin typeface="Arial" pitchFamily="34" charset="0"/>
                  <a:cs typeface="Arial" pitchFamily="34" charset="0"/>
                </a:rPr>
                <a:t>2 </a:t>
              </a:r>
              <a:r>
                <a:rPr lang="vi-VN" sz="2200" dirty="0">
                  <a:latin typeface="Arial" pitchFamily="34" charset="0"/>
                  <a:cs typeface="Arial" pitchFamily="34" charset="0"/>
                </a:rPr>
                <a:t>từ tế bào vào máu.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anim calcmode="lin" valueType="num">
                                      <p:cBhvr>
                                        <p:cTn id="20" dur="1000" fill="hold"/>
                                        <p:tgtEl>
                                          <p:spTgt spid="58"/>
                                        </p:tgtEl>
                                        <p:attrNameLst>
                                          <p:attrName>ppt_x</p:attrName>
                                        </p:attrNameLst>
                                      </p:cBhvr>
                                      <p:tavLst>
                                        <p:tav tm="0">
                                          <p:val>
                                            <p:strVal val="#ppt_x"/>
                                          </p:val>
                                        </p:tav>
                                        <p:tav tm="100000">
                                          <p:val>
                                            <p:strVal val="#ppt_x"/>
                                          </p:val>
                                        </p:tav>
                                      </p:tavLst>
                                    </p:anim>
                                    <p:anim calcmode="lin" valueType="num">
                                      <p:cBhvr>
                                        <p:cTn id="2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13" name="TextBox 13"/>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pic>
        <p:nvPicPr>
          <p:cNvPr id="14" name="Picture 14"/>
          <p:cNvPicPr>
            <a:picLocks noChangeAspect="1"/>
          </p:cNvPicPr>
          <p:nvPr/>
        </p:nvPicPr>
        <p:blipFill>
          <a:blip r:embed="rId7"/>
          <a:srcRect/>
          <a:stretch>
            <a:fillRect/>
          </a:stretch>
        </p:blipFill>
        <p:spPr>
          <a:xfrm>
            <a:off x="685622" y="2379868"/>
            <a:ext cx="10817582" cy="4328160"/>
          </a:xfrm>
          <a:prstGeom prst="rect">
            <a:avLst/>
          </a:prstGeom>
        </p:spPr>
      </p:pic>
      <p:sp>
        <p:nvSpPr>
          <p:cNvPr id="16" name="TextBox 35"/>
          <p:cNvSpPr txBox="1"/>
          <p:nvPr/>
        </p:nvSpPr>
        <p:spPr>
          <a:xfrm>
            <a:off x="1309694" y="1315411"/>
            <a:ext cx="956943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Không khí sẽ di chuyển qua các cơ quan như thế nào khi hít vào và khi thở ra?</a:t>
            </a:r>
          </a:p>
        </p:txBody>
      </p:sp>
      <p:grpSp>
        <p:nvGrpSpPr>
          <p:cNvPr id="17" name="Group 31"/>
          <p:cNvGrpSpPr/>
          <p:nvPr/>
        </p:nvGrpSpPr>
        <p:grpSpPr>
          <a:xfrm>
            <a:off x="685622" y="1229913"/>
            <a:ext cx="10817582" cy="1003905"/>
            <a:chOff x="0" y="0"/>
            <a:chExt cx="21640800" cy="2007811"/>
          </a:xfrm>
        </p:grpSpPr>
        <p:grpSp>
          <p:nvGrpSpPr>
            <p:cNvPr id="18" name="Group 32"/>
            <p:cNvGrpSpPr/>
            <p:nvPr/>
          </p:nvGrpSpPr>
          <p:grpSpPr>
            <a:xfrm>
              <a:off x="0" y="0"/>
              <a:ext cx="21640800" cy="2007811"/>
              <a:chOff x="0" y="0"/>
              <a:chExt cx="4274726" cy="396605"/>
            </a:xfrm>
          </p:grpSpPr>
          <p:sp>
            <p:nvSpPr>
              <p:cNvPr id="20"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21"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9" name="TextBox 35"/>
            <p:cNvSpPr txBox="1"/>
            <p:nvPr/>
          </p:nvSpPr>
          <p:spPr>
            <a:xfrm>
              <a:off x="1248469" y="170996"/>
              <a:ext cx="19143862" cy="1692773"/>
            </a:xfrm>
            <a:prstGeom prst="rect">
              <a:avLst/>
            </a:prstGeom>
          </p:spPr>
          <p:txBody>
            <a:bodyPr lIns="0" tIns="0" rIns="0" bIns="0" rtlCol="0" anchor="t">
              <a:spAutoFit/>
            </a:bodyPr>
            <a:lstStyle/>
            <a:p>
              <a:pPr algn="ctr">
                <a:lnSpc>
                  <a:spcPts val="3266"/>
                </a:lnSpc>
              </a:pP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935325"/>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hlinkClick r:id="rId12" action="ppaction://hlinksldjump"/>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4691560"/>
            <a:ext cx="254768" cy="295437"/>
          </a:xfrm>
          <a:prstGeom prst="rect">
            <a:avLst/>
          </a:prstGeom>
        </p:spPr>
      </p:pic>
      <p:pic>
        <p:nvPicPr>
          <p:cNvPr id="142" name="!!MatThu1a">
            <a:hlinkClick r:id="rId13"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906667"/>
            <a:ext cx="254768" cy="295437"/>
          </a:xfrm>
          <a:prstGeom prst="rect">
            <a:avLst/>
          </a:prstGeom>
        </p:spPr>
      </p:pic>
      <p:pic>
        <p:nvPicPr>
          <p:cNvPr id="145" name="!!MatThu1a">
            <a:hlinkClick r:id="rId14"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145949"/>
            <a:ext cx="254768" cy="295437"/>
          </a:xfrm>
          <a:prstGeom prst="rect">
            <a:avLst/>
          </a:prstGeom>
        </p:spPr>
      </p:pic>
      <p:pic>
        <p:nvPicPr>
          <p:cNvPr id="148" name="!!MatThu1a">
            <a:hlinkClick r:id="rId15"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2412548"/>
            <a:ext cx="254768" cy="295437"/>
          </a:xfrm>
          <a:prstGeom prst="rect">
            <a:avLst/>
          </a:prstGeom>
        </p:spPr>
      </p:pic>
      <p:pic>
        <p:nvPicPr>
          <p:cNvPr id="151" name="!!MatThu1a">
            <a:hlinkClick r:id="rId16"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2459403"/>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7827" y="5464020"/>
            <a:ext cx="254768" cy="295437"/>
          </a:xfrm>
          <a:prstGeom prst="rect">
            <a:avLst/>
          </a:prstGeom>
        </p:spPr>
      </p:pic>
      <p:pic>
        <p:nvPicPr>
          <p:cNvPr id="152"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575" y="5510875"/>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846956"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9854" y="6247301"/>
            <a:ext cx="254768" cy="295437"/>
          </a:xfrm>
          <a:prstGeom prst="rect">
            <a:avLst/>
          </a:prstGeom>
        </p:spPr>
      </p:pic>
      <p:pic>
        <p:nvPicPr>
          <p:cNvPr id="171"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6603" y="6294156"/>
            <a:ext cx="310064" cy="201728"/>
          </a:xfrm>
          <a:prstGeom prst="rect">
            <a:avLst/>
          </a:prstGeom>
        </p:spPr>
      </p:pic>
      <p:sp>
        <p:nvSpPr>
          <p:cNvPr id="153" name="Rounded Rectangle 152"/>
          <p:cNvSpPr/>
          <p:nvPr/>
        </p:nvSpPr>
        <p:spPr>
          <a:xfrm>
            <a:off x="6391619" y="849362"/>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6391619" y="1588154"/>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6391619" y="2326945"/>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391619" y="3065737"/>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6391619" y="3804528"/>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6391619" y="4543320"/>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6391619" y="5282111"/>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6391619" y="6020903"/>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5620142"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5620142"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5620142"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5620142"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5620142" y="4543320"/>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5620142"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5620142"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4848665"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4848665"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4848665"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4848665"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4848665"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4848665"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077188"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4077188"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a:off x="4077188"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4077188"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4077188"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4077188"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310"/>
          <p:cNvSpPr/>
          <p:nvPr/>
        </p:nvSpPr>
        <p:spPr>
          <a:xfrm>
            <a:off x="3305710"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11"/>
          <p:cNvSpPr/>
          <p:nvPr/>
        </p:nvSpPr>
        <p:spPr>
          <a:xfrm>
            <a:off x="3305710"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3305710"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313"/>
          <p:cNvSpPr/>
          <p:nvPr/>
        </p:nvSpPr>
        <p:spPr>
          <a:xfrm>
            <a:off x="3305710"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3305710"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318"/>
          <p:cNvSpPr/>
          <p:nvPr/>
        </p:nvSpPr>
        <p:spPr>
          <a:xfrm>
            <a:off x="2534233"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2534233"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23"/>
          <p:cNvSpPr/>
          <p:nvPr/>
        </p:nvSpPr>
        <p:spPr>
          <a:xfrm>
            <a:off x="2534233"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1762756"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ed Rectangle 389"/>
          <p:cNvSpPr/>
          <p:nvPr/>
        </p:nvSpPr>
        <p:spPr>
          <a:xfrm>
            <a:off x="11020481"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397"/>
          <p:cNvSpPr/>
          <p:nvPr/>
        </p:nvSpPr>
        <p:spPr>
          <a:xfrm>
            <a:off x="10249004"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ounded Rectangle 405"/>
          <p:cNvSpPr/>
          <p:nvPr/>
        </p:nvSpPr>
        <p:spPr>
          <a:xfrm>
            <a:off x="9477527"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ed Rectangle 412"/>
          <p:cNvSpPr/>
          <p:nvPr/>
        </p:nvSpPr>
        <p:spPr>
          <a:xfrm>
            <a:off x="9477527"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ed Rectangle 413"/>
          <p:cNvSpPr/>
          <p:nvPr/>
        </p:nvSpPr>
        <p:spPr>
          <a:xfrm>
            <a:off x="8706050"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420"/>
          <p:cNvSpPr/>
          <p:nvPr/>
        </p:nvSpPr>
        <p:spPr>
          <a:xfrm>
            <a:off x="8706050"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421"/>
          <p:cNvSpPr/>
          <p:nvPr/>
        </p:nvSpPr>
        <p:spPr>
          <a:xfrm>
            <a:off x="7934573"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ed Rectangle 423"/>
          <p:cNvSpPr/>
          <p:nvPr/>
        </p:nvSpPr>
        <p:spPr>
          <a:xfrm>
            <a:off x="7934573"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ed Rectangle 428"/>
          <p:cNvSpPr/>
          <p:nvPr/>
        </p:nvSpPr>
        <p:spPr>
          <a:xfrm>
            <a:off x="7934573"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ed Rectangle 429"/>
          <p:cNvSpPr/>
          <p:nvPr/>
        </p:nvSpPr>
        <p:spPr>
          <a:xfrm>
            <a:off x="7163096"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ed Rectangle 430"/>
          <p:cNvSpPr/>
          <p:nvPr/>
        </p:nvSpPr>
        <p:spPr>
          <a:xfrm>
            <a:off x="7163096"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ounded Rectangle 431"/>
          <p:cNvSpPr/>
          <p:nvPr/>
        </p:nvSpPr>
        <p:spPr>
          <a:xfrm>
            <a:off x="7163096"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ed Rectangle 434"/>
          <p:cNvSpPr/>
          <p:nvPr/>
        </p:nvSpPr>
        <p:spPr>
          <a:xfrm>
            <a:off x="7163096" y="4543320"/>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ed Rectangle 436"/>
          <p:cNvSpPr/>
          <p:nvPr/>
        </p:nvSpPr>
        <p:spPr>
          <a:xfrm>
            <a:off x="7163096"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1a">
            <a:extLst>
              <a:ext uri="{FF2B5EF4-FFF2-40B4-BE49-F238E27FC236}">
                <a16:creationId xmlns:a16="http://schemas.microsoft.com/office/drawing/2014/main" id="{A4C5BF4D-AF3F-4127-9FFB-EAAC0C17D6EF}"/>
              </a:ext>
            </a:extLst>
          </p:cNvPr>
          <p:cNvSpPr txBox="1"/>
          <p:nvPr/>
        </p:nvSpPr>
        <p:spPr>
          <a:xfrm>
            <a:off x="6486709" y="8915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439" name="!!1a">
            <a:extLst>
              <a:ext uri="{FF2B5EF4-FFF2-40B4-BE49-F238E27FC236}">
                <a16:creationId xmlns:a16="http://schemas.microsoft.com/office/drawing/2014/main" id="{A4C5BF4D-AF3F-4127-9FFB-EAAC0C17D6EF}"/>
              </a:ext>
            </a:extLst>
          </p:cNvPr>
          <p:cNvSpPr txBox="1"/>
          <p:nvPr/>
        </p:nvSpPr>
        <p:spPr>
          <a:xfrm>
            <a:off x="7258186" y="89305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40" name="!!1a">
            <a:extLst>
              <a:ext uri="{FF2B5EF4-FFF2-40B4-BE49-F238E27FC236}">
                <a16:creationId xmlns:a16="http://schemas.microsoft.com/office/drawing/2014/main" id="{A4C5BF4D-AF3F-4127-9FFB-EAAC0C17D6EF}"/>
              </a:ext>
            </a:extLst>
          </p:cNvPr>
          <p:cNvSpPr txBox="1"/>
          <p:nvPr/>
        </p:nvSpPr>
        <p:spPr>
          <a:xfrm>
            <a:off x="8017008" y="8740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41" name="!!1a">
            <a:extLst>
              <a:ext uri="{FF2B5EF4-FFF2-40B4-BE49-F238E27FC236}">
                <a16:creationId xmlns:a16="http://schemas.microsoft.com/office/drawing/2014/main" id="{A4C5BF4D-AF3F-4127-9FFB-EAAC0C17D6EF}"/>
              </a:ext>
            </a:extLst>
          </p:cNvPr>
          <p:cNvSpPr txBox="1"/>
          <p:nvPr/>
        </p:nvSpPr>
        <p:spPr>
          <a:xfrm>
            <a:off x="8801140" y="8915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42" name="!!1a">
            <a:extLst>
              <a:ext uri="{FF2B5EF4-FFF2-40B4-BE49-F238E27FC236}">
                <a16:creationId xmlns:a16="http://schemas.microsoft.com/office/drawing/2014/main" id="{A4C5BF4D-AF3F-4127-9FFB-EAAC0C17D6EF}"/>
              </a:ext>
            </a:extLst>
          </p:cNvPr>
          <p:cNvSpPr txBox="1"/>
          <p:nvPr/>
        </p:nvSpPr>
        <p:spPr>
          <a:xfrm>
            <a:off x="9572617" y="8740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43" name="!!1a">
            <a:extLst>
              <a:ext uri="{FF2B5EF4-FFF2-40B4-BE49-F238E27FC236}">
                <a16:creationId xmlns:a16="http://schemas.microsoft.com/office/drawing/2014/main" id="{A4C5BF4D-AF3F-4127-9FFB-EAAC0C17D6EF}"/>
              </a:ext>
            </a:extLst>
          </p:cNvPr>
          <p:cNvSpPr txBox="1"/>
          <p:nvPr/>
        </p:nvSpPr>
        <p:spPr>
          <a:xfrm>
            <a:off x="10344094" y="8831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44" name="!!1a">
            <a:extLst>
              <a:ext uri="{FF2B5EF4-FFF2-40B4-BE49-F238E27FC236}">
                <a16:creationId xmlns:a16="http://schemas.microsoft.com/office/drawing/2014/main" id="{A4C5BF4D-AF3F-4127-9FFB-EAAC0C17D6EF}"/>
              </a:ext>
            </a:extLst>
          </p:cNvPr>
          <p:cNvSpPr txBox="1"/>
          <p:nvPr/>
        </p:nvSpPr>
        <p:spPr>
          <a:xfrm>
            <a:off x="11115571" y="8915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45" name="!!1a">
            <a:extLst>
              <a:ext uri="{FF2B5EF4-FFF2-40B4-BE49-F238E27FC236}">
                <a16:creationId xmlns:a16="http://schemas.microsoft.com/office/drawing/2014/main" id="{A4C5BF4D-AF3F-4127-9FFB-EAAC0C17D6EF}"/>
              </a:ext>
            </a:extLst>
          </p:cNvPr>
          <p:cNvSpPr txBox="1"/>
          <p:nvPr/>
        </p:nvSpPr>
        <p:spPr>
          <a:xfrm>
            <a:off x="2620665" y="16379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446" name="!!1a">
            <a:extLst>
              <a:ext uri="{FF2B5EF4-FFF2-40B4-BE49-F238E27FC236}">
                <a16:creationId xmlns:a16="http://schemas.microsoft.com/office/drawing/2014/main" id="{A4C5BF4D-AF3F-4127-9FFB-EAAC0C17D6EF}"/>
              </a:ext>
            </a:extLst>
          </p:cNvPr>
          <p:cNvSpPr txBox="1"/>
          <p:nvPr/>
        </p:nvSpPr>
        <p:spPr>
          <a:xfrm>
            <a:off x="3392142" y="162036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47" name="!!1a">
            <a:extLst>
              <a:ext uri="{FF2B5EF4-FFF2-40B4-BE49-F238E27FC236}">
                <a16:creationId xmlns:a16="http://schemas.microsoft.com/office/drawing/2014/main" id="{A4C5BF4D-AF3F-4127-9FFB-EAAC0C17D6EF}"/>
              </a:ext>
            </a:extLst>
          </p:cNvPr>
          <p:cNvSpPr txBox="1"/>
          <p:nvPr/>
        </p:nvSpPr>
        <p:spPr>
          <a:xfrm>
            <a:off x="4150964" y="16203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448" name="!!1a">
            <a:extLst>
              <a:ext uri="{FF2B5EF4-FFF2-40B4-BE49-F238E27FC236}">
                <a16:creationId xmlns:a16="http://schemas.microsoft.com/office/drawing/2014/main" id="{A4C5BF4D-AF3F-4127-9FFB-EAAC0C17D6EF}"/>
              </a:ext>
            </a:extLst>
          </p:cNvPr>
          <p:cNvSpPr txBox="1"/>
          <p:nvPr/>
        </p:nvSpPr>
        <p:spPr>
          <a:xfrm>
            <a:off x="4935096" y="16379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49" name="!!1a">
            <a:extLst>
              <a:ext uri="{FF2B5EF4-FFF2-40B4-BE49-F238E27FC236}">
                <a16:creationId xmlns:a16="http://schemas.microsoft.com/office/drawing/2014/main" id="{A4C5BF4D-AF3F-4127-9FFB-EAAC0C17D6EF}"/>
              </a:ext>
            </a:extLst>
          </p:cNvPr>
          <p:cNvSpPr txBox="1"/>
          <p:nvPr/>
        </p:nvSpPr>
        <p:spPr>
          <a:xfrm>
            <a:off x="5706573" y="16203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50" name="!!1a">
            <a:extLst>
              <a:ext uri="{FF2B5EF4-FFF2-40B4-BE49-F238E27FC236}">
                <a16:creationId xmlns:a16="http://schemas.microsoft.com/office/drawing/2014/main" id="{A4C5BF4D-AF3F-4127-9FFB-EAAC0C17D6EF}"/>
              </a:ext>
            </a:extLst>
          </p:cNvPr>
          <p:cNvSpPr txBox="1"/>
          <p:nvPr/>
        </p:nvSpPr>
        <p:spPr>
          <a:xfrm>
            <a:off x="6478050" y="16295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51" name="!!1a">
            <a:extLst>
              <a:ext uri="{FF2B5EF4-FFF2-40B4-BE49-F238E27FC236}">
                <a16:creationId xmlns:a16="http://schemas.microsoft.com/office/drawing/2014/main" id="{A4C5BF4D-AF3F-4127-9FFB-EAAC0C17D6EF}"/>
              </a:ext>
            </a:extLst>
          </p:cNvPr>
          <p:cNvSpPr txBox="1"/>
          <p:nvPr/>
        </p:nvSpPr>
        <p:spPr>
          <a:xfrm>
            <a:off x="7249527" y="16379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52" name="!!1a">
            <a:extLst>
              <a:ext uri="{FF2B5EF4-FFF2-40B4-BE49-F238E27FC236}">
                <a16:creationId xmlns:a16="http://schemas.microsoft.com/office/drawing/2014/main" id="{A4C5BF4D-AF3F-4127-9FFB-EAAC0C17D6EF}"/>
              </a:ext>
            </a:extLst>
          </p:cNvPr>
          <p:cNvSpPr txBox="1"/>
          <p:nvPr/>
        </p:nvSpPr>
        <p:spPr>
          <a:xfrm>
            <a:off x="3392142" y="23603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53" name="!!1a">
            <a:extLst>
              <a:ext uri="{FF2B5EF4-FFF2-40B4-BE49-F238E27FC236}">
                <a16:creationId xmlns:a16="http://schemas.microsoft.com/office/drawing/2014/main" id="{A4C5BF4D-AF3F-4127-9FFB-EAAC0C17D6EF}"/>
              </a:ext>
            </a:extLst>
          </p:cNvPr>
          <p:cNvSpPr txBox="1"/>
          <p:nvPr/>
        </p:nvSpPr>
        <p:spPr>
          <a:xfrm>
            <a:off x="4144574" y="236184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454" name="!!1a">
            <a:extLst>
              <a:ext uri="{FF2B5EF4-FFF2-40B4-BE49-F238E27FC236}">
                <a16:creationId xmlns:a16="http://schemas.microsoft.com/office/drawing/2014/main" id="{A4C5BF4D-AF3F-4127-9FFB-EAAC0C17D6EF}"/>
              </a:ext>
            </a:extLst>
          </p:cNvPr>
          <p:cNvSpPr txBox="1"/>
          <p:nvPr/>
        </p:nvSpPr>
        <p:spPr>
          <a:xfrm>
            <a:off x="4922441" y="23428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55" name="!!1a">
            <a:extLst>
              <a:ext uri="{FF2B5EF4-FFF2-40B4-BE49-F238E27FC236}">
                <a16:creationId xmlns:a16="http://schemas.microsoft.com/office/drawing/2014/main" id="{A4C5BF4D-AF3F-4127-9FFB-EAAC0C17D6EF}"/>
              </a:ext>
            </a:extLst>
          </p:cNvPr>
          <p:cNvSpPr txBox="1"/>
          <p:nvPr/>
        </p:nvSpPr>
        <p:spPr>
          <a:xfrm>
            <a:off x="5706573" y="23603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456" name="!!1a">
            <a:extLst>
              <a:ext uri="{FF2B5EF4-FFF2-40B4-BE49-F238E27FC236}">
                <a16:creationId xmlns:a16="http://schemas.microsoft.com/office/drawing/2014/main" id="{A4C5BF4D-AF3F-4127-9FFB-EAAC0C17D6EF}"/>
              </a:ext>
            </a:extLst>
          </p:cNvPr>
          <p:cNvSpPr txBox="1"/>
          <p:nvPr/>
        </p:nvSpPr>
        <p:spPr>
          <a:xfrm>
            <a:off x="6478050" y="23428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57" name="!!1a">
            <a:extLst>
              <a:ext uri="{FF2B5EF4-FFF2-40B4-BE49-F238E27FC236}">
                <a16:creationId xmlns:a16="http://schemas.microsoft.com/office/drawing/2014/main" id="{A4C5BF4D-AF3F-4127-9FFB-EAAC0C17D6EF}"/>
              </a:ext>
            </a:extLst>
          </p:cNvPr>
          <p:cNvSpPr txBox="1"/>
          <p:nvPr/>
        </p:nvSpPr>
        <p:spPr>
          <a:xfrm>
            <a:off x="7249527" y="23519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58" name="!!1a">
            <a:extLst>
              <a:ext uri="{FF2B5EF4-FFF2-40B4-BE49-F238E27FC236}">
                <a16:creationId xmlns:a16="http://schemas.microsoft.com/office/drawing/2014/main" id="{A4C5BF4D-AF3F-4127-9FFB-EAAC0C17D6EF}"/>
              </a:ext>
            </a:extLst>
          </p:cNvPr>
          <p:cNvSpPr txBox="1"/>
          <p:nvPr/>
        </p:nvSpPr>
        <p:spPr>
          <a:xfrm>
            <a:off x="8021004" y="23603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59" name="!!1a">
            <a:extLst>
              <a:ext uri="{FF2B5EF4-FFF2-40B4-BE49-F238E27FC236}">
                <a16:creationId xmlns:a16="http://schemas.microsoft.com/office/drawing/2014/main" id="{A4C5BF4D-AF3F-4127-9FFB-EAAC0C17D6EF}"/>
              </a:ext>
            </a:extLst>
          </p:cNvPr>
          <p:cNvSpPr txBox="1"/>
          <p:nvPr/>
        </p:nvSpPr>
        <p:spPr>
          <a:xfrm>
            <a:off x="1845797" y="31023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460" name="!!1a">
            <a:extLst>
              <a:ext uri="{FF2B5EF4-FFF2-40B4-BE49-F238E27FC236}">
                <a16:creationId xmlns:a16="http://schemas.microsoft.com/office/drawing/2014/main" id="{A4C5BF4D-AF3F-4127-9FFB-EAAC0C17D6EF}"/>
              </a:ext>
            </a:extLst>
          </p:cNvPr>
          <p:cNvSpPr txBox="1"/>
          <p:nvPr/>
        </p:nvSpPr>
        <p:spPr>
          <a:xfrm>
            <a:off x="2647469" y="30913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61" name="!!1a">
            <a:extLst>
              <a:ext uri="{FF2B5EF4-FFF2-40B4-BE49-F238E27FC236}">
                <a16:creationId xmlns:a16="http://schemas.microsoft.com/office/drawing/2014/main" id="{A4C5BF4D-AF3F-4127-9FFB-EAAC0C17D6EF}"/>
              </a:ext>
            </a:extLst>
          </p:cNvPr>
          <p:cNvSpPr txBox="1"/>
          <p:nvPr/>
        </p:nvSpPr>
        <p:spPr>
          <a:xfrm>
            <a:off x="3387582" y="309954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462" name="!!1a">
            <a:extLst>
              <a:ext uri="{FF2B5EF4-FFF2-40B4-BE49-F238E27FC236}">
                <a16:creationId xmlns:a16="http://schemas.microsoft.com/office/drawing/2014/main" id="{A4C5BF4D-AF3F-4127-9FFB-EAAC0C17D6EF}"/>
              </a:ext>
            </a:extLst>
          </p:cNvPr>
          <p:cNvSpPr txBox="1"/>
          <p:nvPr/>
        </p:nvSpPr>
        <p:spPr>
          <a:xfrm>
            <a:off x="4141183" y="308331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463" name="!!1a">
            <a:extLst>
              <a:ext uri="{FF2B5EF4-FFF2-40B4-BE49-F238E27FC236}">
                <a16:creationId xmlns:a16="http://schemas.microsoft.com/office/drawing/2014/main" id="{A4C5BF4D-AF3F-4127-9FFB-EAAC0C17D6EF}"/>
              </a:ext>
            </a:extLst>
          </p:cNvPr>
          <p:cNvSpPr txBox="1"/>
          <p:nvPr/>
        </p:nvSpPr>
        <p:spPr>
          <a:xfrm>
            <a:off x="4931439" y="308363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64" name="!!1a">
            <a:extLst>
              <a:ext uri="{FF2B5EF4-FFF2-40B4-BE49-F238E27FC236}">
                <a16:creationId xmlns:a16="http://schemas.microsoft.com/office/drawing/2014/main" id="{A4C5BF4D-AF3F-4127-9FFB-EAAC0C17D6EF}"/>
              </a:ext>
            </a:extLst>
          </p:cNvPr>
          <p:cNvSpPr txBox="1"/>
          <p:nvPr/>
        </p:nvSpPr>
        <p:spPr>
          <a:xfrm>
            <a:off x="5693659" y="30939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65" name="!!1a">
            <a:extLst>
              <a:ext uri="{FF2B5EF4-FFF2-40B4-BE49-F238E27FC236}">
                <a16:creationId xmlns:a16="http://schemas.microsoft.com/office/drawing/2014/main" id="{A4C5BF4D-AF3F-4127-9FFB-EAAC0C17D6EF}"/>
              </a:ext>
            </a:extLst>
          </p:cNvPr>
          <p:cNvSpPr txBox="1"/>
          <p:nvPr/>
        </p:nvSpPr>
        <p:spPr>
          <a:xfrm>
            <a:off x="6465136" y="31023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73" name="!!1a">
            <a:extLst>
              <a:ext uri="{FF2B5EF4-FFF2-40B4-BE49-F238E27FC236}">
                <a16:creationId xmlns:a16="http://schemas.microsoft.com/office/drawing/2014/main" id="{A4C5BF4D-AF3F-4127-9FFB-EAAC0C17D6EF}"/>
              </a:ext>
            </a:extLst>
          </p:cNvPr>
          <p:cNvSpPr txBox="1"/>
          <p:nvPr/>
        </p:nvSpPr>
        <p:spPr>
          <a:xfrm>
            <a:off x="3408055" y="38512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74" name="!!1a">
            <a:extLst>
              <a:ext uri="{FF2B5EF4-FFF2-40B4-BE49-F238E27FC236}">
                <a16:creationId xmlns:a16="http://schemas.microsoft.com/office/drawing/2014/main" id="{A4C5BF4D-AF3F-4127-9FFB-EAAC0C17D6EF}"/>
              </a:ext>
            </a:extLst>
          </p:cNvPr>
          <p:cNvSpPr txBox="1"/>
          <p:nvPr/>
        </p:nvSpPr>
        <p:spPr>
          <a:xfrm>
            <a:off x="4150964" y="38241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75" name="!!1a">
            <a:extLst>
              <a:ext uri="{FF2B5EF4-FFF2-40B4-BE49-F238E27FC236}">
                <a16:creationId xmlns:a16="http://schemas.microsoft.com/office/drawing/2014/main" id="{A4C5BF4D-AF3F-4127-9FFB-EAAC0C17D6EF}"/>
              </a:ext>
            </a:extLst>
          </p:cNvPr>
          <p:cNvSpPr txBox="1"/>
          <p:nvPr/>
        </p:nvSpPr>
        <p:spPr>
          <a:xfrm>
            <a:off x="4931439" y="38049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476" name="!!1a">
            <a:extLst>
              <a:ext uri="{FF2B5EF4-FFF2-40B4-BE49-F238E27FC236}">
                <a16:creationId xmlns:a16="http://schemas.microsoft.com/office/drawing/2014/main" id="{A4C5BF4D-AF3F-4127-9FFB-EAAC0C17D6EF}"/>
              </a:ext>
            </a:extLst>
          </p:cNvPr>
          <p:cNvSpPr txBox="1"/>
          <p:nvPr/>
        </p:nvSpPr>
        <p:spPr>
          <a:xfrm>
            <a:off x="5693918" y="384175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477" name="!!1a">
            <a:extLst>
              <a:ext uri="{FF2B5EF4-FFF2-40B4-BE49-F238E27FC236}">
                <a16:creationId xmlns:a16="http://schemas.microsoft.com/office/drawing/2014/main" id="{A4C5BF4D-AF3F-4127-9FFB-EAAC0C17D6EF}"/>
              </a:ext>
            </a:extLst>
          </p:cNvPr>
          <p:cNvSpPr txBox="1"/>
          <p:nvPr/>
        </p:nvSpPr>
        <p:spPr>
          <a:xfrm>
            <a:off x="6465395" y="382416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478" name="!!1a">
            <a:extLst>
              <a:ext uri="{FF2B5EF4-FFF2-40B4-BE49-F238E27FC236}">
                <a16:creationId xmlns:a16="http://schemas.microsoft.com/office/drawing/2014/main" id="{A4C5BF4D-AF3F-4127-9FFB-EAAC0C17D6EF}"/>
              </a:ext>
            </a:extLst>
          </p:cNvPr>
          <p:cNvSpPr txBox="1"/>
          <p:nvPr/>
        </p:nvSpPr>
        <p:spPr>
          <a:xfrm>
            <a:off x="9572617" y="60522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81" name="!!1a">
            <a:extLst>
              <a:ext uri="{FF2B5EF4-FFF2-40B4-BE49-F238E27FC236}">
                <a16:creationId xmlns:a16="http://schemas.microsoft.com/office/drawing/2014/main" id="{A4C5BF4D-AF3F-4127-9FFB-EAAC0C17D6EF}"/>
              </a:ext>
            </a:extLst>
          </p:cNvPr>
          <p:cNvSpPr txBox="1"/>
          <p:nvPr/>
        </p:nvSpPr>
        <p:spPr>
          <a:xfrm>
            <a:off x="5703700" y="45825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482" name="!!1a">
            <a:extLst>
              <a:ext uri="{FF2B5EF4-FFF2-40B4-BE49-F238E27FC236}">
                <a16:creationId xmlns:a16="http://schemas.microsoft.com/office/drawing/2014/main" id="{A4C5BF4D-AF3F-4127-9FFB-EAAC0C17D6EF}"/>
              </a:ext>
            </a:extLst>
          </p:cNvPr>
          <p:cNvSpPr txBox="1"/>
          <p:nvPr/>
        </p:nvSpPr>
        <p:spPr>
          <a:xfrm>
            <a:off x="6462522" y="45826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83" name="!!1a">
            <a:extLst>
              <a:ext uri="{FF2B5EF4-FFF2-40B4-BE49-F238E27FC236}">
                <a16:creationId xmlns:a16="http://schemas.microsoft.com/office/drawing/2014/main" id="{A4C5BF4D-AF3F-4127-9FFB-EAAC0C17D6EF}"/>
              </a:ext>
            </a:extLst>
          </p:cNvPr>
          <p:cNvSpPr txBox="1"/>
          <p:nvPr/>
        </p:nvSpPr>
        <p:spPr>
          <a:xfrm>
            <a:off x="7246654" y="45811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87" name="!!1a">
            <a:extLst>
              <a:ext uri="{FF2B5EF4-FFF2-40B4-BE49-F238E27FC236}">
                <a16:creationId xmlns:a16="http://schemas.microsoft.com/office/drawing/2014/main" id="{A4C5BF4D-AF3F-4127-9FFB-EAAC0C17D6EF}"/>
              </a:ext>
            </a:extLst>
          </p:cNvPr>
          <p:cNvSpPr txBox="1"/>
          <p:nvPr/>
        </p:nvSpPr>
        <p:spPr>
          <a:xfrm>
            <a:off x="2620665" y="531040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488" name="!!1a">
            <a:extLst>
              <a:ext uri="{FF2B5EF4-FFF2-40B4-BE49-F238E27FC236}">
                <a16:creationId xmlns:a16="http://schemas.microsoft.com/office/drawing/2014/main" id="{A4C5BF4D-AF3F-4127-9FFB-EAAC0C17D6EF}"/>
              </a:ext>
            </a:extLst>
          </p:cNvPr>
          <p:cNvSpPr txBox="1"/>
          <p:nvPr/>
        </p:nvSpPr>
        <p:spPr>
          <a:xfrm>
            <a:off x="3392142" y="53023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x</a:t>
            </a:r>
          </a:p>
        </p:txBody>
      </p:sp>
      <p:sp>
        <p:nvSpPr>
          <p:cNvPr id="489" name="!!1a">
            <a:extLst>
              <a:ext uri="{FF2B5EF4-FFF2-40B4-BE49-F238E27FC236}">
                <a16:creationId xmlns:a16="http://schemas.microsoft.com/office/drawing/2014/main" id="{A4C5BF4D-AF3F-4127-9FFB-EAAC0C17D6EF}"/>
              </a:ext>
            </a:extLst>
          </p:cNvPr>
          <p:cNvSpPr txBox="1"/>
          <p:nvPr/>
        </p:nvSpPr>
        <p:spPr>
          <a:xfrm>
            <a:off x="4150964" y="52928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490" name="!!1a">
            <a:extLst>
              <a:ext uri="{FF2B5EF4-FFF2-40B4-BE49-F238E27FC236}">
                <a16:creationId xmlns:a16="http://schemas.microsoft.com/office/drawing/2014/main" id="{A4C5BF4D-AF3F-4127-9FFB-EAAC0C17D6EF}"/>
              </a:ext>
            </a:extLst>
          </p:cNvPr>
          <p:cNvSpPr txBox="1"/>
          <p:nvPr/>
        </p:nvSpPr>
        <p:spPr>
          <a:xfrm>
            <a:off x="4935096" y="530088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491" name="!!1a">
            <a:extLst>
              <a:ext uri="{FF2B5EF4-FFF2-40B4-BE49-F238E27FC236}">
                <a16:creationId xmlns:a16="http://schemas.microsoft.com/office/drawing/2014/main" id="{A4C5BF4D-AF3F-4127-9FFB-EAAC0C17D6EF}"/>
              </a:ext>
            </a:extLst>
          </p:cNvPr>
          <p:cNvSpPr txBox="1"/>
          <p:nvPr/>
        </p:nvSpPr>
        <p:spPr>
          <a:xfrm>
            <a:off x="5697050" y="530234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492" name="!!1a">
            <a:extLst>
              <a:ext uri="{FF2B5EF4-FFF2-40B4-BE49-F238E27FC236}">
                <a16:creationId xmlns:a16="http://schemas.microsoft.com/office/drawing/2014/main" id="{A4C5BF4D-AF3F-4127-9FFB-EAAC0C17D6EF}"/>
              </a:ext>
            </a:extLst>
          </p:cNvPr>
          <p:cNvSpPr txBox="1"/>
          <p:nvPr/>
        </p:nvSpPr>
        <p:spPr>
          <a:xfrm>
            <a:off x="6478050" y="53305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94" name="!!1a">
            <a:extLst>
              <a:ext uri="{FF2B5EF4-FFF2-40B4-BE49-F238E27FC236}">
                <a16:creationId xmlns:a16="http://schemas.microsoft.com/office/drawing/2014/main" id="{A4C5BF4D-AF3F-4127-9FFB-EAAC0C17D6EF}"/>
              </a:ext>
            </a:extLst>
          </p:cNvPr>
          <p:cNvSpPr txBox="1"/>
          <p:nvPr/>
        </p:nvSpPr>
        <p:spPr>
          <a:xfrm>
            <a:off x="4180793" y="607617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495" name="!!1a">
            <a:extLst>
              <a:ext uri="{FF2B5EF4-FFF2-40B4-BE49-F238E27FC236}">
                <a16:creationId xmlns:a16="http://schemas.microsoft.com/office/drawing/2014/main" id="{A4C5BF4D-AF3F-4127-9FFB-EAAC0C17D6EF}"/>
              </a:ext>
            </a:extLst>
          </p:cNvPr>
          <p:cNvSpPr txBox="1"/>
          <p:nvPr/>
        </p:nvSpPr>
        <p:spPr>
          <a:xfrm>
            <a:off x="4952270" y="60585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496" name="!!1a">
            <a:extLst>
              <a:ext uri="{FF2B5EF4-FFF2-40B4-BE49-F238E27FC236}">
                <a16:creationId xmlns:a16="http://schemas.microsoft.com/office/drawing/2014/main" id="{A4C5BF4D-AF3F-4127-9FFB-EAAC0C17D6EF}"/>
              </a:ext>
            </a:extLst>
          </p:cNvPr>
          <p:cNvSpPr txBox="1"/>
          <p:nvPr/>
        </p:nvSpPr>
        <p:spPr>
          <a:xfrm>
            <a:off x="5692048" y="60490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97" name="!!1a">
            <a:extLst>
              <a:ext uri="{FF2B5EF4-FFF2-40B4-BE49-F238E27FC236}">
                <a16:creationId xmlns:a16="http://schemas.microsoft.com/office/drawing/2014/main" id="{A4C5BF4D-AF3F-4127-9FFB-EAAC0C17D6EF}"/>
              </a:ext>
            </a:extLst>
          </p:cNvPr>
          <p:cNvSpPr txBox="1"/>
          <p:nvPr/>
        </p:nvSpPr>
        <p:spPr>
          <a:xfrm>
            <a:off x="6466657" y="602856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498" name="!!1a">
            <a:extLst>
              <a:ext uri="{FF2B5EF4-FFF2-40B4-BE49-F238E27FC236}">
                <a16:creationId xmlns:a16="http://schemas.microsoft.com/office/drawing/2014/main" id="{A4C5BF4D-AF3F-4127-9FFB-EAAC0C17D6EF}"/>
              </a:ext>
            </a:extLst>
          </p:cNvPr>
          <p:cNvSpPr txBox="1"/>
          <p:nvPr/>
        </p:nvSpPr>
        <p:spPr>
          <a:xfrm>
            <a:off x="7266701" y="60585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499" name="!!1a">
            <a:extLst>
              <a:ext uri="{FF2B5EF4-FFF2-40B4-BE49-F238E27FC236}">
                <a16:creationId xmlns:a16="http://schemas.microsoft.com/office/drawing/2014/main" id="{A4C5BF4D-AF3F-4127-9FFB-EAAC0C17D6EF}"/>
              </a:ext>
            </a:extLst>
          </p:cNvPr>
          <p:cNvSpPr txBox="1"/>
          <p:nvPr/>
        </p:nvSpPr>
        <p:spPr>
          <a:xfrm>
            <a:off x="8019133" y="605822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500" name="!!1a">
            <a:extLst>
              <a:ext uri="{FF2B5EF4-FFF2-40B4-BE49-F238E27FC236}">
                <a16:creationId xmlns:a16="http://schemas.microsoft.com/office/drawing/2014/main" id="{A4C5BF4D-AF3F-4127-9FFB-EAAC0C17D6EF}"/>
              </a:ext>
            </a:extLst>
          </p:cNvPr>
          <p:cNvSpPr txBox="1"/>
          <p:nvPr/>
        </p:nvSpPr>
        <p:spPr>
          <a:xfrm>
            <a:off x="8790611" y="605712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Right Arrow 1">
            <a:hlinkClick r:id="rId19" action="ppaction://hlinksldjump"/>
          </p:cNvPr>
          <p:cNvSpPr/>
          <p:nvPr/>
        </p:nvSpPr>
        <p:spPr>
          <a:xfrm>
            <a:off x="11329811" y="6229469"/>
            <a:ext cx="685800" cy="425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0666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3"/>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438"/>
                                        </p:tgtEl>
                                        <p:attrNameLst>
                                          <p:attrName>style.visibility</p:attrName>
                                        </p:attrNameLst>
                                      </p:cBhvr>
                                      <p:to>
                                        <p:strVal val="visible"/>
                                      </p:to>
                                    </p:set>
                                    <p:anim calcmode="lin" valueType="num">
                                      <p:cBhvr>
                                        <p:cTn id="119" dur="500" fill="hold"/>
                                        <p:tgtEl>
                                          <p:spTgt spid="438"/>
                                        </p:tgtEl>
                                        <p:attrNameLst>
                                          <p:attrName>ppt_w</p:attrName>
                                        </p:attrNameLst>
                                      </p:cBhvr>
                                      <p:tavLst>
                                        <p:tav tm="0">
                                          <p:val>
                                            <p:fltVal val="0"/>
                                          </p:val>
                                        </p:tav>
                                        <p:tav tm="100000">
                                          <p:val>
                                            <p:strVal val="#ppt_w"/>
                                          </p:val>
                                        </p:tav>
                                      </p:tavLst>
                                    </p:anim>
                                    <p:anim calcmode="lin" valueType="num">
                                      <p:cBhvr>
                                        <p:cTn id="120" dur="500" fill="hold"/>
                                        <p:tgtEl>
                                          <p:spTgt spid="438"/>
                                        </p:tgtEl>
                                        <p:attrNameLst>
                                          <p:attrName>ppt_h</p:attrName>
                                        </p:attrNameLst>
                                      </p:cBhvr>
                                      <p:tavLst>
                                        <p:tav tm="0">
                                          <p:val>
                                            <p:fltVal val="0"/>
                                          </p:val>
                                        </p:tav>
                                        <p:tav tm="100000">
                                          <p:val>
                                            <p:strVal val="#ppt_h"/>
                                          </p:val>
                                        </p:tav>
                                      </p:tavLst>
                                    </p:anim>
                                    <p:animEffect transition="in" filter="fade">
                                      <p:cBhvr>
                                        <p:cTn id="121" dur="500"/>
                                        <p:tgtEl>
                                          <p:spTgt spid="4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438"/>
                                        </p:tgtEl>
                                      </p:cBhvr>
                                    </p:animEffect>
                                    <p:animScale>
                                      <p:cBhvr>
                                        <p:cTn id="124" dur="250" autoRev="1" fill="hold"/>
                                        <p:tgtEl>
                                          <p:spTgt spid="4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439"/>
                                        </p:tgtEl>
                                        <p:attrNameLst>
                                          <p:attrName>style.visibility</p:attrName>
                                        </p:attrNameLst>
                                      </p:cBhvr>
                                      <p:to>
                                        <p:strVal val="visible"/>
                                      </p:to>
                                    </p:set>
                                    <p:anim calcmode="lin" valueType="num">
                                      <p:cBhvr>
                                        <p:cTn id="127" dur="500" fill="hold"/>
                                        <p:tgtEl>
                                          <p:spTgt spid="439"/>
                                        </p:tgtEl>
                                        <p:attrNameLst>
                                          <p:attrName>ppt_w</p:attrName>
                                        </p:attrNameLst>
                                      </p:cBhvr>
                                      <p:tavLst>
                                        <p:tav tm="0">
                                          <p:val>
                                            <p:fltVal val="0"/>
                                          </p:val>
                                        </p:tav>
                                        <p:tav tm="100000">
                                          <p:val>
                                            <p:strVal val="#ppt_w"/>
                                          </p:val>
                                        </p:tav>
                                      </p:tavLst>
                                    </p:anim>
                                    <p:anim calcmode="lin" valueType="num">
                                      <p:cBhvr>
                                        <p:cTn id="128" dur="500" fill="hold"/>
                                        <p:tgtEl>
                                          <p:spTgt spid="439"/>
                                        </p:tgtEl>
                                        <p:attrNameLst>
                                          <p:attrName>ppt_h</p:attrName>
                                        </p:attrNameLst>
                                      </p:cBhvr>
                                      <p:tavLst>
                                        <p:tav tm="0">
                                          <p:val>
                                            <p:fltVal val="0"/>
                                          </p:val>
                                        </p:tav>
                                        <p:tav tm="100000">
                                          <p:val>
                                            <p:strVal val="#ppt_h"/>
                                          </p:val>
                                        </p:tav>
                                      </p:tavLst>
                                    </p:anim>
                                    <p:animEffect transition="in" filter="fade">
                                      <p:cBhvr>
                                        <p:cTn id="129" dur="500"/>
                                        <p:tgtEl>
                                          <p:spTgt spid="4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439"/>
                                        </p:tgtEl>
                                      </p:cBhvr>
                                    </p:animEffect>
                                    <p:animScale>
                                      <p:cBhvr>
                                        <p:cTn id="132" dur="250" autoRev="1" fill="hold"/>
                                        <p:tgtEl>
                                          <p:spTgt spid="43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440"/>
                                        </p:tgtEl>
                                        <p:attrNameLst>
                                          <p:attrName>style.visibility</p:attrName>
                                        </p:attrNameLst>
                                      </p:cBhvr>
                                      <p:to>
                                        <p:strVal val="visible"/>
                                      </p:to>
                                    </p:set>
                                    <p:anim calcmode="lin" valueType="num">
                                      <p:cBhvr>
                                        <p:cTn id="135" dur="500" fill="hold"/>
                                        <p:tgtEl>
                                          <p:spTgt spid="440"/>
                                        </p:tgtEl>
                                        <p:attrNameLst>
                                          <p:attrName>ppt_w</p:attrName>
                                        </p:attrNameLst>
                                      </p:cBhvr>
                                      <p:tavLst>
                                        <p:tav tm="0">
                                          <p:val>
                                            <p:fltVal val="0"/>
                                          </p:val>
                                        </p:tav>
                                        <p:tav tm="100000">
                                          <p:val>
                                            <p:strVal val="#ppt_w"/>
                                          </p:val>
                                        </p:tav>
                                      </p:tavLst>
                                    </p:anim>
                                    <p:anim calcmode="lin" valueType="num">
                                      <p:cBhvr>
                                        <p:cTn id="136" dur="500" fill="hold"/>
                                        <p:tgtEl>
                                          <p:spTgt spid="440"/>
                                        </p:tgtEl>
                                        <p:attrNameLst>
                                          <p:attrName>ppt_h</p:attrName>
                                        </p:attrNameLst>
                                      </p:cBhvr>
                                      <p:tavLst>
                                        <p:tav tm="0">
                                          <p:val>
                                            <p:fltVal val="0"/>
                                          </p:val>
                                        </p:tav>
                                        <p:tav tm="100000">
                                          <p:val>
                                            <p:strVal val="#ppt_h"/>
                                          </p:val>
                                        </p:tav>
                                      </p:tavLst>
                                    </p:anim>
                                    <p:animEffect transition="in" filter="fade">
                                      <p:cBhvr>
                                        <p:cTn id="137" dur="500"/>
                                        <p:tgtEl>
                                          <p:spTgt spid="440"/>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440"/>
                                        </p:tgtEl>
                                      </p:cBhvr>
                                    </p:animEffect>
                                    <p:animScale>
                                      <p:cBhvr>
                                        <p:cTn id="140" dur="250" autoRev="1" fill="hold"/>
                                        <p:tgtEl>
                                          <p:spTgt spid="44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441"/>
                                        </p:tgtEl>
                                        <p:attrNameLst>
                                          <p:attrName>style.visibility</p:attrName>
                                        </p:attrNameLst>
                                      </p:cBhvr>
                                      <p:to>
                                        <p:strVal val="visible"/>
                                      </p:to>
                                    </p:set>
                                    <p:anim calcmode="lin" valueType="num">
                                      <p:cBhvr>
                                        <p:cTn id="143" dur="500" fill="hold"/>
                                        <p:tgtEl>
                                          <p:spTgt spid="441"/>
                                        </p:tgtEl>
                                        <p:attrNameLst>
                                          <p:attrName>ppt_w</p:attrName>
                                        </p:attrNameLst>
                                      </p:cBhvr>
                                      <p:tavLst>
                                        <p:tav tm="0">
                                          <p:val>
                                            <p:fltVal val="0"/>
                                          </p:val>
                                        </p:tav>
                                        <p:tav tm="100000">
                                          <p:val>
                                            <p:strVal val="#ppt_w"/>
                                          </p:val>
                                        </p:tav>
                                      </p:tavLst>
                                    </p:anim>
                                    <p:anim calcmode="lin" valueType="num">
                                      <p:cBhvr>
                                        <p:cTn id="144" dur="500" fill="hold"/>
                                        <p:tgtEl>
                                          <p:spTgt spid="441"/>
                                        </p:tgtEl>
                                        <p:attrNameLst>
                                          <p:attrName>ppt_h</p:attrName>
                                        </p:attrNameLst>
                                      </p:cBhvr>
                                      <p:tavLst>
                                        <p:tav tm="0">
                                          <p:val>
                                            <p:fltVal val="0"/>
                                          </p:val>
                                        </p:tav>
                                        <p:tav tm="100000">
                                          <p:val>
                                            <p:strVal val="#ppt_h"/>
                                          </p:val>
                                        </p:tav>
                                      </p:tavLst>
                                    </p:anim>
                                    <p:animEffect transition="in" filter="fade">
                                      <p:cBhvr>
                                        <p:cTn id="145" dur="500"/>
                                        <p:tgtEl>
                                          <p:spTgt spid="441"/>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441"/>
                                        </p:tgtEl>
                                      </p:cBhvr>
                                    </p:animEffect>
                                    <p:animScale>
                                      <p:cBhvr>
                                        <p:cTn id="148" dur="250" autoRev="1" fill="hold"/>
                                        <p:tgtEl>
                                          <p:spTgt spid="441"/>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442"/>
                                        </p:tgtEl>
                                        <p:attrNameLst>
                                          <p:attrName>style.visibility</p:attrName>
                                        </p:attrNameLst>
                                      </p:cBhvr>
                                      <p:to>
                                        <p:strVal val="visible"/>
                                      </p:to>
                                    </p:set>
                                    <p:anim calcmode="lin" valueType="num">
                                      <p:cBhvr>
                                        <p:cTn id="151" dur="500" fill="hold"/>
                                        <p:tgtEl>
                                          <p:spTgt spid="442"/>
                                        </p:tgtEl>
                                        <p:attrNameLst>
                                          <p:attrName>ppt_w</p:attrName>
                                        </p:attrNameLst>
                                      </p:cBhvr>
                                      <p:tavLst>
                                        <p:tav tm="0">
                                          <p:val>
                                            <p:fltVal val="0"/>
                                          </p:val>
                                        </p:tav>
                                        <p:tav tm="100000">
                                          <p:val>
                                            <p:strVal val="#ppt_w"/>
                                          </p:val>
                                        </p:tav>
                                      </p:tavLst>
                                    </p:anim>
                                    <p:anim calcmode="lin" valueType="num">
                                      <p:cBhvr>
                                        <p:cTn id="152" dur="500" fill="hold"/>
                                        <p:tgtEl>
                                          <p:spTgt spid="442"/>
                                        </p:tgtEl>
                                        <p:attrNameLst>
                                          <p:attrName>ppt_h</p:attrName>
                                        </p:attrNameLst>
                                      </p:cBhvr>
                                      <p:tavLst>
                                        <p:tav tm="0">
                                          <p:val>
                                            <p:fltVal val="0"/>
                                          </p:val>
                                        </p:tav>
                                        <p:tav tm="100000">
                                          <p:val>
                                            <p:strVal val="#ppt_h"/>
                                          </p:val>
                                        </p:tav>
                                      </p:tavLst>
                                    </p:anim>
                                    <p:animEffect transition="in" filter="fade">
                                      <p:cBhvr>
                                        <p:cTn id="153" dur="500"/>
                                        <p:tgtEl>
                                          <p:spTgt spid="442"/>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442"/>
                                        </p:tgtEl>
                                      </p:cBhvr>
                                    </p:animEffect>
                                    <p:animScale>
                                      <p:cBhvr>
                                        <p:cTn id="156" dur="250" autoRev="1" fill="hold"/>
                                        <p:tgtEl>
                                          <p:spTgt spid="442"/>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443"/>
                                        </p:tgtEl>
                                        <p:attrNameLst>
                                          <p:attrName>style.visibility</p:attrName>
                                        </p:attrNameLst>
                                      </p:cBhvr>
                                      <p:to>
                                        <p:strVal val="visible"/>
                                      </p:to>
                                    </p:set>
                                    <p:anim calcmode="lin" valueType="num">
                                      <p:cBhvr>
                                        <p:cTn id="159" dur="500" fill="hold"/>
                                        <p:tgtEl>
                                          <p:spTgt spid="443"/>
                                        </p:tgtEl>
                                        <p:attrNameLst>
                                          <p:attrName>ppt_w</p:attrName>
                                        </p:attrNameLst>
                                      </p:cBhvr>
                                      <p:tavLst>
                                        <p:tav tm="0">
                                          <p:val>
                                            <p:fltVal val="0"/>
                                          </p:val>
                                        </p:tav>
                                        <p:tav tm="100000">
                                          <p:val>
                                            <p:strVal val="#ppt_w"/>
                                          </p:val>
                                        </p:tav>
                                      </p:tavLst>
                                    </p:anim>
                                    <p:anim calcmode="lin" valueType="num">
                                      <p:cBhvr>
                                        <p:cTn id="160" dur="500" fill="hold"/>
                                        <p:tgtEl>
                                          <p:spTgt spid="443"/>
                                        </p:tgtEl>
                                        <p:attrNameLst>
                                          <p:attrName>ppt_h</p:attrName>
                                        </p:attrNameLst>
                                      </p:cBhvr>
                                      <p:tavLst>
                                        <p:tav tm="0">
                                          <p:val>
                                            <p:fltVal val="0"/>
                                          </p:val>
                                        </p:tav>
                                        <p:tav tm="100000">
                                          <p:val>
                                            <p:strVal val="#ppt_h"/>
                                          </p:val>
                                        </p:tav>
                                      </p:tavLst>
                                    </p:anim>
                                    <p:animEffect transition="in" filter="fade">
                                      <p:cBhvr>
                                        <p:cTn id="161" dur="500"/>
                                        <p:tgtEl>
                                          <p:spTgt spid="443"/>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443"/>
                                        </p:tgtEl>
                                      </p:cBhvr>
                                    </p:animEffect>
                                    <p:animScale>
                                      <p:cBhvr>
                                        <p:cTn id="164" dur="250" autoRev="1" fill="hold"/>
                                        <p:tgtEl>
                                          <p:spTgt spid="443"/>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444"/>
                                        </p:tgtEl>
                                        <p:attrNameLst>
                                          <p:attrName>style.visibility</p:attrName>
                                        </p:attrNameLst>
                                      </p:cBhvr>
                                      <p:to>
                                        <p:strVal val="visible"/>
                                      </p:to>
                                    </p:set>
                                    <p:anim calcmode="lin" valueType="num">
                                      <p:cBhvr>
                                        <p:cTn id="167" dur="500" fill="hold"/>
                                        <p:tgtEl>
                                          <p:spTgt spid="444"/>
                                        </p:tgtEl>
                                        <p:attrNameLst>
                                          <p:attrName>ppt_w</p:attrName>
                                        </p:attrNameLst>
                                      </p:cBhvr>
                                      <p:tavLst>
                                        <p:tav tm="0">
                                          <p:val>
                                            <p:fltVal val="0"/>
                                          </p:val>
                                        </p:tav>
                                        <p:tav tm="100000">
                                          <p:val>
                                            <p:strVal val="#ppt_w"/>
                                          </p:val>
                                        </p:tav>
                                      </p:tavLst>
                                    </p:anim>
                                    <p:anim calcmode="lin" valueType="num">
                                      <p:cBhvr>
                                        <p:cTn id="168" dur="500" fill="hold"/>
                                        <p:tgtEl>
                                          <p:spTgt spid="444"/>
                                        </p:tgtEl>
                                        <p:attrNameLst>
                                          <p:attrName>ppt_h</p:attrName>
                                        </p:attrNameLst>
                                      </p:cBhvr>
                                      <p:tavLst>
                                        <p:tav tm="0">
                                          <p:val>
                                            <p:fltVal val="0"/>
                                          </p:val>
                                        </p:tav>
                                        <p:tav tm="100000">
                                          <p:val>
                                            <p:strVal val="#ppt_h"/>
                                          </p:val>
                                        </p:tav>
                                      </p:tavLst>
                                    </p:anim>
                                    <p:animEffect transition="in" filter="fade">
                                      <p:cBhvr>
                                        <p:cTn id="169" dur="500"/>
                                        <p:tgtEl>
                                          <p:spTgt spid="44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444"/>
                                        </p:tgtEl>
                                      </p:cBhvr>
                                    </p:animEffect>
                                    <p:animScale>
                                      <p:cBhvr>
                                        <p:cTn id="172" dur="250" autoRev="1" fill="hold"/>
                                        <p:tgtEl>
                                          <p:spTgt spid="444"/>
                                        </p:tgtEl>
                                      </p:cBhvr>
                                      <p:by x="105000" y="105000"/>
                                    </p:animScale>
                                  </p:childTnLst>
                                </p:cTn>
                              </p:par>
                            </p:childTnLst>
                          </p:cTn>
                        </p:par>
                      </p:childTnLst>
                    </p:cTn>
                  </p:par>
                </p:childTnLst>
              </p:cTn>
              <p:nextCondLst>
                <p:cond evt="onClick" delay="0">
                  <p:tgtEl>
                    <p:spTgt spid="153"/>
                  </p:tgtEl>
                </p:cond>
              </p:nextCondLst>
            </p:seq>
            <p:seq concurrent="1" nextAc="seek">
              <p:cTn id="173" restart="whenNotActive" fill="hold" evtFilter="cancelBubble" nodeType="interactiveSeq">
                <p:stCondLst>
                  <p:cond evt="onClick" delay="0">
                    <p:tgtEl>
                      <p:spTgt spid="154"/>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445"/>
                                        </p:tgtEl>
                                        <p:attrNameLst>
                                          <p:attrName>style.visibility</p:attrName>
                                        </p:attrNameLst>
                                      </p:cBhvr>
                                      <p:to>
                                        <p:strVal val="visible"/>
                                      </p:to>
                                    </p:set>
                                    <p:anim calcmode="lin" valueType="num">
                                      <p:cBhvr>
                                        <p:cTn id="178" dur="500" fill="hold"/>
                                        <p:tgtEl>
                                          <p:spTgt spid="445"/>
                                        </p:tgtEl>
                                        <p:attrNameLst>
                                          <p:attrName>ppt_w</p:attrName>
                                        </p:attrNameLst>
                                      </p:cBhvr>
                                      <p:tavLst>
                                        <p:tav tm="0">
                                          <p:val>
                                            <p:fltVal val="0"/>
                                          </p:val>
                                        </p:tav>
                                        <p:tav tm="100000">
                                          <p:val>
                                            <p:strVal val="#ppt_w"/>
                                          </p:val>
                                        </p:tav>
                                      </p:tavLst>
                                    </p:anim>
                                    <p:anim calcmode="lin" valueType="num">
                                      <p:cBhvr>
                                        <p:cTn id="179" dur="500" fill="hold"/>
                                        <p:tgtEl>
                                          <p:spTgt spid="445"/>
                                        </p:tgtEl>
                                        <p:attrNameLst>
                                          <p:attrName>ppt_h</p:attrName>
                                        </p:attrNameLst>
                                      </p:cBhvr>
                                      <p:tavLst>
                                        <p:tav tm="0">
                                          <p:val>
                                            <p:fltVal val="0"/>
                                          </p:val>
                                        </p:tav>
                                        <p:tav tm="100000">
                                          <p:val>
                                            <p:strVal val="#ppt_h"/>
                                          </p:val>
                                        </p:tav>
                                      </p:tavLst>
                                    </p:anim>
                                    <p:animEffect transition="in" filter="fade">
                                      <p:cBhvr>
                                        <p:cTn id="180" dur="500"/>
                                        <p:tgtEl>
                                          <p:spTgt spid="445"/>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445"/>
                                        </p:tgtEl>
                                      </p:cBhvr>
                                    </p:animEffect>
                                    <p:animScale>
                                      <p:cBhvr>
                                        <p:cTn id="183" dur="250" autoRev="1" fill="hold"/>
                                        <p:tgtEl>
                                          <p:spTgt spid="445"/>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446"/>
                                        </p:tgtEl>
                                        <p:attrNameLst>
                                          <p:attrName>style.visibility</p:attrName>
                                        </p:attrNameLst>
                                      </p:cBhvr>
                                      <p:to>
                                        <p:strVal val="visible"/>
                                      </p:to>
                                    </p:set>
                                    <p:anim calcmode="lin" valueType="num">
                                      <p:cBhvr>
                                        <p:cTn id="186" dur="500" fill="hold"/>
                                        <p:tgtEl>
                                          <p:spTgt spid="446"/>
                                        </p:tgtEl>
                                        <p:attrNameLst>
                                          <p:attrName>ppt_w</p:attrName>
                                        </p:attrNameLst>
                                      </p:cBhvr>
                                      <p:tavLst>
                                        <p:tav tm="0">
                                          <p:val>
                                            <p:fltVal val="0"/>
                                          </p:val>
                                        </p:tav>
                                        <p:tav tm="100000">
                                          <p:val>
                                            <p:strVal val="#ppt_w"/>
                                          </p:val>
                                        </p:tav>
                                      </p:tavLst>
                                    </p:anim>
                                    <p:anim calcmode="lin" valueType="num">
                                      <p:cBhvr>
                                        <p:cTn id="187" dur="500" fill="hold"/>
                                        <p:tgtEl>
                                          <p:spTgt spid="446"/>
                                        </p:tgtEl>
                                        <p:attrNameLst>
                                          <p:attrName>ppt_h</p:attrName>
                                        </p:attrNameLst>
                                      </p:cBhvr>
                                      <p:tavLst>
                                        <p:tav tm="0">
                                          <p:val>
                                            <p:fltVal val="0"/>
                                          </p:val>
                                        </p:tav>
                                        <p:tav tm="100000">
                                          <p:val>
                                            <p:strVal val="#ppt_h"/>
                                          </p:val>
                                        </p:tav>
                                      </p:tavLst>
                                    </p:anim>
                                    <p:animEffect transition="in" filter="fade">
                                      <p:cBhvr>
                                        <p:cTn id="188" dur="500"/>
                                        <p:tgtEl>
                                          <p:spTgt spid="446"/>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446"/>
                                        </p:tgtEl>
                                      </p:cBhvr>
                                    </p:animEffect>
                                    <p:animScale>
                                      <p:cBhvr>
                                        <p:cTn id="191" dur="250" autoRev="1" fill="hold"/>
                                        <p:tgtEl>
                                          <p:spTgt spid="446"/>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447"/>
                                        </p:tgtEl>
                                        <p:attrNameLst>
                                          <p:attrName>style.visibility</p:attrName>
                                        </p:attrNameLst>
                                      </p:cBhvr>
                                      <p:to>
                                        <p:strVal val="visible"/>
                                      </p:to>
                                    </p:set>
                                    <p:anim calcmode="lin" valueType="num">
                                      <p:cBhvr>
                                        <p:cTn id="194" dur="500" fill="hold"/>
                                        <p:tgtEl>
                                          <p:spTgt spid="447"/>
                                        </p:tgtEl>
                                        <p:attrNameLst>
                                          <p:attrName>ppt_w</p:attrName>
                                        </p:attrNameLst>
                                      </p:cBhvr>
                                      <p:tavLst>
                                        <p:tav tm="0">
                                          <p:val>
                                            <p:fltVal val="0"/>
                                          </p:val>
                                        </p:tav>
                                        <p:tav tm="100000">
                                          <p:val>
                                            <p:strVal val="#ppt_w"/>
                                          </p:val>
                                        </p:tav>
                                      </p:tavLst>
                                    </p:anim>
                                    <p:anim calcmode="lin" valueType="num">
                                      <p:cBhvr>
                                        <p:cTn id="195" dur="500" fill="hold"/>
                                        <p:tgtEl>
                                          <p:spTgt spid="447"/>
                                        </p:tgtEl>
                                        <p:attrNameLst>
                                          <p:attrName>ppt_h</p:attrName>
                                        </p:attrNameLst>
                                      </p:cBhvr>
                                      <p:tavLst>
                                        <p:tav tm="0">
                                          <p:val>
                                            <p:fltVal val="0"/>
                                          </p:val>
                                        </p:tav>
                                        <p:tav tm="100000">
                                          <p:val>
                                            <p:strVal val="#ppt_h"/>
                                          </p:val>
                                        </p:tav>
                                      </p:tavLst>
                                    </p:anim>
                                    <p:animEffect transition="in" filter="fade">
                                      <p:cBhvr>
                                        <p:cTn id="196" dur="500"/>
                                        <p:tgtEl>
                                          <p:spTgt spid="447"/>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447"/>
                                        </p:tgtEl>
                                      </p:cBhvr>
                                    </p:animEffect>
                                    <p:animScale>
                                      <p:cBhvr>
                                        <p:cTn id="199" dur="250" autoRev="1" fill="hold"/>
                                        <p:tgtEl>
                                          <p:spTgt spid="447"/>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448"/>
                                        </p:tgtEl>
                                        <p:attrNameLst>
                                          <p:attrName>style.visibility</p:attrName>
                                        </p:attrNameLst>
                                      </p:cBhvr>
                                      <p:to>
                                        <p:strVal val="visible"/>
                                      </p:to>
                                    </p:set>
                                    <p:anim calcmode="lin" valueType="num">
                                      <p:cBhvr>
                                        <p:cTn id="202" dur="500" fill="hold"/>
                                        <p:tgtEl>
                                          <p:spTgt spid="448"/>
                                        </p:tgtEl>
                                        <p:attrNameLst>
                                          <p:attrName>ppt_w</p:attrName>
                                        </p:attrNameLst>
                                      </p:cBhvr>
                                      <p:tavLst>
                                        <p:tav tm="0">
                                          <p:val>
                                            <p:fltVal val="0"/>
                                          </p:val>
                                        </p:tav>
                                        <p:tav tm="100000">
                                          <p:val>
                                            <p:strVal val="#ppt_w"/>
                                          </p:val>
                                        </p:tav>
                                      </p:tavLst>
                                    </p:anim>
                                    <p:anim calcmode="lin" valueType="num">
                                      <p:cBhvr>
                                        <p:cTn id="203" dur="500" fill="hold"/>
                                        <p:tgtEl>
                                          <p:spTgt spid="448"/>
                                        </p:tgtEl>
                                        <p:attrNameLst>
                                          <p:attrName>ppt_h</p:attrName>
                                        </p:attrNameLst>
                                      </p:cBhvr>
                                      <p:tavLst>
                                        <p:tav tm="0">
                                          <p:val>
                                            <p:fltVal val="0"/>
                                          </p:val>
                                        </p:tav>
                                        <p:tav tm="100000">
                                          <p:val>
                                            <p:strVal val="#ppt_h"/>
                                          </p:val>
                                        </p:tav>
                                      </p:tavLst>
                                    </p:anim>
                                    <p:animEffect transition="in" filter="fade">
                                      <p:cBhvr>
                                        <p:cTn id="204" dur="500"/>
                                        <p:tgtEl>
                                          <p:spTgt spid="448"/>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448"/>
                                        </p:tgtEl>
                                      </p:cBhvr>
                                    </p:animEffect>
                                    <p:animScale>
                                      <p:cBhvr>
                                        <p:cTn id="207" dur="250" autoRev="1" fill="hold"/>
                                        <p:tgtEl>
                                          <p:spTgt spid="448"/>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449"/>
                                        </p:tgtEl>
                                        <p:attrNameLst>
                                          <p:attrName>style.visibility</p:attrName>
                                        </p:attrNameLst>
                                      </p:cBhvr>
                                      <p:to>
                                        <p:strVal val="visible"/>
                                      </p:to>
                                    </p:set>
                                    <p:anim calcmode="lin" valueType="num">
                                      <p:cBhvr>
                                        <p:cTn id="210" dur="500" fill="hold"/>
                                        <p:tgtEl>
                                          <p:spTgt spid="449"/>
                                        </p:tgtEl>
                                        <p:attrNameLst>
                                          <p:attrName>ppt_w</p:attrName>
                                        </p:attrNameLst>
                                      </p:cBhvr>
                                      <p:tavLst>
                                        <p:tav tm="0">
                                          <p:val>
                                            <p:fltVal val="0"/>
                                          </p:val>
                                        </p:tav>
                                        <p:tav tm="100000">
                                          <p:val>
                                            <p:strVal val="#ppt_w"/>
                                          </p:val>
                                        </p:tav>
                                      </p:tavLst>
                                    </p:anim>
                                    <p:anim calcmode="lin" valueType="num">
                                      <p:cBhvr>
                                        <p:cTn id="211" dur="500" fill="hold"/>
                                        <p:tgtEl>
                                          <p:spTgt spid="449"/>
                                        </p:tgtEl>
                                        <p:attrNameLst>
                                          <p:attrName>ppt_h</p:attrName>
                                        </p:attrNameLst>
                                      </p:cBhvr>
                                      <p:tavLst>
                                        <p:tav tm="0">
                                          <p:val>
                                            <p:fltVal val="0"/>
                                          </p:val>
                                        </p:tav>
                                        <p:tav tm="100000">
                                          <p:val>
                                            <p:strVal val="#ppt_h"/>
                                          </p:val>
                                        </p:tav>
                                      </p:tavLst>
                                    </p:anim>
                                    <p:animEffect transition="in" filter="fade">
                                      <p:cBhvr>
                                        <p:cTn id="212" dur="500"/>
                                        <p:tgtEl>
                                          <p:spTgt spid="449"/>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449"/>
                                        </p:tgtEl>
                                      </p:cBhvr>
                                    </p:animEffect>
                                    <p:animScale>
                                      <p:cBhvr>
                                        <p:cTn id="215" dur="250" autoRev="1" fill="hold"/>
                                        <p:tgtEl>
                                          <p:spTgt spid="449"/>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450"/>
                                        </p:tgtEl>
                                        <p:attrNameLst>
                                          <p:attrName>style.visibility</p:attrName>
                                        </p:attrNameLst>
                                      </p:cBhvr>
                                      <p:to>
                                        <p:strVal val="visible"/>
                                      </p:to>
                                    </p:set>
                                    <p:anim calcmode="lin" valueType="num">
                                      <p:cBhvr>
                                        <p:cTn id="218" dur="500" fill="hold"/>
                                        <p:tgtEl>
                                          <p:spTgt spid="450"/>
                                        </p:tgtEl>
                                        <p:attrNameLst>
                                          <p:attrName>ppt_w</p:attrName>
                                        </p:attrNameLst>
                                      </p:cBhvr>
                                      <p:tavLst>
                                        <p:tav tm="0">
                                          <p:val>
                                            <p:fltVal val="0"/>
                                          </p:val>
                                        </p:tav>
                                        <p:tav tm="100000">
                                          <p:val>
                                            <p:strVal val="#ppt_w"/>
                                          </p:val>
                                        </p:tav>
                                      </p:tavLst>
                                    </p:anim>
                                    <p:anim calcmode="lin" valueType="num">
                                      <p:cBhvr>
                                        <p:cTn id="219" dur="500" fill="hold"/>
                                        <p:tgtEl>
                                          <p:spTgt spid="450"/>
                                        </p:tgtEl>
                                        <p:attrNameLst>
                                          <p:attrName>ppt_h</p:attrName>
                                        </p:attrNameLst>
                                      </p:cBhvr>
                                      <p:tavLst>
                                        <p:tav tm="0">
                                          <p:val>
                                            <p:fltVal val="0"/>
                                          </p:val>
                                        </p:tav>
                                        <p:tav tm="100000">
                                          <p:val>
                                            <p:strVal val="#ppt_h"/>
                                          </p:val>
                                        </p:tav>
                                      </p:tavLst>
                                    </p:anim>
                                    <p:animEffect transition="in" filter="fade">
                                      <p:cBhvr>
                                        <p:cTn id="220" dur="500"/>
                                        <p:tgtEl>
                                          <p:spTgt spid="450"/>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450"/>
                                        </p:tgtEl>
                                      </p:cBhvr>
                                    </p:animEffect>
                                    <p:animScale>
                                      <p:cBhvr>
                                        <p:cTn id="223" dur="250" autoRev="1" fill="hold"/>
                                        <p:tgtEl>
                                          <p:spTgt spid="450"/>
                                        </p:tgtEl>
                                      </p:cBhvr>
                                      <p:by x="105000" y="105000"/>
                                    </p:animScale>
                                  </p:childTnLst>
                                </p:cTn>
                              </p:par>
                              <p:par>
                                <p:cTn id="224" presetID="53" presetClass="entr" presetSubtype="16" fill="hold" grpId="0" nodeType="withEffect">
                                  <p:stCondLst>
                                    <p:cond delay="0"/>
                                  </p:stCondLst>
                                  <p:childTnLst>
                                    <p:set>
                                      <p:cBhvr>
                                        <p:cTn id="225" dur="1" fill="hold">
                                          <p:stCondLst>
                                            <p:cond delay="0"/>
                                          </p:stCondLst>
                                        </p:cTn>
                                        <p:tgtEl>
                                          <p:spTgt spid="451"/>
                                        </p:tgtEl>
                                        <p:attrNameLst>
                                          <p:attrName>style.visibility</p:attrName>
                                        </p:attrNameLst>
                                      </p:cBhvr>
                                      <p:to>
                                        <p:strVal val="visible"/>
                                      </p:to>
                                    </p:set>
                                    <p:anim calcmode="lin" valueType="num">
                                      <p:cBhvr>
                                        <p:cTn id="226" dur="500" fill="hold"/>
                                        <p:tgtEl>
                                          <p:spTgt spid="451"/>
                                        </p:tgtEl>
                                        <p:attrNameLst>
                                          <p:attrName>ppt_w</p:attrName>
                                        </p:attrNameLst>
                                      </p:cBhvr>
                                      <p:tavLst>
                                        <p:tav tm="0">
                                          <p:val>
                                            <p:fltVal val="0"/>
                                          </p:val>
                                        </p:tav>
                                        <p:tav tm="100000">
                                          <p:val>
                                            <p:strVal val="#ppt_w"/>
                                          </p:val>
                                        </p:tav>
                                      </p:tavLst>
                                    </p:anim>
                                    <p:anim calcmode="lin" valueType="num">
                                      <p:cBhvr>
                                        <p:cTn id="227" dur="500" fill="hold"/>
                                        <p:tgtEl>
                                          <p:spTgt spid="451"/>
                                        </p:tgtEl>
                                        <p:attrNameLst>
                                          <p:attrName>ppt_h</p:attrName>
                                        </p:attrNameLst>
                                      </p:cBhvr>
                                      <p:tavLst>
                                        <p:tav tm="0">
                                          <p:val>
                                            <p:fltVal val="0"/>
                                          </p:val>
                                        </p:tav>
                                        <p:tav tm="100000">
                                          <p:val>
                                            <p:strVal val="#ppt_h"/>
                                          </p:val>
                                        </p:tav>
                                      </p:tavLst>
                                    </p:anim>
                                    <p:animEffect transition="in" filter="fade">
                                      <p:cBhvr>
                                        <p:cTn id="228" dur="500"/>
                                        <p:tgtEl>
                                          <p:spTgt spid="451"/>
                                        </p:tgtEl>
                                      </p:cBhvr>
                                    </p:animEffect>
                                  </p:childTnLst>
                                  <p:subTnLst>
                                    <p:audio>
                                      <p:cMediaNode>
                                        <p:cTn display="0" masterRel="sameClick">
                                          <p:stCondLst>
                                            <p:cond evt="begin" delay="0">
                                              <p:tn val="224"/>
                                            </p:cond>
                                          </p:stCondLst>
                                          <p:endCondLst>
                                            <p:cond evt="onStopAudio" delay="0">
                                              <p:tgtEl>
                                                <p:sldTgt/>
                                              </p:tgtEl>
                                            </p:cond>
                                          </p:endCondLst>
                                        </p:cTn>
                                        <p:tgtEl>
                                          <p:sndTgt r:embed="rId3"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451"/>
                                        </p:tgtEl>
                                      </p:cBhvr>
                                    </p:animEffect>
                                    <p:animScale>
                                      <p:cBhvr>
                                        <p:cTn id="231" dur="250" autoRev="1" fill="hold"/>
                                        <p:tgtEl>
                                          <p:spTgt spid="451"/>
                                        </p:tgtEl>
                                      </p:cBhvr>
                                      <p:by x="105000" y="105000"/>
                                    </p:animScale>
                                  </p:childTnLst>
                                </p:cTn>
                              </p:par>
                            </p:childTnLst>
                          </p:cTn>
                        </p:par>
                      </p:childTnLst>
                    </p:cTn>
                  </p:par>
                </p:childTnLst>
              </p:cTn>
              <p:nextCondLst>
                <p:cond evt="onClick" delay="0">
                  <p:tgtEl>
                    <p:spTgt spid="154"/>
                  </p:tgtEl>
                </p:cond>
              </p:nextCondLst>
            </p:seq>
            <p:seq concurrent="1" nextAc="seek">
              <p:cTn id="232" restart="whenNotActive" fill="hold" evtFilter="cancelBubble" nodeType="interactiveSeq">
                <p:stCondLst>
                  <p:cond evt="onClick" delay="0">
                    <p:tgtEl>
                      <p:spTgt spid="155"/>
                    </p:tgtEl>
                  </p:cond>
                </p:stCondLst>
                <p:endSync evt="end" delay="0">
                  <p:rtn val="all"/>
                </p:endSync>
                <p:childTnLst>
                  <p:par>
                    <p:cTn id="233" fill="hold">
                      <p:stCondLst>
                        <p:cond delay="0"/>
                      </p:stCondLst>
                      <p:childTnLst>
                        <p:par>
                          <p:cTn id="234" fill="hold">
                            <p:stCondLst>
                              <p:cond delay="0"/>
                            </p:stCondLst>
                            <p:childTnLst>
                              <p:par>
                                <p:cTn id="235" presetID="53" presetClass="entr" presetSubtype="16" fill="hold" grpId="0" nodeType="withEffect">
                                  <p:stCondLst>
                                    <p:cond delay="0"/>
                                  </p:stCondLst>
                                  <p:childTnLst>
                                    <p:set>
                                      <p:cBhvr>
                                        <p:cTn id="236" dur="1" fill="hold">
                                          <p:stCondLst>
                                            <p:cond delay="0"/>
                                          </p:stCondLst>
                                        </p:cTn>
                                        <p:tgtEl>
                                          <p:spTgt spid="452"/>
                                        </p:tgtEl>
                                        <p:attrNameLst>
                                          <p:attrName>style.visibility</p:attrName>
                                        </p:attrNameLst>
                                      </p:cBhvr>
                                      <p:to>
                                        <p:strVal val="visible"/>
                                      </p:to>
                                    </p:set>
                                    <p:anim calcmode="lin" valueType="num">
                                      <p:cBhvr>
                                        <p:cTn id="237" dur="500" fill="hold"/>
                                        <p:tgtEl>
                                          <p:spTgt spid="452"/>
                                        </p:tgtEl>
                                        <p:attrNameLst>
                                          <p:attrName>ppt_w</p:attrName>
                                        </p:attrNameLst>
                                      </p:cBhvr>
                                      <p:tavLst>
                                        <p:tav tm="0">
                                          <p:val>
                                            <p:fltVal val="0"/>
                                          </p:val>
                                        </p:tav>
                                        <p:tav tm="100000">
                                          <p:val>
                                            <p:strVal val="#ppt_w"/>
                                          </p:val>
                                        </p:tav>
                                      </p:tavLst>
                                    </p:anim>
                                    <p:anim calcmode="lin" valueType="num">
                                      <p:cBhvr>
                                        <p:cTn id="238" dur="500" fill="hold"/>
                                        <p:tgtEl>
                                          <p:spTgt spid="452"/>
                                        </p:tgtEl>
                                        <p:attrNameLst>
                                          <p:attrName>ppt_h</p:attrName>
                                        </p:attrNameLst>
                                      </p:cBhvr>
                                      <p:tavLst>
                                        <p:tav tm="0">
                                          <p:val>
                                            <p:fltVal val="0"/>
                                          </p:val>
                                        </p:tav>
                                        <p:tav tm="100000">
                                          <p:val>
                                            <p:strVal val="#ppt_h"/>
                                          </p:val>
                                        </p:tav>
                                      </p:tavLst>
                                    </p:anim>
                                    <p:animEffect transition="in" filter="fade">
                                      <p:cBhvr>
                                        <p:cTn id="239" dur="500"/>
                                        <p:tgtEl>
                                          <p:spTgt spid="452"/>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452"/>
                                        </p:tgtEl>
                                      </p:cBhvr>
                                    </p:animEffect>
                                    <p:animScale>
                                      <p:cBhvr>
                                        <p:cTn id="242" dur="250" autoRev="1" fill="hold"/>
                                        <p:tgtEl>
                                          <p:spTgt spid="452"/>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453"/>
                                        </p:tgtEl>
                                        <p:attrNameLst>
                                          <p:attrName>style.visibility</p:attrName>
                                        </p:attrNameLst>
                                      </p:cBhvr>
                                      <p:to>
                                        <p:strVal val="visible"/>
                                      </p:to>
                                    </p:set>
                                    <p:anim calcmode="lin" valueType="num">
                                      <p:cBhvr>
                                        <p:cTn id="245" dur="500" fill="hold"/>
                                        <p:tgtEl>
                                          <p:spTgt spid="453"/>
                                        </p:tgtEl>
                                        <p:attrNameLst>
                                          <p:attrName>ppt_w</p:attrName>
                                        </p:attrNameLst>
                                      </p:cBhvr>
                                      <p:tavLst>
                                        <p:tav tm="0">
                                          <p:val>
                                            <p:fltVal val="0"/>
                                          </p:val>
                                        </p:tav>
                                        <p:tav tm="100000">
                                          <p:val>
                                            <p:strVal val="#ppt_w"/>
                                          </p:val>
                                        </p:tav>
                                      </p:tavLst>
                                    </p:anim>
                                    <p:anim calcmode="lin" valueType="num">
                                      <p:cBhvr>
                                        <p:cTn id="246" dur="500" fill="hold"/>
                                        <p:tgtEl>
                                          <p:spTgt spid="453"/>
                                        </p:tgtEl>
                                        <p:attrNameLst>
                                          <p:attrName>ppt_h</p:attrName>
                                        </p:attrNameLst>
                                      </p:cBhvr>
                                      <p:tavLst>
                                        <p:tav tm="0">
                                          <p:val>
                                            <p:fltVal val="0"/>
                                          </p:val>
                                        </p:tav>
                                        <p:tav tm="100000">
                                          <p:val>
                                            <p:strVal val="#ppt_h"/>
                                          </p:val>
                                        </p:tav>
                                      </p:tavLst>
                                    </p:anim>
                                    <p:animEffect transition="in" filter="fade">
                                      <p:cBhvr>
                                        <p:cTn id="247" dur="500"/>
                                        <p:tgtEl>
                                          <p:spTgt spid="453"/>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453"/>
                                        </p:tgtEl>
                                      </p:cBhvr>
                                    </p:animEffect>
                                    <p:animScale>
                                      <p:cBhvr>
                                        <p:cTn id="250" dur="250" autoRev="1" fill="hold"/>
                                        <p:tgtEl>
                                          <p:spTgt spid="453"/>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454"/>
                                        </p:tgtEl>
                                        <p:attrNameLst>
                                          <p:attrName>style.visibility</p:attrName>
                                        </p:attrNameLst>
                                      </p:cBhvr>
                                      <p:to>
                                        <p:strVal val="visible"/>
                                      </p:to>
                                    </p:set>
                                    <p:anim calcmode="lin" valueType="num">
                                      <p:cBhvr>
                                        <p:cTn id="253" dur="500" fill="hold"/>
                                        <p:tgtEl>
                                          <p:spTgt spid="454"/>
                                        </p:tgtEl>
                                        <p:attrNameLst>
                                          <p:attrName>ppt_w</p:attrName>
                                        </p:attrNameLst>
                                      </p:cBhvr>
                                      <p:tavLst>
                                        <p:tav tm="0">
                                          <p:val>
                                            <p:fltVal val="0"/>
                                          </p:val>
                                        </p:tav>
                                        <p:tav tm="100000">
                                          <p:val>
                                            <p:strVal val="#ppt_w"/>
                                          </p:val>
                                        </p:tav>
                                      </p:tavLst>
                                    </p:anim>
                                    <p:anim calcmode="lin" valueType="num">
                                      <p:cBhvr>
                                        <p:cTn id="254" dur="500" fill="hold"/>
                                        <p:tgtEl>
                                          <p:spTgt spid="454"/>
                                        </p:tgtEl>
                                        <p:attrNameLst>
                                          <p:attrName>ppt_h</p:attrName>
                                        </p:attrNameLst>
                                      </p:cBhvr>
                                      <p:tavLst>
                                        <p:tav tm="0">
                                          <p:val>
                                            <p:fltVal val="0"/>
                                          </p:val>
                                        </p:tav>
                                        <p:tav tm="100000">
                                          <p:val>
                                            <p:strVal val="#ppt_h"/>
                                          </p:val>
                                        </p:tav>
                                      </p:tavLst>
                                    </p:anim>
                                    <p:animEffect transition="in" filter="fade">
                                      <p:cBhvr>
                                        <p:cTn id="255" dur="500"/>
                                        <p:tgtEl>
                                          <p:spTgt spid="454"/>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454"/>
                                        </p:tgtEl>
                                      </p:cBhvr>
                                    </p:animEffect>
                                    <p:animScale>
                                      <p:cBhvr>
                                        <p:cTn id="258" dur="250" autoRev="1" fill="hold"/>
                                        <p:tgtEl>
                                          <p:spTgt spid="454"/>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455"/>
                                        </p:tgtEl>
                                        <p:attrNameLst>
                                          <p:attrName>style.visibility</p:attrName>
                                        </p:attrNameLst>
                                      </p:cBhvr>
                                      <p:to>
                                        <p:strVal val="visible"/>
                                      </p:to>
                                    </p:set>
                                    <p:anim calcmode="lin" valueType="num">
                                      <p:cBhvr>
                                        <p:cTn id="261" dur="500" fill="hold"/>
                                        <p:tgtEl>
                                          <p:spTgt spid="455"/>
                                        </p:tgtEl>
                                        <p:attrNameLst>
                                          <p:attrName>ppt_w</p:attrName>
                                        </p:attrNameLst>
                                      </p:cBhvr>
                                      <p:tavLst>
                                        <p:tav tm="0">
                                          <p:val>
                                            <p:fltVal val="0"/>
                                          </p:val>
                                        </p:tav>
                                        <p:tav tm="100000">
                                          <p:val>
                                            <p:strVal val="#ppt_w"/>
                                          </p:val>
                                        </p:tav>
                                      </p:tavLst>
                                    </p:anim>
                                    <p:anim calcmode="lin" valueType="num">
                                      <p:cBhvr>
                                        <p:cTn id="262" dur="500" fill="hold"/>
                                        <p:tgtEl>
                                          <p:spTgt spid="455"/>
                                        </p:tgtEl>
                                        <p:attrNameLst>
                                          <p:attrName>ppt_h</p:attrName>
                                        </p:attrNameLst>
                                      </p:cBhvr>
                                      <p:tavLst>
                                        <p:tav tm="0">
                                          <p:val>
                                            <p:fltVal val="0"/>
                                          </p:val>
                                        </p:tav>
                                        <p:tav tm="100000">
                                          <p:val>
                                            <p:strVal val="#ppt_h"/>
                                          </p:val>
                                        </p:tav>
                                      </p:tavLst>
                                    </p:anim>
                                    <p:animEffect transition="in" filter="fade">
                                      <p:cBhvr>
                                        <p:cTn id="263" dur="500"/>
                                        <p:tgtEl>
                                          <p:spTgt spid="455"/>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455"/>
                                        </p:tgtEl>
                                      </p:cBhvr>
                                    </p:animEffect>
                                    <p:animScale>
                                      <p:cBhvr>
                                        <p:cTn id="266" dur="250" autoRev="1" fill="hold"/>
                                        <p:tgtEl>
                                          <p:spTgt spid="455"/>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456"/>
                                        </p:tgtEl>
                                        <p:attrNameLst>
                                          <p:attrName>style.visibility</p:attrName>
                                        </p:attrNameLst>
                                      </p:cBhvr>
                                      <p:to>
                                        <p:strVal val="visible"/>
                                      </p:to>
                                    </p:set>
                                    <p:anim calcmode="lin" valueType="num">
                                      <p:cBhvr>
                                        <p:cTn id="269" dur="500" fill="hold"/>
                                        <p:tgtEl>
                                          <p:spTgt spid="456"/>
                                        </p:tgtEl>
                                        <p:attrNameLst>
                                          <p:attrName>ppt_w</p:attrName>
                                        </p:attrNameLst>
                                      </p:cBhvr>
                                      <p:tavLst>
                                        <p:tav tm="0">
                                          <p:val>
                                            <p:fltVal val="0"/>
                                          </p:val>
                                        </p:tav>
                                        <p:tav tm="100000">
                                          <p:val>
                                            <p:strVal val="#ppt_w"/>
                                          </p:val>
                                        </p:tav>
                                      </p:tavLst>
                                    </p:anim>
                                    <p:anim calcmode="lin" valueType="num">
                                      <p:cBhvr>
                                        <p:cTn id="270" dur="500" fill="hold"/>
                                        <p:tgtEl>
                                          <p:spTgt spid="456"/>
                                        </p:tgtEl>
                                        <p:attrNameLst>
                                          <p:attrName>ppt_h</p:attrName>
                                        </p:attrNameLst>
                                      </p:cBhvr>
                                      <p:tavLst>
                                        <p:tav tm="0">
                                          <p:val>
                                            <p:fltVal val="0"/>
                                          </p:val>
                                        </p:tav>
                                        <p:tav tm="100000">
                                          <p:val>
                                            <p:strVal val="#ppt_h"/>
                                          </p:val>
                                        </p:tav>
                                      </p:tavLst>
                                    </p:anim>
                                    <p:animEffect transition="in" filter="fade">
                                      <p:cBhvr>
                                        <p:cTn id="271" dur="500"/>
                                        <p:tgtEl>
                                          <p:spTgt spid="456"/>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456"/>
                                        </p:tgtEl>
                                      </p:cBhvr>
                                    </p:animEffect>
                                    <p:animScale>
                                      <p:cBhvr>
                                        <p:cTn id="274" dur="250" autoRev="1" fill="hold"/>
                                        <p:tgtEl>
                                          <p:spTgt spid="456"/>
                                        </p:tgtEl>
                                      </p:cBhvr>
                                      <p:by x="105000" y="105000"/>
                                    </p:animScale>
                                  </p:childTnLst>
                                </p:cTn>
                              </p:par>
                              <p:par>
                                <p:cTn id="275" presetID="53" presetClass="entr" presetSubtype="16" fill="hold" grpId="0" nodeType="withEffect">
                                  <p:stCondLst>
                                    <p:cond delay="0"/>
                                  </p:stCondLst>
                                  <p:childTnLst>
                                    <p:set>
                                      <p:cBhvr>
                                        <p:cTn id="276" dur="1" fill="hold">
                                          <p:stCondLst>
                                            <p:cond delay="0"/>
                                          </p:stCondLst>
                                        </p:cTn>
                                        <p:tgtEl>
                                          <p:spTgt spid="457"/>
                                        </p:tgtEl>
                                        <p:attrNameLst>
                                          <p:attrName>style.visibility</p:attrName>
                                        </p:attrNameLst>
                                      </p:cBhvr>
                                      <p:to>
                                        <p:strVal val="visible"/>
                                      </p:to>
                                    </p:set>
                                    <p:anim calcmode="lin" valueType="num">
                                      <p:cBhvr>
                                        <p:cTn id="277" dur="500" fill="hold"/>
                                        <p:tgtEl>
                                          <p:spTgt spid="457"/>
                                        </p:tgtEl>
                                        <p:attrNameLst>
                                          <p:attrName>ppt_w</p:attrName>
                                        </p:attrNameLst>
                                      </p:cBhvr>
                                      <p:tavLst>
                                        <p:tav tm="0">
                                          <p:val>
                                            <p:fltVal val="0"/>
                                          </p:val>
                                        </p:tav>
                                        <p:tav tm="100000">
                                          <p:val>
                                            <p:strVal val="#ppt_w"/>
                                          </p:val>
                                        </p:tav>
                                      </p:tavLst>
                                    </p:anim>
                                    <p:anim calcmode="lin" valueType="num">
                                      <p:cBhvr>
                                        <p:cTn id="278" dur="500" fill="hold"/>
                                        <p:tgtEl>
                                          <p:spTgt spid="457"/>
                                        </p:tgtEl>
                                        <p:attrNameLst>
                                          <p:attrName>ppt_h</p:attrName>
                                        </p:attrNameLst>
                                      </p:cBhvr>
                                      <p:tavLst>
                                        <p:tav tm="0">
                                          <p:val>
                                            <p:fltVal val="0"/>
                                          </p:val>
                                        </p:tav>
                                        <p:tav tm="100000">
                                          <p:val>
                                            <p:strVal val="#ppt_h"/>
                                          </p:val>
                                        </p:tav>
                                      </p:tavLst>
                                    </p:anim>
                                    <p:animEffect transition="in" filter="fade">
                                      <p:cBhvr>
                                        <p:cTn id="279" dur="500"/>
                                        <p:tgtEl>
                                          <p:spTgt spid="457"/>
                                        </p:tgtEl>
                                      </p:cBhvr>
                                    </p:animEffect>
                                  </p:childTnLst>
                                  <p:subTnLst>
                                    <p:audio>
                                      <p:cMediaNode>
                                        <p:cTn display="0" masterRel="sameClick">
                                          <p:stCondLst>
                                            <p:cond evt="begin" delay="0">
                                              <p:tn val="275"/>
                                            </p:cond>
                                          </p:stCondLst>
                                          <p:endCondLst>
                                            <p:cond evt="onStopAudio" delay="0">
                                              <p:tgtEl>
                                                <p:sldTgt/>
                                              </p:tgtEl>
                                            </p:cond>
                                          </p:endCondLst>
                                        </p:cTn>
                                        <p:tgtEl>
                                          <p:sndTgt r:embed="rId3" name="Bling.wav"/>
                                        </p:tgtEl>
                                      </p:cMediaNode>
                                    </p:audio>
                                  </p:subTnLst>
                                </p:cTn>
                              </p:par>
                              <p:par>
                                <p:cTn id="280" presetID="26" presetClass="emph" presetSubtype="0" fill="hold" grpId="1" nodeType="withEffect">
                                  <p:stCondLst>
                                    <p:cond delay="500"/>
                                  </p:stCondLst>
                                  <p:childTnLst>
                                    <p:animEffect transition="out" filter="fade">
                                      <p:cBhvr>
                                        <p:cTn id="281" dur="500" tmFilter="0, 0; .2, .5; .8, .5; 1, 0"/>
                                        <p:tgtEl>
                                          <p:spTgt spid="457"/>
                                        </p:tgtEl>
                                      </p:cBhvr>
                                    </p:animEffect>
                                    <p:animScale>
                                      <p:cBhvr>
                                        <p:cTn id="282" dur="250" autoRev="1" fill="hold"/>
                                        <p:tgtEl>
                                          <p:spTgt spid="457"/>
                                        </p:tgtEl>
                                      </p:cBhvr>
                                      <p:by x="105000" y="105000"/>
                                    </p:animScale>
                                  </p:childTnLst>
                                </p:cTn>
                              </p:par>
                              <p:par>
                                <p:cTn id="283" presetID="53" presetClass="entr" presetSubtype="16" fill="hold" grpId="0" nodeType="withEffect">
                                  <p:stCondLst>
                                    <p:cond delay="0"/>
                                  </p:stCondLst>
                                  <p:childTnLst>
                                    <p:set>
                                      <p:cBhvr>
                                        <p:cTn id="284" dur="1" fill="hold">
                                          <p:stCondLst>
                                            <p:cond delay="0"/>
                                          </p:stCondLst>
                                        </p:cTn>
                                        <p:tgtEl>
                                          <p:spTgt spid="458"/>
                                        </p:tgtEl>
                                        <p:attrNameLst>
                                          <p:attrName>style.visibility</p:attrName>
                                        </p:attrNameLst>
                                      </p:cBhvr>
                                      <p:to>
                                        <p:strVal val="visible"/>
                                      </p:to>
                                    </p:set>
                                    <p:anim calcmode="lin" valueType="num">
                                      <p:cBhvr>
                                        <p:cTn id="285" dur="500" fill="hold"/>
                                        <p:tgtEl>
                                          <p:spTgt spid="458"/>
                                        </p:tgtEl>
                                        <p:attrNameLst>
                                          <p:attrName>ppt_w</p:attrName>
                                        </p:attrNameLst>
                                      </p:cBhvr>
                                      <p:tavLst>
                                        <p:tav tm="0">
                                          <p:val>
                                            <p:fltVal val="0"/>
                                          </p:val>
                                        </p:tav>
                                        <p:tav tm="100000">
                                          <p:val>
                                            <p:strVal val="#ppt_w"/>
                                          </p:val>
                                        </p:tav>
                                      </p:tavLst>
                                    </p:anim>
                                    <p:anim calcmode="lin" valueType="num">
                                      <p:cBhvr>
                                        <p:cTn id="286" dur="500" fill="hold"/>
                                        <p:tgtEl>
                                          <p:spTgt spid="458"/>
                                        </p:tgtEl>
                                        <p:attrNameLst>
                                          <p:attrName>ppt_h</p:attrName>
                                        </p:attrNameLst>
                                      </p:cBhvr>
                                      <p:tavLst>
                                        <p:tav tm="0">
                                          <p:val>
                                            <p:fltVal val="0"/>
                                          </p:val>
                                        </p:tav>
                                        <p:tav tm="100000">
                                          <p:val>
                                            <p:strVal val="#ppt_h"/>
                                          </p:val>
                                        </p:tav>
                                      </p:tavLst>
                                    </p:anim>
                                    <p:animEffect transition="in" filter="fade">
                                      <p:cBhvr>
                                        <p:cTn id="287" dur="500"/>
                                        <p:tgtEl>
                                          <p:spTgt spid="458"/>
                                        </p:tgtEl>
                                      </p:cBhvr>
                                    </p:animEffect>
                                  </p:childTnLst>
                                  <p:subTnLst>
                                    <p:audio>
                                      <p:cMediaNode>
                                        <p:cTn display="0" masterRel="sameClick">
                                          <p:stCondLst>
                                            <p:cond evt="begin" delay="0">
                                              <p:tn val="283"/>
                                            </p:cond>
                                          </p:stCondLst>
                                          <p:endCondLst>
                                            <p:cond evt="onStopAudio" delay="0">
                                              <p:tgtEl>
                                                <p:sldTgt/>
                                              </p:tgtEl>
                                            </p:cond>
                                          </p:endCondLst>
                                        </p:cTn>
                                        <p:tgtEl>
                                          <p:sndTgt r:embed="rId3"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458"/>
                                        </p:tgtEl>
                                      </p:cBhvr>
                                    </p:animEffect>
                                    <p:animScale>
                                      <p:cBhvr>
                                        <p:cTn id="290" dur="250" autoRev="1" fill="hold"/>
                                        <p:tgtEl>
                                          <p:spTgt spid="458"/>
                                        </p:tgtEl>
                                      </p:cBhvr>
                                      <p:by x="105000" y="105000"/>
                                    </p:animScale>
                                  </p:childTnLst>
                                </p:cTn>
                              </p:par>
                            </p:childTnLst>
                          </p:cTn>
                        </p:par>
                      </p:childTnLst>
                    </p:cTn>
                  </p:par>
                </p:childTnLst>
              </p:cTn>
              <p:nextCondLst>
                <p:cond evt="onClick" delay="0">
                  <p:tgtEl>
                    <p:spTgt spid="155"/>
                  </p:tgtEl>
                </p:cond>
              </p:nextCondLst>
            </p:seq>
            <p:seq concurrent="1" nextAc="seek">
              <p:cTn id="291" restart="whenNotActive" fill="hold" evtFilter="cancelBubble" nodeType="interactiveSeq">
                <p:stCondLst>
                  <p:cond evt="onClick" delay="0">
                    <p:tgtEl>
                      <p:spTgt spid="157"/>
                    </p:tgtEl>
                  </p:cond>
                </p:stCondLst>
                <p:endSync evt="end" delay="0">
                  <p:rtn val="all"/>
                </p:endSync>
                <p:childTnLst>
                  <p:par>
                    <p:cTn id="292" fill="hold">
                      <p:stCondLst>
                        <p:cond delay="0"/>
                      </p:stCondLst>
                      <p:childTnLst>
                        <p:par>
                          <p:cTn id="293" fill="hold">
                            <p:stCondLst>
                              <p:cond delay="0"/>
                            </p:stCondLst>
                            <p:childTnLst>
                              <p:par>
                                <p:cTn id="294" presetID="53" presetClass="entr" presetSubtype="16" fill="hold" grpId="0" nodeType="withEffect">
                                  <p:stCondLst>
                                    <p:cond delay="0"/>
                                  </p:stCondLst>
                                  <p:childTnLst>
                                    <p:set>
                                      <p:cBhvr>
                                        <p:cTn id="295" dur="1" fill="hold">
                                          <p:stCondLst>
                                            <p:cond delay="0"/>
                                          </p:stCondLst>
                                        </p:cTn>
                                        <p:tgtEl>
                                          <p:spTgt spid="459"/>
                                        </p:tgtEl>
                                        <p:attrNameLst>
                                          <p:attrName>style.visibility</p:attrName>
                                        </p:attrNameLst>
                                      </p:cBhvr>
                                      <p:to>
                                        <p:strVal val="visible"/>
                                      </p:to>
                                    </p:set>
                                    <p:anim calcmode="lin" valueType="num">
                                      <p:cBhvr>
                                        <p:cTn id="296" dur="500" fill="hold"/>
                                        <p:tgtEl>
                                          <p:spTgt spid="459"/>
                                        </p:tgtEl>
                                        <p:attrNameLst>
                                          <p:attrName>ppt_w</p:attrName>
                                        </p:attrNameLst>
                                      </p:cBhvr>
                                      <p:tavLst>
                                        <p:tav tm="0">
                                          <p:val>
                                            <p:fltVal val="0"/>
                                          </p:val>
                                        </p:tav>
                                        <p:tav tm="100000">
                                          <p:val>
                                            <p:strVal val="#ppt_w"/>
                                          </p:val>
                                        </p:tav>
                                      </p:tavLst>
                                    </p:anim>
                                    <p:anim calcmode="lin" valueType="num">
                                      <p:cBhvr>
                                        <p:cTn id="297" dur="500" fill="hold"/>
                                        <p:tgtEl>
                                          <p:spTgt spid="459"/>
                                        </p:tgtEl>
                                        <p:attrNameLst>
                                          <p:attrName>ppt_h</p:attrName>
                                        </p:attrNameLst>
                                      </p:cBhvr>
                                      <p:tavLst>
                                        <p:tav tm="0">
                                          <p:val>
                                            <p:fltVal val="0"/>
                                          </p:val>
                                        </p:tav>
                                        <p:tav tm="100000">
                                          <p:val>
                                            <p:strVal val="#ppt_h"/>
                                          </p:val>
                                        </p:tav>
                                      </p:tavLst>
                                    </p:anim>
                                    <p:animEffect transition="in" filter="fade">
                                      <p:cBhvr>
                                        <p:cTn id="298" dur="500"/>
                                        <p:tgtEl>
                                          <p:spTgt spid="459"/>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459"/>
                                        </p:tgtEl>
                                      </p:cBhvr>
                                    </p:animEffect>
                                    <p:animScale>
                                      <p:cBhvr>
                                        <p:cTn id="301" dur="250" autoRev="1" fill="hold"/>
                                        <p:tgtEl>
                                          <p:spTgt spid="459"/>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460"/>
                                        </p:tgtEl>
                                        <p:attrNameLst>
                                          <p:attrName>style.visibility</p:attrName>
                                        </p:attrNameLst>
                                      </p:cBhvr>
                                      <p:to>
                                        <p:strVal val="visible"/>
                                      </p:to>
                                    </p:set>
                                    <p:anim calcmode="lin" valueType="num">
                                      <p:cBhvr>
                                        <p:cTn id="304" dur="500" fill="hold"/>
                                        <p:tgtEl>
                                          <p:spTgt spid="460"/>
                                        </p:tgtEl>
                                        <p:attrNameLst>
                                          <p:attrName>ppt_w</p:attrName>
                                        </p:attrNameLst>
                                      </p:cBhvr>
                                      <p:tavLst>
                                        <p:tav tm="0">
                                          <p:val>
                                            <p:fltVal val="0"/>
                                          </p:val>
                                        </p:tav>
                                        <p:tav tm="100000">
                                          <p:val>
                                            <p:strVal val="#ppt_w"/>
                                          </p:val>
                                        </p:tav>
                                      </p:tavLst>
                                    </p:anim>
                                    <p:anim calcmode="lin" valueType="num">
                                      <p:cBhvr>
                                        <p:cTn id="305" dur="500" fill="hold"/>
                                        <p:tgtEl>
                                          <p:spTgt spid="460"/>
                                        </p:tgtEl>
                                        <p:attrNameLst>
                                          <p:attrName>ppt_h</p:attrName>
                                        </p:attrNameLst>
                                      </p:cBhvr>
                                      <p:tavLst>
                                        <p:tav tm="0">
                                          <p:val>
                                            <p:fltVal val="0"/>
                                          </p:val>
                                        </p:tav>
                                        <p:tav tm="100000">
                                          <p:val>
                                            <p:strVal val="#ppt_h"/>
                                          </p:val>
                                        </p:tav>
                                      </p:tavLst>
                                    </p:anim>
                                    <p:animEffect transition="in" filter="fade">
                                      <p:cBhvr>
                                        <p:cTn id="306" dur="500"/>
                                        <p:tgtEl>
                                          <p:spTgt spid="460"/>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460"/>
                                        </p:tgtEl>
                                      </p:cBhvr>
                                    </p:animEffect>
                                    <p:animScale>
                                      <p:cBhvr>
                                        <p:cTn id="309" dur="250" autoRev="1" fill="hold"/>
                                        <p:tgtEl>
                                          <p:spTgt spid="460"/>
                                        </p:tgtEl>
                                      </p:cBhvr>
                                      <p:by x="105000" y="105000"/>
                                    </p:animScale>
                                  </p:childTnLst>
                                </p:cTn>
                              </p:par>
                              <p:par>
                                <p:cTn id="310" presetID="53" presetClass="entr" presetSubtype="16" fill="hold" grpId="0" nodeType="withEffect">
                                  <p:stCondLst>
                                    <p:cond delay="0"/>
                                  </p:stCondLst>
                                  <p:childTnLst>
                                    <p:set>
                                      <p:cBhvr>
                                        <p:cTn id="311" dur="1" fill="hold">
                                          <p:stCondLst>
                                            <p:cond delay="0"/>
                                          </p:stCondLst>
                                        </p:cTn>
                                        <p:tgtEl>
                                          <p:spTgt spid="461"/>
                                        </p:tgtEl>
                                        <p:attrNameLst>
                                          <p:attrName>style.visibility</p:attrName>
                                        </p:attrNameLst>
                                      </p:cBhvr>
                                      <p:to>
                                        <p:strVal val="visible"/>
                                      </p:to>
                                    </p:set>
                                    <p:anim calcmode="lin" valueType="num">
                                      <p:cBhvr>
                                        <p:cTn id="312" dur="500" fill="hold"/>
                                        <p:tgtEl>
                                          <p:spTgt spid="461"/>
                                        </p:tgtEl>
                                        <p:attrNameLst>
                                          <p:attrName>ppt_w</p:attrName>
                                        </p:attrNameLst>
                                      </p:cBhvr>
                                      <p:tavLst>
                                        <p:tav tm="0">
                                          <p:val>
                                            <p:fltVal val="0"/>
                                          </p:val>
                                        </p:tav>
                                        <p:tav tm="100000">
                                          <p:val>
                                            <p:strVal val="#ppt_w"/>
                                          </p:val>
                                        </p:tav>
                                      </p:tavLst>
                                    </p:anim>
                                    <p:anim calcmode="lin" valueType="num">
                                      <p:cBhvr>
                                        <p:cTn id="313" dur="500" fill="hold"/>
                                        <p:tgtEl>
                                          <p:spTgt spid="461"/>
                                        </p:tgtEl>
                                        <p:attrNameLst>
                                          <p:attrName>ppt_h</p:attrName>
                                        </p:attrNameLst>
                                      </p:cBhvr>
                                      <p:tavLst>
                                        <p:tav tm="0">
                                          <p:val>
                                            <p:fltVal val="0"/>
                                          </p:val>
                                        </p:tav>
                                        <p:tav tm="100000">
                                          <p:val>
                                            <p:strVal val="#ppt_h"/>
                                          </p:val>
                                        </p:tav>
                                      </p:tavLst>
                                    </p:anim>
                                    <p:animEffect transition="in" filter="fade">
                                      <p:cBhvr>
                                        <p:cTn id="314" dur="500"/>
                                        <p:tgtEl>
                                          <p:spTgt spid="461"/>
                                        </p:tgtEl>
                                      </p:cBhvr>
                                    </p:animEffect>
                                  </p:childTnLst>
                                  <p:subTnLst>
                                    <p:audio>
                                      <p:cMediaNode>
                                        <p:cTn display="0" masterRel="sameClick">
                                          <p:stCondLst>
                                            <p:cond evt="begin" delay="0">
                                              <p:tn val="310"/>
                                            </p:cond>
                                          </p:stCondLst>
                                          <p:endCondLst>
                                            <p:cond evt="onStopAudio" delay="0">
                                              <p:tgtEl>
                                                <p:sldTgt/>
                                              </p:tgtEl>
                                            </p:cond>
                                          </p:endCondLst>
                                        </p:cTn>
                                        <p:tgtEl>
                                          <p:sndTgt r:embed="rId3"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461"/>
                                        </p:tgtEl>
                                      </p:cBhvr>
                                    </p:animEffect>
                                    <p:animScale>
                                      <p:cBhvr>
                                        <p:cTn id="317" dur="250" autoRev="1" fill="hold"/>
                                        <p:tgtEl>
                                          <p:spTgt spid="461"/>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462"/>
                                        </p:tgtEl>
                                        <p:attrNameLst>
                                          <p:attrName>style.visibility</p:attrName>
                                        </p:attrNameLst>
                                      </p:cBhvr>
                                      <p:to>
                                        <p:strVal val="visible"/>
                                      </p:to>
                                    </p:set>
                                    <p:anim calcmode="lin" valueType="num">
                                      <p:cBhvr>
                                        <p:cTn id="320" dur="500" fill="hold"/>
                                        <p:tgtEl>
                                          <p:spTgt spid="462"/>
                                        </p:tgtEl>
                                        <p:attrNameLst>
                                          <p:attrName>ppt_w</p:attrName>
                                        </p:attrNameLst>
                                      </p:cBhvr>
                                      <p:tavLst>
                                        <p:tav tm="0">
                                          <p:val>
                                            <p:fltVal val="0"/>
                                          </p:val>
                                        </p:tav>
                                        <p:tav tm="100000">
                                          <p:val>
                                            <p:strVal val="#ppt_w"/>
                                          </p:val>
                                        </p:tav>
                                      </p:tavLst>
                                    </p:anim>
                                    <p:anim calcmode="lin" valueType="num">
                                      <p:cBhvr>
                                        <p:cTn id="321" dur="500" fill="hold"/>
                                        <p:tgtEl>
                                          <p:spTgt spid="462"/>
                                        </p:tgtEl>
                                        <p:attrNameLst>
                                          <p:attrName>ppt_h</p:attrName>
                                        </p:attrNameLst>
                                      </p:cBhvr>
                                      <p:tavLst>
                                        <p:tav tm="0">
                                          <p:val>
                                            <p:fltVal val="0"/>
                                          </p:val>
                                        </p:tav>
                                        <p:tav tm="100000">
                                          <p:val>
                                            <p:strVal val="#ppt_h"/>
                                          </p:val>
                                        </p:tav>
                                      </p:tavLst>
                                    </p:anim>
                                    <p:animEffect transition="in" filter="fade">
                                      <p:cBhvr>
                                        <p:cTn id="322" dur="500"/>
                                        <p:tgtEl>
                                          <p:spTgt spid="462"/>
                                        </p:tgtEl>
                                      </p:cBhvr>
                                    </p:animEffect>
                                  </p:childTnLst>
                                  <p:subTnLst>
                                    <p:audio>
                                      <p:cMediaNode>
                                        <p:cTn display="0" masterRel="sameClick">
                                          <p:stCondLst>
                                            <p:cond evt="begin" delay="0">
                                              <p:tn val="318"/>
                                            </p:cond>
                                          </p:stCondLst>
                                          <p:endCondLst>
                                            <p:cond evt="onStopAudio" delay="0">
                                              <p:tgtEl>
                                                <p:sldTgt/>
                                              </p:tgtEl>
                                            </p:cond>
                                          </p:endCondLst>
                                        </p:cTn>
                                        <p:tgtEl>
                                          <p:sndTgt r:embed="rId3"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462"/>
                                        </p:tgtEl>
                                      </p:cBhvr>
                                    </p:animEffect>
                                    <p:animScale>
                                      <p:cBhvr>
                                        <p:cTn id="325" dur="250" autoRev="1" fill="hold"/>
                                        <p:tgtEl>
                                          <p:spTgt spid="462"/>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463"/>
                                        </p:tgtEl>
                                        <p:attrNameLst>
                                          <p:attrName>style.visibility</p:attrName>
                                        </p:attrNameLst>
                                      </p:cBhvr>
                                      <p:to>
                                        <p:strVal val="visible"/>
                                      </p:to>
                                    </p:set>
                                    <p:anim calcmode="lin" valueType="num">
                                      <p:cBhvr>
                                        <p:cTn id="328" dur="500" fill="hold"/>
                                        <p:tgtEl>
                                          <p:spTgt spid="463"/>
                                        </p:tgtEl>
                                        <p:attrNameLst>
                                          <p:attrName>ppt_w</p:attrName>
                                        </p:attrNameLst>
                                      </p:cBhvr>
                                      <p:tavLst>
                                        <p:tav tm="0">
                                          <p:val>
                                            <p:fltVal val="0"/>
                                          </p:val>
                                        </p:tav>
                                        <p:tav tm="100000">
                                          <p:val>
                                            <p:strVal val="#ppt_w"/>
                                          </p:val>
                                        </p:tav>
                                      </p:tavLst>
                                    </p:anim>
                                    <p:anim calcmode="lin" valueType="num">
                                      <p:cBhvr>
                                        <p:cTn id="329" dur="500" fill="hold"/>
                                        <p:tgtEl>
                                          <p:spTgt spid="463"/>
                                        </p:tgtEl>
                                        <p:attrNameLst>
                                          <p:attrName>ppt_h</p:attrName>
                                        </p:attrNameLst>
                                      </p:cBhvr>
                                      <p:tavLst>
                                        <p:tav tm="0">
                                          <p:val>
                                            <p:fltVal val="0"/>
                                          </p:val>
                                        </p:tav>
                                        <p:tav tm="100000">
                                          <p:val>
                                            <p:strVal val="#ppt_h"/>
                                          </p:val>
                                        </p:tav>
                                      </p:tavLst>
                                    </p:anim>
                                    <p:animEffect transition="in" filter="fade">
                                      <p:cBhvr>
                                        <p:cTn id="330" dur="500"/>
                                        <p:tgtEl>
                                          <p:spTgt spid="463"/>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463"/>
                                        </p:tgtEl>
                                      </p:cBhvr>
                                    </p:animEffect>
                                    <p:animScale>
                                      <p:cBhvr>
                                        <p:cTn id="333" dur="250" autoRev="1" fill="hold"/>
                                        <p:tgtEl>
                                          <p:spTgt spid="463"/>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464"/>
                                        </p:tgtEl>
                                        <p:attrNameLst>
                                          <p:attrName>style.visibility</p:attrName>
                                        </p:attrNameLst>
                                      </p:cBhvr>
                                      <p:to>
                                        <p:strVal val="visible"/>
                                      </p:to>
                                    </p:set>
                                    <p:anim calcmode="lin" valueType="num">
                                      <p:cBhvr>
                                        <p:cTn id="336" dur="500" fill="hold"/>
                                        <p:tgtEl>
                                          <p:spTgt spid="464"/>
                                        </p:tgtEl>
                                        <p:attrNameLst>
                                          <p:attrName>ppt_w</p:attrName>
                                        </p:attrNameLst>
                                      </p:cBhvr>
                                      <p:tavLst>
                                        <p:tav tm="0">
                                          <p:val>
                                            <p:fltVal val="0"/>
                                          </p:val>
                                        </p:tav>
                                        <p:tav tm="100000">
                                          <p:val>
                                            <p:strVal val="#ppt_w"/>
                                          </p:val>
                                        </p:tav>
                                      </p:tavLst>
                                    </p:anim>
                                    <p:anim calcmode="lin" valueType="num">
                                      <p:cBhvr>
                                        <p:cTn id="337" dur="500" fill="hold"/>
                                        <p:tgtEl>
                                          <p:spTgt spid="464"/>
                                        </p:tgtEl>
                                        <p:attrNameLst>
                                          <p:attrName>ppt_h</p:attrName>
                                        </p:attrNameLst>
                                      </p:cBhvr>
                                      <p:tavLst>
                                        <p:tav tm="0">
                                          <p:val>
                                            <p:fltVal val="0"/>
                                          </p:val>
                                        </p:tav>
                                        <p:tav tm="100000">
                                          <p:val>
                                            <p:strVal val="#ppt_h"/>
                                          </p:val>
                                        </p:tav>
                                      </p:tavLst>
                                    </p:anim>
                                    <p:animEffect transition="in" filter="fade">
                                      <p:cBhvr>
                                        <p:cTn id="338" dur="500"/>
                                        <p:tgtEl>
                                          <p:spTgt spid="464"/>
                                        </p:tgtEl>
                                      </p:cBhvr>
                                    </p:animEffect>
                                  </p:childTnLst>
                                  <p:subTnLst>
                                    <p:audio>
                                      <p:cMediaNode>
                                        <p:cTn display="0" masterRel="sameClick">
                                          <p:stCondLst>
                                            <p:cond evt="begin" delay="0">
                                              <p:tn val="334"/>
                                            </p:cond>
                                          </p:stCondLst>
                                          <p:endCondLst>
                                            <p:cond evt="onStopAudio" delay="0">
                                              <p:tgtEl>
                                                <p:sldTgt/>
                                              </p:tgtEl>
                                            </p:cond>
                                          </p:endCondLst>
                                        </p:cTn>
                                        <p:tgtEl>
                                          <p:sndTgt r:embed="rId3"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464"/>
                                        </p:tgtEl>
                                      </p:cBhvr>
                                    </p:animEffect>
                                    <p:animScale>
                                      <p:cBhvr>
                                        <p:cTn id="341" dur="250" autoRev="1" fill="hold"/>
                                        <p:tgtEl>
                                          <p:spTgt spid="464"/>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465"/>
                                        </p:tgtEl>
                                        <p:attrNameLst>
                                          <p:attrName>style.visibility</p:attrName>
                                        </p:attrNameLst>
                                      </p:cBhvr>
                                      <p:to>
                                        <p:strVal val="visible"/>
                                      </p:to>
                                    </p:set>
                                    <p:anim calcmode="lin" valueType="num">
                                      <p:cBhvr>
                                        <p:cTn id="344" dur="500" fill="hold"/>
                                        <p:tgtEl>
                                          <p:spTgt spid="465"/>
                                        </p:tgtEl>
                                        <p:attrNameLst>
                                          <p:attrName>ppt_w</p:attrName>
                                        </p:attrNameLst>
                                      </p:cBhvr>
                                      <p:tavLst>
                                        <p:tav tm="0">
                                          <p:val>
                                            <p:fltVal val="0"/>
                                          </p:val>
                                        </p:tav>
                                        <p:tav tm="100000">
                                          <p:val>
                                            <p:strVal val="#ppt_w"/>
                                          </p:val>
                                        </p:tav>
                                      </p:tavLst>
                                    </p:anim>
                                    <p:anim calcmode="lin" valueType="num">
                                      <p:cBhvr>
                                        <p:cTn id="345" dur="500" fill="hold"/>
                                        <p:tgtEl>
                                          <p:spTgt spid="465"/>
                                        </p:tgtEl>
                                        <p:attrNameLst>
                                          <p:attrName>ppt_h</p:attrName>
                                        </p:attrNameLst>
                                      </p:cBhvr>
                                      <p:tavLst>
                                        <p:tav tm="0">
                                          <p:val>
                                            <p:fltVal val="0"/>
                                          </p:val>
                                        </p:tav>
                                        <p:tav tm="100000">
                                          <p:val>
                                            <p:strVal val="#ppt_h"/>
                                          </p:val>
                                        </p:tav>
                                      </p:tavLst>
                                    </p:anim>
                                    <p:animEffect transition="in" filter="fade">
                                      <p:cBhvr>
                                        <p:cTn id="346" dur="500"/>
                                        <p:tgtEl>
                                          <p:spTgt spid="465"/>
                                        </p:tgtEl>
                                      </p:cBhvr>
                                    </p:animEffect>
                                  </p:childTnLst>
                                  <p:subTnLst>
                                    <p:audio>
                                      <p:cMediaNode>
                                        <p:cTn display="0" masterRel="sameClick">
                                          <p:stCondLst>
                                            <p:cond evt="begin" delay="0">
                                              <p:tn val="342"/>
                                            </p:cond>
                                          </p:stCondLst>
                                          <p:endCondLst>
                                            <p:cond evt="onStopAudio" delay="0">
                                              <p:tgtEl>
                                                <p:sldTgt/>
                                              </p:tgtEl>
                                            </p:cond>
                                          </p:endCondLst>
                                        </p:cTn>
                                        <p:tgtEl>
                                          <p:sndTgt r:embed="rId3"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465"/>
                                        </p:tgtEl>
                                      </p:cBhvr>
                                    </p:animEffect>
                                    <p:animScale>
                                      <p:cBhvr>
                                        <p:cTn id="349" dur="250" autoRev="1" fill="hold"/>
                                        <p:tgtEl>
                                          <p:spTgt spid="465"/>
                                        </p:tgtEl>
                                      </p:cBhvr>
                                      <p:by x="105000" y="105000"/>
                                    </p:animScale>
                                  </p:childTnLst>
                                </p:cTn>
                              </p:par>
                            </p:childTnLst>
                          </p:cTn>
                        </p:par>
                      </p:childTnLst>
                    </p:cTn>
                  </p:par>
                </p:childTnLst>
              </p:cTn>
              <p:nextCondLst>
                <p:cond evt="onClick" delay="0">
                  <p:tgtEl>
                    <p:spTgt spid="157"/>
                  </p:tgtEl>
                </p:cond>
              </p:nextCondLst>
            </p:seq>
            <p:seq concurrent="1" nextAc="seek">
              <p:cTn id="350" restart="whenNotActive" fill="hold" evtFilter="cancelBubble" nodeType="interactiveSeq">
                <p:stCondLst>
                  <p:cond evt="onClick" delay="0">
                    <p:tgtEl>
                      <p:spTgt spid="158"/>
                    </p:tgtEl>
                  </p:cond>
                </p:stCondLst>
                <p:endSync evt="end" delay="0">
                  <p:rtn val="all"/>
                </p:endSync>
                <p:childTnLst>
                  <p:par>
                    <p:cTn id="351" fill="hold">
                      <p:stCondLst>
                        <p:cond delay="0"/>
                      </p:stCondLst>
                      <p:childTnLst>
                        <p:par>
                          <p:cTn id="352" fill="hold">
                            <p:stCondLst>
                              <p:cond delay="0"/>
                            </p:stCondLst>
                            <p:childTnLst>
                              <p:par>
                                <p:cTn id="353" presetID="53" presetClass="entr" presetSubtype="16" fill="hold" grpId="0" nodeType="withEffect">
                                  <p:stCondLst>
                                    <p:cond delay="0"/>
                                  </p:stCondLst>
                                  <p:childTnLst>
                                    <p:set>
                                      <p:cBhvr>
                                        <p:cTn id="354" dur="1" fill="hold">
                                          <p:stCondLst>
                                            <p:cond delay="0"/>
                                          </p:stCondLst>
                                        </p:cTn>
                                        <p:tgtEl>
                                          <p:spTgt spid="473"/>
                                        </p:tgtEl>
                                        <p:attrNameLst>
                                          <p:attrName>style.visibility</p:attrName>
                                        </p:attrNameLst>
                                      </p:cBhvr>
                                      <p:to>
                                        <p:strVal val="visible"/>
                                      </p:to>
                                    </p:set>
                                    <p:anim calcmode="lin" valueType="num">
                                      <p:cBhvr>
                                        <p:cTn id="355" dur="500" fill="hold"/>
                                        <p:tgtEl>
                                          <p:spTgt spid="473"/>
                                        </p:tgtEl>
                                        <p:attrNameLst>
                                          <p:attrName>ppt_w</p:attrName>
                                        </p:attrNameLst>
                                      </p:cBhvr>
                                      <p:tavLst>
                                        <p:tav tm="0">
                                          <p:val>
                                            <p:fltVal val="0"/>
                                          </p:val>
                                        </p:tav>
                                        <p:tav tm="100000">
                                          <p:val>
                                            <p:strVal val="#ppt_w"/>
                                          </p:val>
                                        </p:tav>
                                      </p:tavLst>
                                    </p:anim>
                                    <p:anim calcmode="lin" valueType="num">
                                      <p:cBhvr>
                                        <p:cTn id="356" dur="500" fill="hold"/>
                                        <p:tgtEl>
                                          <p:spTgt spid="473"/>
                                        </p:tgtEl>
                                        <p:attrNameLst>
                                          <p:attrName>ppt_h</p:attrName>
                                        </p:attrNameLst>
                                      </p:cBhvr>
                                      <p:tavLst>
                                        <p:tav tm="0">
                                          <p:val>
                                            <p:fltVal val="0"/>
                                          </p:val>
                                        </p:tav>
                                        <p:tav tm="100000">
                                          <p:val>
                                            <p:strVal val="#ppt_h"/>
                                          </p:val>
                                        </p:tav>
                                      </p:tavLst>
                                    </p:anim>
                                    <p:animEffect transition="in" filter="fade">
                                      <p:cBhvr>
                                        <p:cTn id="357" dur="500"/>
                                        <p:tgtEl>
                                          <p:spTgt spid="473"/>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473"/>
                                        </p:tgtEl>
                                      </p:cBhvr>
                                    </p:animEffect>
                                    <p:animScale>
                                      <p:cBhvr>
                                        <p:cTn id="360" dur="250" autoRev="1" fill="hold"/>
                                        <p:tgtEl>
                                          <p:spTgt spid="473"/>
                                        </p:tgtEl>
                                      </p:cBhvr>
                                      <p:by x="105000" y="105000"/>
                                    </p:animScale>
                                  </p:childTnLst>
                                </p:cTn>
                              </p:par>
                              <p:par>
                                <p:cTn id="361" presetID="53" presetClass="entr" presetSubtype="16" fill="hold" grpId="0" nodeType="withEffect">
                                  <p:stCondLst>
                                    <p:cond delay="0"/>
                                  </p:stCondLst>
                                  <p:childTnLst>
                                    <p:set>
                                      <p:cBhvr>
                                        <p:cTn id="362" dur="1" fill="hold">
                                          <p:stCondLst>
                                            <p:cond delay="0"/>
                                          </p:stCondLst>
                                        </p:cTn>
                                        <p:tgtEl>
                                          <p:spTgt spid="474"/>
                                        </p:tgtEl>
                                        <p:attrNameLst>
                                          <p:attrName>style.visibility</p:attrName>
                                        </p:attrNameLst>
                                      </p:cBhvr>
                                      <p:to>
                                        <p:strVal val="visible"/>
                                      </p:to>
                                    </p:set>
                                    <p:anim calcmode="lin" valueType="num">
                                      <p:cBhvr>
                                        <p:cTn id="363" dur="500" fill="hold"/>
                                        <p:tgtEl>
                                          <p:spTgt spid="474"/>
                                        </p:tgtEl>
                                        <p:attrNameLst>
                                          <p:attrName>ppt_w</p:attrName>
                                        </p:attrNameLst>
                                      </p:cBhvr>
                                      <p:tavLst>
                                        <p:tav tm="0">
                                          <p:val>
                                            <p:fltVal val="0"/>
                                          </p:val>
                                        </p:tav>
                                        <p:tav tm="100000">
                                          <p:val>
                                            <p:strVal val="#ppt_w"/>
                                          </p:val>
                                        </p:tav>
                                      </p:tavLst>
                                    </p:anim>
                                    <p:anim calcmode="lin" valueType="num">
                                      <p:cBhvr>
                                        <p:cTn id="364" dur="500" fill="hold"/>
                                        <p:tgtEl>
                                          <p:spTgt spid="474"/>
                                        </p:tgtEl>
                                        <p:attrNameLst>
                                          <p:attrName>ppt_h</p:attrName>
                                        </p:attrNameLst>
                                      </p:cBhvr>
                                      <p:tavLst>
                                        <p:tav tm="0">
                                          <p:val>
                                            <p:fltVal val="0"/>
                                          </p:val>
                                        </p:tav>
                                        <p:tav tm="100000">
                                          <p:val>
                                            <p:strVal val="#ppt_h"/>
                                          </p:val>
                                        </p:tav>
                                      </p:tavLst>
                                    </p:anim>
                                    <p:animEffect transition="in" filter="fade">
                                      <p:cBhvr>
                                        <p:cTn id="365" dur="500"/>
                                        <p:tgtEl>
                                          <p:spTgt spid="474"/>
                                        </p:tgtEl>
                                      </p:cBhvr>
                                    </p:animEffect>
                                  </p:childTnLst>
                                  <p:subTnLst>
                                    <p:audio>
                                      <p:cMediaNode>
                                        <p:cTn display="0" masterRel="sameClick">
                                          <p:stCondLst>
                                            <p:cond evt="begin" delay="0">
                                              <p:tn val="361"/>
                                            </p:cond>
                                          </p:stCondLst>
                                          <p:endCondLst>
                                            <p:cond evt="onStopAudio" delay="0">
                                              <p:tgtEl>
                                                <p:sldTgt/>
                                              </p:tgtEl>
                                            </p:cond>
                                          </p:endCondLst>
                                        </p:cTn>
                                        <p:tgtEl>
                                          <p:sndTgt r:embed="rId3" name="Bling.wav"/>
                                        </p:tgtEl>
                                      </p:cMediaNode>
                                    </p:audio>
                                  </p:subTnLst>
                                </p:cTn>
                              </p:par>
                              <p:par>
                                <p:cTn id="366" presetID="26" presetClass="emph" presetSubtype="0" fill="hold" grpId="1" nodeType="withEffect">
                                  <p:stCondLst>
                                    <p:cond delay="500"/>
                                  </p:stCondLst>
                                  <p:childTnLst>
                                    <p:animEffect transition="out" filter="fade">
                                      <p:cBhvr>
                                        <p:cTn id="367" dur="500" tmFilter="0, 0; .2, .5; .8, .5; 1, 0"/>
                                        <p:tgtEl>
                                          <p:spTgt spid="474"/>
                                        </p:tgtEl>
                                      </p:cBhvr>
                                    </p:animEffect>
                                    <p:animScale>
                                      <p:cBhvr>
                                        <p:cTn id="368" dur="250" autoRev="1" fill="hold"/>
                                        <p:tgtEl>
                                          <p:spTgt spid="474"/>
                                        </p:tgtEl>
                                      </p:cBhvr>
                                      <p:by x="105000" y="105000"/>
                                    </p:animScale>
                                  </p:childTnLst>
                                </p:cTn>
                              </p:par>
                              <p:par>
                                <p:cTn id="369" presetID="53" presetClass="entr" presetSubtype="16" fill="hold" grpId="0" nodeType="withEffect">
                                  <p:stCondLst>
                                    <p:cond delay="0"/>
                                  </p:stCondLst>
                                  <p:childTnLst>
                                    <p:set>
                                      <p:cBhvr>
                                        <p:cTn id="370" dur="1" fill="hold">
                                          <p:stCondLst>
                                            <p:cond delay="0"/>
                                          </p:stCondLst>
                                        </p:cTn>
                                        <p:tgtEl>
                                          <p:spTgt spid="475"/>
                                        </p:tgtEl>
                                        <p:attrNameLst>
                                          <p:attrName>style.visibility</p:attrName>
                                        </p:attrNameLst>
                                      </p:cBhvr>
                                      <p:to>
                                        <p:strVal val="visible"/>
                                      </p:to>
                                    </p:set>
                                    <p:anim calcmode="lin" valueType="num">
                                      <p:cBhvr>
                                        <p:cTn id="371" dur="500" fill="hold"/>
                                        <p:tgtEl>
                                          <p:spTgt spid="475"/>
                                        </p:tgtEl>
                                        <p:attrNameLst>
                                          <p:attrName>ppt_w</p:attrName>
                                        </p:attrNameLst>
                                      </p:cBhvr>
                                      <p:tavLst>
                                        <p:tav tm="0">
                                          <p:val>
                                            <p:fltVal val="0"/>
                                          </p:val>
                                        </p:tav>
                                        <p:tav tm="100000">
                                          <p:val>
                                            <p:strVal val="#ppt_w"/>
                                          </p:val>
                                        </p:tav>
                                      </p:tavLst>
                                    </p:anim>
                                    <p:anim calcmode="lin" valueType="num">
                                      <p:cBhvr>
                                        <p:cTn id="372" dur="500" fill="hold"/>
                                        <p:tgtEl>
                                          <p:spTgt spid="475"/>
                                        </p:tgtEl>
                                        <p:attrNameLst>
                                          <p:attrName>ppt_h</p:attrName>
                                        </p:attrNameLst>
                                      </p:cBhvr>
                                      <p:tavLst>
                                        <p:tav tm="0">
                                          <p:val>
                                            <p:fltVal val="0"/>
                                          </p:val>
                                        </p:tav>
                                        <p:tav tm="100000">
                                          <p:val>
                                            <p:strVal val="#ppt_h"/>
                                          </p:val>
                                        </p:tav>
                                      </p:tavLst>
                                    </p:anim>
                                    <p:animEffect transition="in" filter="fade">
                                      <p:cBhvr>
                                        <p:cTn id="373" dur="500"/>
                                        <p:tgtEl>
                                          <p:spTgt spid="475"/>
                                        </p:tgtEl>
                                      </p:cBhvr>
                                    </p:animEffect>
                                  </p:childTnLst>
                                  <p:subTnLst>
                                    <p:audio>
                                      <p:cMediaNode>
                                        <p:cTn display="0" masterRel="sameClick">
                                          <p:stCondLst>
                                            <p:cond evt="begin" delay="0">
                                              <p:tn val="369"/>
                                            </p:cond>
                                          </p:stCondLst>
                                          <p:endCondLst>
                                            <p:cond evt="onStopAudio" delay="0">
                                              <p:tgtEl>
                                                <p:sldTgt/>
                                              </p:tgtEl>
                                            </p:cond>
                                          </p:endCondLst>
                                        </p:cTn>
                                        <p:tgtEl>
                                          <p:sndTgt r:embed="rId3" name="Bling.wav"/>
                                        </p:tgtEl>
                                      </p:cMediaNode>
                                    </p:audio>
                                  </p:subTnLst>
                                </p:cTn>
                              </p:par>
                              <p:par>
                                <p:cTn id="374" presetID="26" presetClass="emph" presetSubtype="0" fill="hold" grpId="1" nodeType="withEffect">
                                  <p:stCondLst>
                                    <p:cond delay="500"/>
                                  </p:stCondLst>
                                  <p:childTnLst>
                                    <p:animEffect transition="out" filter="fade">
                                      <p:cBhvr>
                                        <p:cTn id="375" dur="500" tmFilter="0, 0; .2, .5; .8, .5; 1, 0"/>
                                        <p:tgtEl>
                                          <p:spTgt spid="475"/>
                                        </p:tgtEl>
                                      </p:cBhvr>
                                    </p:animEffect>
                                    <p:animScale>
                                      <p:cBhvr>
                                        <p:cTn id="376" dur="250" autoRev="1" fill="hold"/>
                                        <p:tgtEl>
                                          <p:spTgt spid="475"/>
                                        </p:tgtEl>
                                      </p:cBhvr>
                                      <p:by x="105000" y="105000"/>
                                    </p:animScale>
                                  </p:childTnLst>
                                </p:cTn>
                              </p:par>
                              <p:par>
                                <p:cTn id="377" presetID="53" presetClass="entr" presetSubtype="16" fill="hold" grpId="0" nodeType="withEffect">
                                  <p:stCondLst>
                                    <p:cond delay="0"/>
                                  </p:stCondLst>
                                  <p:childTnLst>
                                    <p:set>
                                      <p:cBhvr>
                                        <p:cTn id="378" dur="1" fill="hold">
                                          <p:stCondLst>
                                            <p:cond delay="0"/>
                                          </p:stCondLst>
                                        </p:cTn>
                                        <p:tgtEl>
                                          <p:spTgt spid="476"/>
                                        </p:tgtEl>
                                        <p:attrNameLst>
                                          <p:attrName>style.visibility</p:attrName>
                                        </p:attrNameLst>
                                      </p:cBhvr>
                                      <p:to>
                                        <p:strVal val="visible"/>
                                      </p:to>
                                    </p:set>
                                    <p:anim calcmode="lin" valueType="num">
                                      <p:cBhvr>
                                        <p:cTn id="379" dur="500" fill="hold"/>
                                        <p:tgtEl>
                                          <p:spTgt spid="476"/>
                                        </p:tgtEl>
                                        <p:attrNameLst>
                                          <p:attrName>ppt_w</p:attrName>
                                        </p:attrNameLst>
                                      </p:cBhvr>
                                      <p:tavLst>
                                        <p:tav tm="0">
                                          <p:val>
                                            <p:fltVal val="0"/>
                                          </p:val>
                                        </p:tav>
                                        <p:tav tm="100000">
                                          <p:val>
                                            <p:strVal val="#ppt_w"/>
                                          </p:val>
                                        </p:tav>
                                      </p:tavLst>
                                    </p:anim>
                                    <p:anim calcmode="lin" valueType="num">
                                      <p:cBhvr>
                                        <p:cTn id="380" dur="500" fill="hold"/>
                                        <p:tgtEl>
                                          <p:spTgt spid="476"/>
                                        </p:tgtEl>
                                        <p:attrNameLst>
                                          <p:attrName>ppt_h</p:attrName>
                                        </p:attrNameLst>
                                      </p:cBhvr>
                                      <p:tavLst>
                                        <p:tav tm="0">
                                          <p:val>
                                            <p:fltVal val="0"/>
                                          </p:val>
                                        </p:tav>
                                        <p:tav tm="100000">
                                          <p:val>
                                            <p:strVal val="#ppt_h"/>
                                          </p:val>
                                        </p:tav>
                                      </p:tavLst>
                                    </p:anim>
                                    <p:animEffect transition="in" filter="fade">
                                      <p:cBhvr>
                                        <p:cTn id="381" dur="500"/>
                                        <p:tgtEl>
                                          <p:spTgt spid="476"/>
                                        </p:tgtEl>
                                      </p:cBhvr>
                                    </p:animEffect>
                                  </p:childTnLst>
                                  <p:subTnLst>
                                    <p:audio>
                                      <p:cMediaNode>
                                        <p:cTn display="0" masterRel="sameClick">
                                          <p:stCondLst>
                                            <p:cond evt="begin" delay="0">
                                              <p:tn val="377"/>
                                            </p:cond>
                                          </p:stCondLst>
                                          <p:endCondLst>
                                            <p:cond evt="onStopAudio" delay="0">
                                              <p:tgtEl>
                                                <p:sldTgt/>
                                              </p:tgtEl>
                                            </p:cond>
                                          </p:endCondLst>
                                        </p:cTn>
                                        <p:tgtEl>
                                          <p:sndTgt r:embed="rId3"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476"/>
                                        </p:tgtEl>
                                      </p:cBhvr>
                                    </p:animEffect>
                                    <p:animScale>
                                      <p:cBhvr>
                                        <p:cTn id="384" dur="250" autoRev="1" fill="hold"/>
                                        <p:tgtEl>
                                          <p:spTgt spid="476"/>
                                        </p:tgtEl>
                                      </p:cBhvr>
                                      <p:by x="105000" y="105000"/>
                                    </p:animScale>
                                  </p:childTnLst>
                                </p:cTn>
                              </p:par>
                              <p:par>
                                <p:cTn id="385" presetID="53" presetClass="entr" presetSubtype="16" fill="hold" grpId="0" nodeType="withEffect">
                                  <p:stCondLst>
                                    <p:cond delay="0"/>
                                  </p:stCondLst>
                                  <p:childTnLst>
                                    <p:set>
                                      <p:cBhvr>
                                        <p:cTn id="386" dur="1" fill="hold">
                                          <p:stCondLst>
                                            <p:cond delay="0"/>
                                          </p:stCondLst>
                                        </p:cTn>
                                        <p:tgtEl>
                                          <p:spTgt spid="477"/>
                                        </p:tgtEl>
                                        <p:attrNameLst>
                                          <p:attrName>style.visibility</p:attrName>
                                        </p:attrNameLst>
                                      </p:cBhvr>
                                      <p:to>
                                        <p:strVal val="visible"/>
                                      </p:to>
                                    </p:set>
                                    <p:anim calcmode="lin" valueType="num">
                                      <p:cBhvr>
                                        <p:cTn id="387" dur="500" fill="hold"/>
                                        <p:tgtEl>
                                          <p:spTgt spid="477"/>
                                        </p:tgtEl>
                                        <p:attrNameLst>
                                          <p:attrName>ppt_w</p:attrName>
                                        </p:attrNameLst>
                                      </p:cBhvr>
                                      <p:tavLst>
                                        <p:tav tm="0">
                                          <p:val>
                                            <p:fltVal val="0"/>
                                          </p:val>
                                        </p:tav>
                                        <p:tav tm="100000">
                                          <p:val>
                                            <p:strVal val="#ppt_w"/>
                                          </p:val>
                                        </p:tav>
                                      </p:tavLst>
                                    </p:anim>
                                    <p:anim calcmode="lin" valueType="num">
                                      <p:cBhvr>
                                        <p:cTn id="388" dur="500" fill="hold"/>
                                        <p:tgtEl>
                                          <p:spTgt spid="477"/>
                                        </p:tgtEl>
                                        <p:attrNameLst>
                                          <p:attrName>ppt_h</p:attrName>
                                        </p:attrNameLst>
                                      </p:cBhvr>
                                      <p:tavLst>
                                        <p:tav tm="0">
                                          <p:val>
                                            <p:fltVal val="0"/>
                                          </p:val>
                                        </p:tav>
                                        <p:tav tm="100000">
                                          <p:val>
                                            <p:strVal val="#ppt_h"/>
                                          </p:val>
                                        </p:tav>
                                      </p:tavLst>
                                    </p:anim>
                                    <p:animEffect transition="in" filter="fade">
                                      <p:cBhvr>
                                        <p:cTn id="389" dur="500"/>
                                        <p:tgtEl>
                                          <p:spTgt spid="477"/>
                                        </p:tgtEl>
                                      </p:cBhvr>
                                    </p:animEffect>
                                  </p:childTnLst>
                                  <p:subTnLst>
                                    <p:audio>
                                      <p:cMediaNode>
                                        <p:cTn display="0" masterRel="sameClick">
                                          <p:stCondLst>
                                            <p:cond evt="begin" delay="0">
                                              <p:tn val="385"/>
                                            </p:cond>
                                          </p:stCondLst>
                                          <p:endCondLst>
                                            <p:cond evt="onStopAudio" delay="0">
                                              <p:tgtEl>
                                                <p:sldTgt/>
                                              </p:tgtEl>
                                            </p:cond>
                                          </p:endCondLst>
                                        </p:cTn>
                                        <p:tgtEl>
                                          <p:sndTgt r:embed="rId3"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477"/>
                                        </p:tgtEl>
                                      </p:cBhvr>
                                    </p:animEffect>
                                    <p:animScale>
                                      <p:cBhvr>
                                        <p:cTn id="392" dur="250" autoRev="1" fill="hold"/>
                                        <p:tgtEl>
                                          <p:spTgt spid="477"/>
                                        </p:tgtEl>
                                      </p:cBhvr>
                                      <p:by x="105000" y="105000"/>
                                    </p:animScale>
                                  </p:childTnLst>
                                </p:cTn>
                              </p:par>
                            </p:childTnLst>
                          </p:cTn>
                        </p:par>
                      </p:childTnLst>
                    </p:cTn>
                  </p:par>
                </p:childTnLst>
              </p:cTn>
              <p:nextCondLst>
                <p:cond evt="onClick" delay="0">
                  <p:tgtEl>
                    <p:spTgt spid="158"/>
                  </p:tgtEl>
                </p:cond>
              </p:nextCondLst>
            </p:seq>
            <p:seq concurrent="1" nextAc="seek">
              <p:cTn id="393" restart="whenNotActive" fill="hold" evtFilter="cancelBubble" nodeType="interactiveSeq">
                <p:stCondLst>
                  <p:cond evt="onClick" delay="0">
                    <p:tgtEl>
                      <p:spTgt spid="159"/>
                    </p:tgtEl>
                  </p:cond>
                </p:stCondLst>
                <p:endSync evt="end" delay="0">
                  <p:rtn val="all"/>
                </p:endSync>
                <p:childTnLst>
                  <p:par>
                    <p:cTn id="394" fill="hold">
                      <p:stCondLst>
                        <p:cond delay="0"/>
                      </p:stCondLst>
                      <p:childTnLst>
                        <p:par>
                          <p:cTn id="395" fill="hold">
                            <p:stCondLst>
                              <p:cond delay="0"/>
                            </p:stCondLst>
                            <p:childTnLst>
                              <p:par>
                                <p:cTn id="396" presetID="53" presetClass="entr" presetSubtype="16" fill="hold" grpId="0" nodeType="withEffect">
                                  <p:stCondLst>
                                    <p:cond delay="0"/>
                                  </p:stCondLst>
                                  <p:childTnLst>
                                    <p:set>
                                      <p:cBhvr>
                                        <p:cTn id="397" dur="1" fill="hold">
                                          <p:stCondLst>
                                            <p:cond delay="0"/>
                                          </p:stCondLst>
                                        </p:cTn>
                                        <p:tgtEl>
                                          <p:spTgt spid="481"/>
                                        </p:tgtEl>
                                        <p:attrNameLst>
                                          <p:attrName>style.visibility</p:attrName>
                                        </p:attrNameLst>
                                      </p:cBhvr>
                                      <p:to>
                                        <p:strVal val="visible"/>
                                      </p:to>
                                    </p:set>
                                    <p:anim calcmode="lin" valueType="num">
                                      <p:cBhvr>
                                        <p:cTn id="398" dur="500" fill="hold"/>
                                        <p:tgtEl>
                                          <p:spTgt spid="481"/>
                                        </p:tgtEl>
                                        <p:attrNameLst>
                                          <p:attrName>ppt_w</p:attrName>
                                        </p:attrNameLst>
                                      </p:cBhvr>
                                      <p:tavLst>
                                        <p:tav tm="0">
                                          <p:val>
                                            <p:fltVal val="0"/>
                                          </p:val>
                                        </p:tav>
                                        <p:tav tm="100000">
                                          <p:val>
                                            <p:strVal val="#ppt_w"/>
                                          </p:val>
                                        </p:tav>
                                      </p:tavLst>
                                    </p:anim>
                                    <p:anim calcmode="lin" valueType="num">
                                      <p:cBhvr>
                                        <p:cTn id="399" dur="500" fill="hold"/>
                                        <p:tgtEl>
                                          <p:spTgt spid="481"/>
                                        </p:tgtEl>
                                        <p:attrNameLst>
                                          <p:attrName>ppt_h</p:attrName>
                                        </p:attrNameLst>
                                      </p:cBhvr>
                                      <p:tavLst>
                                        <p:tav tm="0">
                                          <p:val>
                                            <p:fltVal val="0"/>
                                          </p:val>
                                        </p:tav>
                                        <p:tav tm="100000">
                                          <p:val>
                                            <p:strVal val="#ppt_h"/>
                                          </p:val>
                                        </p:tav>
                                      </p:tavLst>
                                    </p:anim>
                                    <p:animEffect transition="in" filter="fade">
                                      <p:cBhvr>
                                        <p:cTn id="400" dur="500"/>
                                        <p:tgtEl>
                                          <p:spTgt spid="481"/>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481"/>
                                        </p:tgtEl>
                                      </p:cBhvr>
                                    </p:animEffect>
                                    <p:animScale>
                                      <p:cBhvr>
                                        <p:cTn id="403" dur="250" autoRev="1" fill="hold"/>
                                        <p:tgtEl>
                                          <p:spTgt spid="481"/>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482"/>
                                        </p:tgtEl>
                                        <p:attrNameLst>
                                          <p:attrName>style.visibility</p:attrName>
                                        </p:attrNameLst>
                                      </p:cBhvr>
                                      <p:to>
                                        <p:strVal val="visible"/>
                                      </p:to>
                                    </p:set>
                                    <p:anim calcmode="lin" valueType="num">
                                      <p:cBhvr>
                                        <p:cTn id="406" dur="500" fill="hold"/>
                                        <p:tgtEl>
                                          <p:spTgt spid="482"/>
                                        </p:tgtEl>
                                        <p:attrNameLst>
                                          <p:attrName>ppt_w</p:attrName>
                                        </p:attrNameLst>
                                      </p:cBhvr>
                                      <p:tavLst>
                                        <p:tav tm="0">
                                          <p:val>
                                            <p:fltVal val="0"/>
                                          </p:val>
                                        </p:tav>
                                        <p:tav tm="100000">
                                          <p:val>
                                            <p:strVal val="#ppt_w"/>
                                          </p:val>
                                        </p:tav>
                                      </p:tavLst>
                                    </p:anim>
                                    <p:anim calcmode="lin" valueType="num">
                                      <p:cBhvr>
                                        <p:cTn id="407" dur="500" fill="hold"/>
                                        <p:tgtEl>
                                          <p:spTgt spid="482"/>
                                        </p:tgtEl>
                                        <p:attrNameLst>
                                          <p:attrName>ppt_h</p:attrName>
                                        </p:attrNameLst>
                                      </p:cBhvr>
                                      <p:tavLst>
                                        <p:tav tm="0">
                                          <p:val>
                                            <p:fltVal val="0"/>
                                          </p:val>
                                        </p:tav>
                                        <p:tav tm="100000">
                                          <p:val>
                                            <p:strVal val="#ppt_h"/>
                                          </p:val>
                                        </p:tav>
                                      </p:tavLst>
                                    </p:anim>
                                    <p:animEffect transition="in" filter="fade">
                                      <p:cBhvr>
                                        <p:cTn id="408" dur="500"/>
                                        <p:tgtEl>
                                          <p:spTgt spid="482"/>
                                        </p:tgtEl>
                                      </p:cBhvr>
                                    </p:animEffect>
                                  </p:childTnLst>
                                  <p:subTnLst>
                                    <p:audio>
                                      <p:cMediaNode>
                                        <p:cTn display="0" masterRel="sameClick">
                                          <p:stCondLst>
                                            <p:cond evt="begin" delay="0">
                                              <p:tn val="404"/>
                                            </p:cond>
                                          </p:stCondLst>
                                          <p:endCondLst>
                                            <p:cond evt="onStopAudio" delay="0">
                                              <p:tgtEl>
                                                <p:sldTgt/>
                                              </p:tgtEl>
                                            </p:cond>
                                          </p:endCondLst>
                                        </p:cTn>
                                        <p:tgtEl>
                                          <p:sndTgt r:embed="rId3"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482"/>
                                        </p:tgtEl>
                                      </p:cBhvr>
                                    </p:animEffect>
                                    <p:animScale>
                                      <p:cBhvr>
                                        <p:cTn id="411" dur="250" autoRev="1" fill="hold"/>
                                        <p:tgtEl>
                                          <p:spTgt spid="482"/>
                                        </p:tgtEl>
                                      </p:cBhvr>
                                      <p:by x="105000" y="105000"/>
                                    </p:animScale>
                                  </p:childTnLst>
                                </p:cTn>
                              </p:par>
                              <p:par>
                                <p:cTn id="412" presetID="53" presetClass="entr" presetSubtype="16" fill="hold" grpId="0" nodeType="withEffect">
                                  <p:stCondLst>
                                    <p:cond delay="0"/>
                                  </p:stCondLst>
                                  <p:childTnLst>
                                    <p:set>
                                      <p:cBhvr>
                                        <p:cTn id="413" dur="1" fill="hold">
                                          <p:stCondLst>
                                            <p:cond delay="0"/>
                                          </p:stCondLst>
                                        </p:cTn>
                                        <p:tgtEl>
                                          <p:spTgt spid="483"/>
                                        </p:tgtEl>
                                        <p:attrNameLst>
                                          <p:attrName>style.visibility</p:attrName>
                                        </p:attrNameLst>
                                      </p:cBhvr>
                                      <p:to>
                                        <p:strVal val="visible"/>
                                      </p:to>
                                    </p:set>
                                    <p:anim calcmode="lin" valueType="num">
                                      <p:cBhvr>
                                        <p:cTn id="414" dur="500" fill="hold"/>
                                        <p:tgtEl>
                                          <p:spTgt spid="483"/>
                                        </p:tgtEl>
                                        <p:attrNameLst>
                                          <p:attrName>ppt_w</p:attrName>
                                        </p:attrNameLst>
                                      </p:cBhvr>
                                      <p:tavLst>
                                        <p:tav tm="0">
                                          <p:val>
                                            <p:fltVal val="0"/>
                                          </p:val>
                                        </p:tav>
                                        <p:tav tm="100000">
                                          <p:val>
                                            <p:strVal val="#ppt_w"/>
                                          </p:val>
                                        </p:tav>
                                      </p:tavLst>
                                    </p:anim>
                                    <p:anim calcmode="lin" valueType="num">
                                      <p:cBhvr>
                                        <p:cTn id="415" dur="500" fill="hold"/>
                                        <p:tgtEl>
                                          <p:spTgt spid="483"/>
                                        </p:tgtEl>
                                        <p:attrNameLst>
                                          <p:attrName>ppt_h</p:attrName>
                                        </p:attrNameLst>
                                      </p:cBhvr>
                                      <p:tavLst>
                                        <p:tav tm="0">
                                          <p:val>
                                            <p:fltVal val="0"/>
                                          </p:val>
                                        </p:tav>
                                        <p:tav tm="100000">
                                          <p:val>
                                            <p:strVal val="#ppt_h"/>
                                          </p:val>
                                        </p:tav>
                                      </p:tavLst>
                                    </p:anim>
                                    <p:animEffect transition="in" filter="fade">
                                      <p:cBhvr>
                                        <p:cTn id="416" dur="500"/>
                                        <p:tgtEl>
                                          <p:spTgt spid="483"/>
                                        </p:tgtEl>
                                      </p:cBhvr>
                                    </p:animEffect>
                                  </p:childTnLst>
                                  <p:subTnLst>
                                    <p:audio>
                                      <p:cMediaNode>
                                        <p:cTn display="0" masterRel="sameClick">
                                          <p:stCondLst>
                                            <p:cond evt="begin" delay="0">
                                              <p:tn val="412"/>
                                            </p:cond>
                                          </p:stCondLst>
                                          <p:endCondLst>
                                            <p:cond evt="onStopAudio" delay="0">
                                              <p:tgtEl>
                                                <p:sldTgt/>
                                              </p:tgtEl>
                                            </p:cond>
                                          </p:endCondLst>
                                        </p:cTn>
                                        <p:tgtEl>
                                          <p:sndTgt r:embed="rId3" name="Bling.wav"/>
                                        </p:tgtEl>
                                      </p:cMediaNode>
                                    </p:audio>
                                  </p:subTnLst>
                                </p:cTn>
                              </p:par>
                              <p:par>
                                <p:cTn id="417" presetID="26" presetClass="emph" presetSubtype="0" fill="hold" grpId="1" nodeType="withEffect">
                                  <p:stCondLst>
                                    <p:cond delay="500"/>
                                  </p:stCondLst>
                                  <p:childTnLst>
                                    <p:animEffect transition="out" filter="fade">
                                      <p:cBhvr>
                                        <p:cTn id="418" dur="500" tmFilter="0, 0; .2, .5; .8, .5; 1, 0"/>
                                        <p:tgtEl>
                                          <p:spTgt spid="483"/>
                                        </p:tgtEl>
                                      </p:cBhvr>
                                    </p:animEffect>
                                    <p:animScale>
                                      <p:cBhvr>
                                        <p:cTn id="419" dur="250" autoRev="1" fill="hold"/>
                                        <p:tgtEl>
                                          <p:spTgt spid="483"/>
                                        </p:tgtEl>
                                      </p:cBhvr>
                                      <p:by x="105000" y="105000"/>
                                    </p:animScale>
                                  </p:childTnLst>
                                </p:cTn>
                              </p:par>
                            </p:childTnLst>
                          </p:cTn>
                        </p:par>
                      </p:childTnLst>
                    </p:cTn>
                  </p:par>
                </p:childTnLst>
              </p:cTn>
              <p:nextCondLst>
                <p:cond evt="onClick" delay="0">
                  <p:tgtEl>
                    <p:spTgt spid="159"/>
                  </p:tgtEl>
                </p:cond>
              </p:nextCondLst>
            </p:seq>
            <p:seq concurrent="1" nextAc="seek">
              <p:cTn id="420" restart="whenNotActive" fill="hold" evtFilter="cancelBubble" nodeType="interactiveSeq">
                <p:stCondLst>
                  <p:cond evt="onClick" delay="0">
                    <p:tgtEl>
                      <p:spTgt spid="161"/>
                    </p:tgtEl>
                  </p:cond>
                </p:stCondLst>
                <p:endSync evt="end" delay="0">
                  <p:rtn val="all"/>
                </p:endSync>
                <p:childTnLst>
                  <p:par>
                    <p:cTn id="421" fill="hold">
                      <p:stCondLst>
                        <p:cond delay="0"/>
                      </p:stCondLst>
                      <p:childTnLst>
                        <p:par>
                          <p:cTn id="422" fill="hold">
                            <p:stCondLst>
                              <p:cond delay="0"/>
                            </p:stCondLst>
                            <p:childTnLst>
                              <p:par>
                                <p:cTn id="423" presetID="53" presetClass="entr" presetSubtype="16" fill="hold" grpId="0" nodeType="withEffect">
                                  <p:stCondLst>
                                    <p:cond delay="0"/>
                                  </p:stCondLst>
                                  <p:childTnLst>
                                    <p:set>
                                      <p:cBhvr>
                                        <p:cTn id="424" dur="1" fill="hold">
                                          <p:stCondLst>
                                            <p:cond delay="0"/>
                                          </p:stCondLst>
                                        </p:cTn>
                                        <p:tgtEl>
                                          <p:spTgt spid="487"/>
                                        </p:tgtEl>
                                        <p:attrNameLst>
                                          <p:attrName>style.visibility</p:attrName>
                                        </p:attrNameLst>
                                      </p:cBhvr>
                                      <p:to>
                                        <p:strVal val="visible"/>
                                      </p:to>
                                    </p:set>
                                    <p:anim calcmode="lin" valueType="num">
                                      <p:cBhvr>
                                        <p:cTn id="425" dur="500" fill="hold"/>
                                        <p:tgtEl>
                                          <p:spTgt spid="487"/>
                                        </p:tgtEl>
                                        <p:attrNameLst>
                                          <p:attrName>ppt_w</p:attrName>
                                        </p:attrNameLst>
                                      </p:cBhvr>
                                      <p:tavLst>
                                        <p:tav tm="0">
                                          <p:val>
                                            <p:fltVal val="0"/>
                                          </p:val>
                                        </p:tav>
                                        <p:tav tm="100000">
                                          <p:val>
                                            <p:strVal val="#ppt_w"/>
                                          </p:val>
                                        </p:tav>
                                      </p:tavLst>
                                    </p:anim>
                                    <p:anim calcmode="lin" valueType="num">
                                      <p:cBhvr>
                                        <p:cTn id="426" dur="500" fill="hold"/>
                                        <p:tgtEl>
                                          <p:spTgt spid="487"/>
                                        </p:tgtEl>
                                        <p:attrNameLst>
                                          <p:attrName>ppt_h</p:attrName>
                                        </p:attrNameLst>
                                      </p:cBhvr>
                                      <p:tavLst>
                                        <p:tav tm="0">
                                          <p:val>
                                            <p:fltVal val="0"/>
                                          </p:val>
                                        </p:tav>
                                        <p:tav tm="100000">
                                          <p:val>
                                            <p:strVal val="#ppt_h"/>
                                          </p:val>
                                        </p:tav>
                                      </p:tavLst>
                                    </p:anim>
                                    <p:animEffect transition="in" filter="fade">
                                      <p:cBhvr>
                                        <p:cTn id="427" dur="500"/>
                                        <p:tgtEl>
                                          <p:spTgt spid="487"/>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487"/>
                                        </p:tgtEl>
                                      </p:cBhvr>
                                    </p:animEffect>
                                    <p:animScale>
                                      <p:cBhvr>
                                        <p:cTn id="430" dur="250" autoRev="1" fill="hold"/>
                                        <p:tgtEl>
                                          <p:spTgt spid="487"/>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488"/>
                                        </p:tgtEl>
                                        <p:attrNameLst>
                                          <p:attrName>style.visibility</p:attrName>
                                        </p:attrNameLst>
                                      </p:cBhvr>
                                      <p:to>
                                        <p:strVal val="visible"/>
                                      </p:to>
                                    </p:set>
                                    <p:anim calcmode="lin" valueType="num">
                                      <p:cBhvr>
                                        <p:cTn id="433" dur="500" fill="hold"/>
                                        <p:tgtEl>
                                          <p:spTgt spid="488"/>
                                        </p:tgtEl>
                                        <p:attrNameLst>
                                          <p:attrName>ppt_w</p:attrName>
                                        </p:attrNameLst>
                                      </p:cBhvr>
                                      <p:tavLst>
                                        <p:tav tm="0">
                                          <p:val>
                                            <p:fltVal val="0"/>
                                          </p:val>
                                        </p:tav>
                                        <p:tav tm="100000">
                                          <p:val>
                                            <p:strVal val="#ppt_w"/>
                                          </p:val>
                                        </p:tav>
                                      </p:tavLst>
                                    </p:anim>
                                    <p:anim calcmode="lin" valueType="num">
                                      <p:cBhvr>
                                        <p:cTn id="434" dur="500" fill="hold"/>
                                        <p:tgtEl>
                                          <p:spTgt spid="488"/>
                                        </p:tgtEl>
                                        <p:attrNameLst>
                                          <p:attrName>ppt_h</p:attrName>
                                        </p:attrNameLst>
                                      </p:cBhvr>
                                      <p:tavLst>
                                        <p:tav tm="0">
                                          <p:val>
                                            <p:fltVal val="0"/>
                                          </p:val>
                                        </p:tav>
                                        <p:tav tm="100000">
                                          <p:val>
                                            <p:strVal val="#ppt_h"/>
                                          </p:val>
                                        </p:tav>
                                      </p:tavLst>
                                    </p:anim>
                                    <p:animEffect transition="in" filter="fade">
                                      <p:cBhvr>
                                        <p:cTn id="435" dur="500"/>
                                        <p:tgtEl>
                                          <p:spTgt spid="488"/>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488"/>
                                        </p:tgtEl>
                                      </p:cBhvr>
                                    </p:animEffect>
                                    <p:animScale>
                                      <p:cBhvr>
                                        <p:cTn id="438" dur="250" autoRev="1" fill="hold"/>
                                        <p:tgtEl>
                                          <p:spTgt spid="488"/>
                                        </p:tgtEl>
                                      </p:cBhvr>
                                      <p:by x="105000" y="105000"/>
                                    </p:animScale>
                                  </p:childTnLst>
                                </p:cTn>
                              </p:par>
                              <p:par>
                                <p:cTn id="439" presetID="53" presetClass="entr" presetSubtype="16" fill="hold" grpId="0" nodeType="withEffect">
                                  <p:stCondLst>
                                    <p:cond delay="0"/>
                                  </p:stCondLst>
                                  <p:childTnLst>
                                    <p:set>
                                      <p:cBhvr>
                                        <p:cTn id="440" dur="1" fill="hold">
                                          <p:stCondLst>
                                            <p:cond delay="0"/>
                                          </p:stCondLst>
                                        </p:cTn>
                                        <p:tgtEl>
                                          <p:spTgt spid="489"/>
                                        </p:tgtEl>
                                        <p:attrNameLst>
                                          <p:attrName>style.visibility</p:attrName>
                                        </p:attrNameLst>
                                      </p:cBhvr>
                                      <p:to>
                                        <p:strVal val="visible"/>
                                      </p:to>
                                    </p:set>
                                    <p:anim calcmode="lin" valueType="num">
                                      <p:cBhvr>
                                        <p:cTn id="441" dur="500" fill="hold"/>
                                        <p:tgtEl>
                                          <p:spTgt spid="489"/>
                                        </p:tgtEl>
                                        <p:attrNameLst>
                                          <p:attrName>ppt_w</p:attrName>
                                        </p:attrNameLst>
                                      </p:cBhvr>
                                      <p:tavLst>
                                        <p:tav tm="0">
                                          <p:val>
                                            <p:fltVal val="0"/>
                                          </p:val>
                                        </p:tav>
                                        <p:tav tm="100000">
                                          <p:val>
                                            <p:strVal val="#ppt_w"/>
                                          </p:val>
                                        </p:tav>
                                      </p:tavLst>
                                    </p:anim>
                                    <p:anim calcmode="lin" valueType="num">
                                      <p:cBhvr>
                                        <p:cTn id="442" dur="500" fill="hold"/>
                                        <p:tgtEl>
                                          <p:spTgt spid="489"/>
                                        </p:tgtEl>
                                        <p:attrNameLst>
                                          <p:attrName>ppt_h</p:attrName>
                                        </p:attrNameLst>
                                      </p:cBhvr>
                                      <p:tavLst>
                                        <p:tav tm="0">
                                          <p:val>
                                            <p:fltVal val="0"/>
                                          </p:val>
                                        </p:tav>
                                        <p:tav tm="100000">
                                          <p:val>
                                            <p:strVal val="#ppt_h"/>
                                          </p:val>
                                        </p:tav>
                                      </p:tavLst>
                                    </p:anim>
                                    <p:animEffect transition="in" filter="fade">
                                      <p:cBhvr>
                                        <p:cTn id="443" dur="500"/>
                                        <p:tgtEl>
                                          <p:spTgt spid="489"/>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26" presetClass="emph" presetSubtype="0" fill="hold" grpId="1" nodeType="withEffect">
                                  <p:stCondLst>
                                    <p:cond delay="500"/>
                                  </p:stCondLst>
                                  <p:childTnLst>
                                    <p:animEffect transition="out" filter="fade">
                                      <p:cBhvr>
                                        <p:cTn id="445" dur="500" tmFilter="0, 0; .2, .5; .8, .5; 1, 0"/>
                                        <p:tgtEl>
                                          <p:spTgt spid="489"/>
                                        </p:tgtEl>
                                      </p:cBhvr>
                                    </p:animEffect>
                                    <p:animScale>
                                      <p:cBhvr>
                                        <p:cTn id="446" dur="250" autoRev="1" fill="hold"/>
                                        <p:tgtEl>
                                          <p:spTgt spid="489"/>
                                        </p:tgtEl>
                                      </p:cBhvr>
                                      <p:by x="105000" y="105000"/>
                                    </p:animScale>
                                  </p:childTnLst>
                                </p:cTn>
                              </p:par>
                              <p:par>
                                <p:cTn id="447" presetID="53" presetClass="entr" presetSubtype="16" fill="hold" grpId="0" nodeType="withEffect">
                                  <p:stCondLst>
                                    <p:cond delay="0"/>
                                  </p:stCondLst>
                                  <p:childTnLst>
                                    <p:set>
                                      <p:cBhvr>
                                        <p:cTn id="448" dur="1" fill="hold">
                                          <p:stCondLst>
                                            <p:cond delay="0"/>
                                          </p:stCondLst>
                                        </p:cTn>
                                        <p:tgtEl>
                                          <p:spTgt spid="490"/>
                                        </p:tgtEl>
                                        <p:attrNameLst>
                                          <p:attrName>style.visibility</p:attrName>
                                        </p:attrNameLst>
                                      </p:cBhvr>
                                      <p:to>
                                        <p:strVal val="visible"/>
                                      </p:to>
                                    </p:set>
                                    <p:anim calcmode="lin" valueType="num">
                                      <p:cBhvr>
                                        <p:cTn id="449" dur="500" fill="hold"/>
                                        <p:tgtEl>
                                          <p:spTgt spid="490"/>
                                        </p:tgtEl>
                                        <p:attrNameLst>
                                          <p:attrName>ppt_w</p:attrName>
                                        </p:attrNameLst>
                                      </p:cBhvr>
                                      <p:tavLst>
                                        <p:tav tm="0">
                                          <p:val>
                                            <p:fltVal val="0"/>
                                          </p:val>
                                        </p:tav>
                                        <p:tav tm="100000">
                                          <p:val>
                                            <p:strVal val="#ppt_w"/>
                                          </p:val>
                                        </p:tav>
                                      </p:tavLst>
                                    </p:anim>
                                    <p:anim calcmode="lin" valueType="num">
                                      <p:cBhvr>
                                        <p:cTn id="450" dur="500" fill="hold"/>
                                        <p:tgtEl>
                                          <p:spTgt spid="490"/>
                                        </p:tgtEl>
                                        <p:attrNameLst>
                                          <p:attrName>ppt_h</p:attrName>
                                        </p:attrNameLst>
                                      </p:cBhvr>
                                      <p:tavLst>
                                        <p:tav tm="0">
                                          <p:val>
                                            <p:fltVal val="0"/>
                                          </p:val>
                                        </p:tav>
                                        <p:tav tm="100000">
                                          <p:val>
                                            <p:strVal val="#ppt_h"/>
                                          </p:val>
                                        </p:tav>
                                      </p:tavLst>
                                    </p:anim>
                                    <p:animEffect transition="in" filter="fade">
                                      <p:cBhvr>
                                        <p:cTn id="451" dur="500"/>
                                        <p:tgtEl>
                                          <p:spTgt spid="490"/>
                                        </p:tgtEl>
                                      </p:cBhvr>
                                    </p:animEffect>
                                  </p:childTnLst>
                                  <p:subTnLst>
                                    <p:audio>
                                      <p:cMediaNode>
                                        <p:cTn display="0" masterRel="sameClick">
                                          <p:stCondLst>
                                            <p:cond evt="begin" delay="0">
                                              <p:tn val="447"/>
                                            </p:cond>
                                          </p:stCondLst>
                                          <p:endCondLst>
                                            <p:cond evt="onStopAudio" delay="0">
                                              <p:tgtEl>
                                                <p:sldTgt/>
                                              </p:tgtEl>
                                            </p:cond>
                                          </p:endCondLst>
                                        </p:cTn>
                                        <p:tgtEl>
                                          <p:sndTgt r:embed="rId3" name="Bling.wav"/>
                                        </p:tgtEl>
                                      </p:cMediaNode>
                                    </p:audio>
                                  </p:subTnLst>
                                </p:cTn>
                              </p:par>
                              <p:par>
                                <p:cTn id="452" presetID="26" presetClass="emph" presetSubtype="0" fill="hold" grpId="1" nodeType="withEffect">
                                  <p:stCondLst>
                                    <p:cond delay="500"/>
                                  </p:stCondLst>
                                  <p:childTnLst>
                                    <p:animEffect transition="out" filter="fade">
                                      <p:cBhvr>
                                        <p:cTn id="453" dur="500" tmFilter="0, 0; .2, .5; .8, .5; 1, 0"/>
                                        <p:tgtEl>
                                          <p:spTgt spid="490"/>
                                        </p:tgtEl>
                                      </p:cBhvr>
                                    </p:animEffect>
                                    <p:animScale>
                                      <p:cBhvr>
                                        <p:cTn id="454" dur="250" autoRev="1" fill="hold"/>
                                        <p:tgtEl>
                                          <p:spTgt spid="490"/>
                                        </p:tgtEl>
                                      </p:cBhvr>
                                      <p:by x="105000" y="105000"/>
                                    </p:animScale>
                                  </p:childTnLst>
                                </p:cTn>
                              </p:par>
                              <p:par>
                                <p:cTn id="455" presetID="53" presetClass="entr" presetSubtype="16" fill="hold" grpId="0" nodeType="withEffect">
                                  <p:stCondLst>
                                    <p:cond delay="0"/>
                                  </p:stCondLst>
                                  <p:childTnLst>
                                    <p:set>
                                      <p:cBhvr>
                                        <p:cTn id="456" dur="1" fill="hold">
                                          <p:stCondLst>
                                            <p:cond delay="0"/>
                                          </p:stCondLst>
                                        </p:cTn>
                                        <p:tgtEl>
                                          <p:spTgt spid="491"/>
                                        </p:tgtEl>
                                        <p:attrNameLst>
                                          <p:attrName>style.visibility</p:attrName>
                                        </p:attrNameLst>
                                      </p:cBhvr>
                                      <p:to>
                                        <p:strVal val="visible"/>
                                      </p:to>
                                    </p:set>
                                    <p:anim calcmode="lin" valueType="num">
                                      <p:cBhvr>
                                        <p:cTn id="457" dur="500" fill="hold"/>
                                        <p:tgtEl>
                                          <p:spTgt spid="491"/>
                                        </p:tgtEl>
                                        <p:attrNameLst>
                                          <p:attrName>ppt_w</p:attrName>
                                        </p:attrNameLst>
                                      </p:cBhvr>
                                      <p:tavLst>
                                        <p:tav tm="0">
                                          <p:val>
                                            <p:fltVal val="0"/>
                                          </p:val>
                                        </p:tav>
                                        <p:tav tm="100000">
                                          <p:val>
                                            <p:strVal val="#ppt_w"/>
                                          </p:val>
                                        </p:tav>
                                      </p:tavLst>
                                    </p:anim>
                                    <p:anim calcmode="lin" valueType="num">
                                      <p:cBhvr>
                                        <p:cTn id="458" dur="500" fill="hold"/>
                                        <p:tgtEl>
                                          <p:spTgt spid="491"/>
                                        </p:tgtEl>
                                        <p:attrNameLst>
                                          <p:attrName>ppt_h</p:attrName>
                                        </p:attrNameLst>
                                      </p:cBhvr>
                                      <p:tavLst>
                                        <p:tav tm="0">
                                          <p:val>
                                            <p:fltVal val="0"/>
                                          </p:val>
                                        </p:tav>
                                        <p:tav tm="100000">
                                          <p:val>
                                            <p:strVal val="#ppt_h"/>
                                          </p:val>
                                        </p:tav>
                                      </p:tavLst>
                                    </p:anim>
                                    <p:animEffect transition="in" filter="fade">
                                      <p:cBhvr>
                                        <p:cTn id="459" dur="500"/>
                                        <p:tgtEl>
                                          <p:spTgt spid="491"/>
                                        </p:tgtEl>
                                      </p:cBhvr>
                                    </p:animEffect>
                                  </p:childTnLst>
                                  <p:subTnLst>
                                    <p:audio>
                                      <p:cMediaNode>
                                        <p:cTn display="0" masterRel="sameClick">
                                          <p:stCondLst>
                                            <p:cond evt="begin" delay="0">
                                              <p:tn val="455"/>
                                            </p:cond>
                                          </p:stCondLst>
                                          <p:endCondLst>
                                            <p:cond evt="onStopAudio" delay="0">
                                              <p:tgtEl>
                                                <p:sldTgt/>
                                              </p:tgtEl>
                                            </p:cond>
                                          </p:endCondLst>
                                        </p:cTn>
                                        <p:tgtEl>
                                          <p:sndTgt r:embed="rId3" name="Bling.wav"/>
                                        </p:tgtEl>
                                      </p:cMediaNode>
                                    </p:audio>
                                  </p:subTnLst>
                                </p:cTn>
                              </p:par>
                              <p:par>
                                <p:cTn id="460" presetID="26" presetClass="emph" presetSubtype="0" fill="hold" grpId="1" nodeType="withEffect">
                                  <p:stCondLst>
                                    <p:cond delay="500"/>
                                  </p:stCondLst>
                                  <p:childTnLst>
                                    <p:animEffect transition="out" filter="fade">
                                      <p:cBhvr>
                                        <p:cTn id="461" dur="500" tmFilter="0, 0; .2, .5; .8, .5; 1, 0"/>
                                        <p:tgtEl>
                                          <p:spTgt spid="491"/>
                                        </p:tgtEl>
                                      </p:cBhvr>
                                    </p:animEffect>
                                    <p:animScale>
                                      <p:cBhvr>
                                        <p:cTn id="462" dur="250" autoRev="1" fill="hold"/>
                                        <p:tgtEl>
                                          <p:spTgt spid="491"/>
                                        </p:tgtEl>
                                      </p:cBhvr>
                                      <p:by x="105000" y="105000"/>
                                    </p:animScale>
                                  </p:childTnLst>
                                </p:cTn>
                              </p:par>
                              <p:par>
                                <p:cTn id="463" presetID="53" presetClass="entr" presetSubtype="16" fill="hold" grpId="0" nodeType="withEffect">
                                  <p:stCondLst>
                                    <p:cond delay="0"/>
                                  </p:stCondLst>
                                  <p:childTnLst>
                                    <p:set>
                                      <p:cBhvr>
                                        <p:cTn id="464" dur="1" fill="hold">
                                          <p:stCondLst>
                                            <p:cond delay="0"/>
                                          </p:stCondLst>
                                        </p:cTn>
                                        <p:tgtEl>
                                          <p:spTgt spid="492"/>
                                        </p:tgtEl>
                                        <p:attrNameLst>
                                          <p:attrName>style.visibility</p:attrName>
                                        </p:attrNameLst>
                                      </p:cBhvr>
                                      <p:to>
                                        <p:strVal val="visible"/>
                                      </p:to>
                                    </p:set>
                                    <p:anim calcmode="lin" valueType="num">
                                      <p:cBhvr>
                                        <p:cTn id="465" dur="500" fill="hold"/>
                                        <p:tgtEl>
                                          <p:spTgt spid="492"/>
                                        </p:tgtEl>
                                        <p:attrNameLst>
                                          <p:attrName>ppt_w</p:attrName>
                                        </p:attrNameLst>
                                      </p:cBhvr>
                                      <p:tavLst>
                                        <p:tav tm="0">
                                          <p:val>
                                            <p:fltVal val="0"/>
                                          </p:val>
                                        </p:tav>
                                        <p:tav tm="100000">
                                          <p:val>
                                            <p:strVal val="#ppt_w"/>
                                          </p:val>
                                        </p:tav>
                                      </p:tavLst>
                                    </p:anim>
                                    <p:anim calcmode="lin" valueType="num">
                                      <p:cBhvr>
                                        <p:cTn id="466" dur="500" fill="hold"/>
                                        <p:tgtEl>
                                          <p:spTgt spid="492"/>
                                        </p:tgtEl>
                                        <p:attrNameLst>
                                          <p:attrName>ppt_h</p:attrName>
                                        </p:attrNameLst>
                                      </p:cBhvr>
                                      <p:tavLst>
                                        <p:tav tm="0">
                                          <p:val>
                                            <p:fltVal val="0"/>
                                          </p:val>
                                        </p:tav>
                                        <p:tav tm="100000">
                                          <p:val>
                                            <p:strVal val="#ppt_h"/>
                                          </p:val>
                                        </p:tav>
                                      </p:tavLst>
                                    </p:anim>
                                    <p:animEffect transition="in" filter="fade">
                                      <p:cBhvr>
                                        <p:cTn id="467" dur="500"/>
                                        <p:tgtEl>
                                          <p:spTgt spid="492"/>
                                        </p:tgtEl>
                                      </p:cBhvr>
                                    </p:animEffect>
                                  </p:childTnLst>
                                  <p:subTnLst>
                                    <p:audio>
                                      <p:cMediaNode>
                                        <p:cTn display="0" masterRel="sameClick">
                                          <p:stCondLst>
                                            <p:cond evt="begin" delay="0">
                                              <p:tn val="463"/>
                                            </p:cond>
                                          </p:stCondLst>
                                          <p:endCondLst>
                                            <p:cond evt="onStopAudio" delay="0">
                                              <p:tgtEl>
                                                <p:sldTgt/>
                                              </p:tgtEl>
                                            </p:cond>
                                          </p:endCondLst>
                                        </p:cTn>
                                        <p:tgtEl>
                                          <p:sndTgt r:embed="rId3" name="Bling.wav"/>
                                        </p:tgtEl>
                                      </p:cMediaNode>
                                    </p:audio>
                                  </p:subTnLst>
                                </p:cTn>
                              </p:par>
                              <p:par>
                                <p:cTn id="468" presetID="26" presetClass="emph" presetSubtype="0" fill="hold" grpId="1" nodeType="withEffect">
                                  <p:stCondLst>
                                    <p:cond delay="500"/>
                                  </p:stCondLst>
                                  <p:childTnLst>
                                    <p:animEffect transition="out" filter="fade">
                                      <p:cBhvr>
                                        <p:cTn id="469" dur="500" tmFilter="0, 0; .2, .5; .8, .5; 1, 0"/>
                                        <p:tgtEl>
                                          <p:spTgt spid="492"/>
                                        </p:tgtEl>
                                      </p:cBhvr>
                                    </p:animEffect>
                                    <p:animScale>
                                      <p:cBhvr>
                                        <p:cTn id="470" dur="250" autoRev="1" fill="hold"/>
                                        <p:tgtEl>
                                          <p:spTgt spid="492"/>
                                        </p:tgtEl>
                                      </p:cBhvr>
                                      <p:by x="105000" y="105000"/>
                                    </p:animScale>
                                  </p:childTnLst>
                                </p:cTn>
                              </p:par>
                            </p:childTnLst>
                          </p:cTn>
                        </p:par>
                      </p:childTnLst>
                    </p:cTn>
                  </p:par>
                </p:childTnLst>
              </p:cTn>
              <p:nextCondLst>
                <p:cond evt="onClick" delay="0">
                  <p:tgtEl>
                    <p:spTgt spid="161"/>
                  </p:tgtEl>
                </p:cond>
              </p:nextCondLst>
            </p:seq>
            <p:seq concurrent="1" nextAc="seek">
              <p:cTn id="471" restart="whenNotActive" fill="hold" evtFilter="cancelBubble" nodeType="interactiveSeq">
                <p:stCondLst>
                  <p:cond evt="onClick" delay="0">
                    <p:tgtEl>
                      <p:spTgt spid="162"/>
                    </p:tgtEl>
                  </p:cond>
                </p:stCondLst>
                <p:endSync evt="end" delay="0">
                  <p:rtn val="all"/>
                </p:endSync>
                <p:childTnLst>
                  <p:par>
                    <p:cTn id="472" fill="hold">
                      <p:stCondLst>
                        <p:cond delay="0"/>
                      </p:stCondLst>
                      <p:childTnLst>
                        <p:par>
                          <p:cTn id="473" fill="hold">
                            <p:stCondLst>
                              <p:cond delay="0"/>
                            </p:stCondLst>
                            <p:childTnLst>
                              <p:par>
                                <p:cTn id="474" presetID="53" presetClass="entr" presetSubtype="16" fill="hold" grpId="0" nodeType="withEffect">
                                  <p:stCondLst>
                                    <p:cond delay="0"/>
                                  </p:stCondLst>
                                  <p:childTnLst>
                                    <p:set>
                                      <p:cBhvr>
                                        <p:cTn id="475" dur="1" fill="hold">
                                          <p:stCondLst>
                                            <p:cond delay="0"/>
                                          </p:stCondLst>
                                        </p:cTn>
                                        <p:tgtEl>
                                          <p:spTgt spid="478"/>
                                        </p:tgtEl>
                                        <p:attrNameLst>
                                          <p:attrName>style.visibility</p:attrName>
                                        </p:attrNameLst>
                                      </p:cBhvr>
                                      <p:to>
                                        <p:strVal val="visible"/>
                                      </p:to>
                                    </p:set>
                                    <p:anim calcmode="lin" valueType="num">
                                      <p:cBhvr>
                                        <p:cTn id="476" dur="500" fill="hold"/>
                                        <p:tgtEl>
                                          <p:spTgt spid="478"/>
                                        </p:tgtEl>
                                        <p:attrNameLst>
                                          <p:attrName>ppt_w</p:attrName>
                                        </p:attrNameLst>
                                      </p:cBhvr>
                                      <p:tavLst>
                                        <p:tav tm="0">
                                          <p:val>
                                            <p:fltVal val="0"/>
                                          </p:val>
                                        </p:tav>
                                        <p:tav tm="100000">
                                          <p:val>
                                            <p:strVal val="#ppt_w"/>
                                          </p:val>
                                        </p:tav>
                                      </p:tavLst>
                                    </p:anim>
                                    <p:anim calcmode="lin" valueType="num">
                                      <p:cBhvr>
                                        <p:cTn id="477" dur="500" fill="hold"/>
                                        <p:tgtEl>
                                          <p:spTgt spid="478"/>
                                        </p:tgtEl>
                                        <p:attrNameLst>
                                          <p:attrName>ppt_h</p:attrName>
                                        </p:attrNameLst>
                                      </p:cBhvr>
                                      <p:tavLst>
                                        <p:tav tm="0">
                                          <p:val>
                                            <p:fltVal val="0"/>
                                          </p:val>
                                        </p:tav>
                                        <p:tav tm="100000">
                                          <p:val>
                                            <p:strVal val="#ppt_h"/>
                                          </p:val>
                                        </p:tav>
                                      </p:tavLst>
                                    </p:anim>
                                    <p:animEffect transition="in" filter="fade">
                                      <p:cBhvr>
                                        <p:cTn id="478" dur="500"/>
                                        <p:tgtEl>
                                          <p:spTgt spid="478"/>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478"/>
                                        </p:tgtEl>
                                      </p:cBhvr>
                                    </p:animEffect>
                                    <p:animScale>
                                      <p:cBhvr>
                                        <p:cTn id="481" dur="250" autoRev="1" fill="hold"/>
                                        <p:tgtEl>
                                          <p:spTgt spid="478"/>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494"/>
                                        </p:tgtEl>
                                        <p:attrNameLst>
                                          <p:attrName>style.visibility</p:attrName>
                                        </p:attrNameLst>
                                      </p:cBhvr>
                                      <p:to>
                                        <p:strVal val="visible"/>
                                      </p:to>
                                    </p:set>
                                    <p:anim calcmode="lin" valueType="num">
                                      <p:cBhvr>
                                        <p:cTn id="484" dur="500" fill="hold"/>
                                        <p:tgtEl>
                                          <p:spTgt spid="494"/>
                                        </p:tgtEl>
                                        <p:attrNameLst>
                                          <p:attrName>ppt_w</p:attrName>
                                        </p:attrNameLst>
                                      </p:cBhvr>
                                      <p:tavLst>
                                        <p:tav tm="0">
                                          <p:val>
                                            <p:fltVal val="0"/>
                                          </p:val>
                                        </p:tav>
                                        <p:tav tm="100000">
                                          <p:val>
                                            <p:strVal val="#ppt_w"/>
                                          </p:val>
                                        </p:tav>
                                      </p:tavLst>
                                    </p:anim>
                                    <p:anim calcmode="lin" valueType="num">
                                      <p:cBhvr>
                                        <p:cTn id="485" dur="500" fill="hold"/>
                                        <p:tgtEl>
                                          <p:spTgt spid="494"/>
                                        </p:tgtEl>
                                        <p:attrNameLst>
                                          <p:attrName>ppt_h</p:attrName>
                                        </p:attrNameLst>
                                      </p:cBhvr>
                                      <p:tavLst>
                                        <p:tav tm="0">
                                          <p:val>
                                            <p:fltVal val="0"/>
                                          </p:val>
                                        </p:tav>
                                        <p:tav tm="100000">
                                          <p:val>
                                            <p:strVal val="#ppt_h"/>
                                          </p:val>
                                        </p:tav>
                                      </p:tavLst>
                                    </p:anim>
                                    <p:animEffect transition="in" filter="fade">
                                      <p:cBhvr>
                                        <p:cTn id="486" dur="500"/>
                                        <p:tgtEl>
                                          <p:spTgt spid="494"/>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494"/>
                                        </p:tgtEl>
                                      </p:cBhvr>
                                    </p:animEffect>
                                    <p:animScale>
                                      <p:cBhvr>
                                        <p:cTn id="489" dur="250" autoRev="1" fill="hold"/>
                                        <p:tgtEl>
                                          <p:spTgt spid="494"/>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495"/>
                                        </p:tgtEl>
                                        <p:attrNameLst>
                                          <p:attrName>style.visibility</p:attrName>
                                        </p:attrNameLst>
                                      </p:cBhvr>
                                      <p:to>
                                        <p:strVal val="visible"/>
                                      </p:to>
                                    </p:set>
                                    <p:anim calcmode="lin" valueType="num">
                                      <p:cBhvr>
                                        <p:cTn id="492" dur="500" fill="hold"/>
                                        <p:tgtEl>
                                          <p:spTgt spid="495"/>
                                        </p:tgtEl>
                                        <p:attrNameLst>
                                          <p:attrName>ppt_w</p:attrName>
                                        </p:attrNameLst>
                                      </p:cBhvr>
                                      <p:tavLst>
                                        <p:tav tm="0">
                                          <p:val>
                                            <p:fltVal val="0"/>
                                          </p:val>
                                        </p:tav>
                                        <p:tav tm="100000">
                                          <p:val>
                                            <p:strVal val="#ppt_w"/>
                                          </p:val>
                                        </p:tav>
                                      </p:tavLst>
                                    </p:anim>
                                    <p:anim calcmode="lin" valueType="num">
                                      <p:cBhvr>
                                        <p:cTn id="493" dur="500" fill="hold"/>
                                        <p:tgtEl>
                                          <p:spTgt spid="495"/>
                                        </p:tgtEl>
                                        <p:attrNameLst>
                                          <p:attrName>ppt_h</p:attrName>
                                        </p:attrNameLst>
                                      </p:cBhvr>
                                      <p:tavLst>
                                        <p:tav tm="0">
                                          <p:val>
                                            <p:fltVal val="0"/>
                                          </p:val>
                                        </p:tav>
                                        <p:tav tm="100000">
                                          <p:val>
                                            <p:strVal val="#ppt_h"/>
                                          </p:val>
                                        </p:tav>
                                      </p:tavLst>
                                    </p:anim>
                                    <p:animEffect transition="in" filter="fade">
                                      <p:cBhvr>
                                        <p:cTn id="494" dur="500"/>
                                        <p:tgtEl>
                                          <p:spTgt spid="495"/>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495"/>
                                        </p:tgtEl>
                                      </p:cBhvr>
                                    </p:animEffect>
                                    <p:animScale>
                                      <p:cBhvr>
                                        <p:cTn id="497" dur="250" autoRev="1" fill="hold"/>
                                        <p:tgtEl>
                                          <p:spTgt spid="495"/>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496"/>
                                        </p:tgtEl>
                                        <p:attrNameLst>
                                          <p:attrName>style.visibility</p:attrName>
                                        </p:attrNameLst>
                                      </p:cBhvr>
                                      <p:to>
                                        <p:strVal val="visible"/>
                                      </p:to>
                                    </p:set>
                                    <p:anim calcmode="lin" valueType="num">
                                      <p:cBhvr>
                                        <p:cTn id="500" dur="500" fill="hold"/>
                                        <p:tgtEl>
                                          <p:spTgt spid="496"/>
                                        </p:tgtEl>
                                        <p:attrNameLst>
                                          <p:attrName>ppt_w</p:attrName>
                                        </p:attrNameLst>
                                      </p:cBhvr>
                                      <p:tavLst>
                                        <p:tav tm="0">
                                          <p:val>
                                            <p:fltVal val="0"/>
                                          </p:val>
                                        </p:tav>
                                        <p:tav tm="100000">
                                          <p:val>
                                            <p:strVal val="#ppt_w"/>
                                          </p:val>
                                        </p:tav>
                                      </p:tavLst>
                                    </p:anim>
                                    <p:anim calcmode="lin" valueType="num">
                                      <p:cBhvr>
                                        <p:cTn id="501" dur="500" fill="hold"/>
                                        <p:tgtEl>
                                          <p:spTgt spid="496"/>
                                        </p:tgtEl>
                                        <p:attrNameLst>
                                          <p:attrName>ppt_h</p:attrName>
                                        </p:attrNameLst>
                                      </p:cBhvr>
                                      <p:tavLst>
                                        <p:tav tm="0">
                                          <p:val>
                                            <p:fltVal val="0"/>
                                          </p:val>
                                        </p:tav>
                                        <p:tav tm="100000">
                                          <p:val>
                                            <p:strVal val="#ppt_h"/>
                                          </p:val>
                                        </p:tav>
                                      </p:tavLst>
                                    </p:anim>
                                    <p:animEffect transition="in" filter="fade">
                                      <p:cBhvr>
                                        <p:cTn id="502" dur="500"/>
                                        <p:tgtEl>
                                          <p:spTgt spid="496"/>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496"/>
                                        </p:tgtEl>
                                      </p:cBhvr>
                                    </p:animEffect>
                                    <p:animScale>
                                      <p:cBhvr>
                                        <p:cTn id="505" dur="250" autoRev="1" fill="hold"/>
                                        <p:tgtEl>
                                          <p:spTgt spid="496"/>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497"/>
                                        </p:tgtEl>
                                        <p:attrNameLst>
                                          <p:attrName>style.visibility</p:attrName>
                                        </p:attrNameLst>
                                      </p:cBhvr>
                                      <p:to>
                                        <p:strVal val="visible"/>
                                      </p:to>
                                    </p:set>
                                    <p:anim calcmode="lin" valueType="num">
                                      <p:cBhvr>
                                        <p:cTn id="508" dur="500" fill="hold"/>
                                        <p:tgtEl>
                                          <p:spTgt spid="497"/>
                                        </p:tgtEl>
                                        <p:attrNameLst>
                                          <p:attrName>ppt_w</p:attrName>
                                        </p:attrNameLst>
                                      </p:cBhvr>
                                      <p:tavLst>
                                        <p:tav tm="0">
                                          <p:val>
                                            <p:fltVal val="0"/>
                                          </p:val>
                                        </p:tav>
                                        <p:tav tm="100000">
                                          <p:val>
                                            <p:strVal val="#ppt_w"/>
                                          </p:val>
                                        </p:tav>
                                      </p:tavLst>
                                    </p:anim>
                                    <p:anim calcmode="lin" valueType="num">
                                      <p:cBhvr>
                                        <p:cTn id="509" dur="500" fill="hold"/>
                                        <p:tgtEl>
                                          <p:spTgt spid="497"/>
                                        </p:tgtEl>
                                        <p:attrNameLst>
                                          <p:attrName>ppt_h</p:attrName>
                                        </p:attrNameLst>
                                      </p:cBhvr>
                                      <p:tavLst>
                                        <p:tav tm="0">
                                          <p:val>
                                            <p:fltVal val="0"/>
                                          </p:val>
                                        </p:tav>
                                        <p:tav tm="100000">
                                          <p:val>
                                            <p:strVal val="#ppt_h"/>
                                          </p:val>
                                        </p:tav>
                                      </p:tavLst>
                                    </p:anim>
                                    <p:animEffect transition="in" filter="fade">
                                      <p:cBhvr>
                                        <p:cTn id="510" dur="500"/>
                                        <p:tgtEl>
                                          <p:spTgt spid="497"/>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497"/>
                                        </p:tgtEl>
                                      </p:cBhvr>
                                    </p:animEffect>
                                    <p:animScale>
                                      <p:cBhvr>
                                        <p:cTn id="513" dur="250" autoRev="1" fill="hold"/>
                                        <p:tgtEl>
                                          <p:spTgt spid="497"/>
                                        </p:tgtEl>
                                      </p:cBhvr>
                                      <p:by x="105000" y="105000"/>
                                    </p:animScale>
                                  </p:childTnLst>
                                </p:cTn>
                              </p:par>
                              <p:par>
                                <p:cTn id="514" presetID="53" presetClass="entr" presetSubtype="16" fill="hold" grpId="0" nodeType="withEffect">
                                  <p:stCondLst>
                                    <p:cond delay="0"/>
                                  </p:stCondLst>
                                  <p:childTnLst>
                                    <p:set>
                                      <p:cBhvr>
                                        <p:cTn id="515" dur="1" fill="hold">
                                          <p:stCondLst>
                                            <p:cond delay="0"/>
                                          </p:stCondLst>
                                        </p:cTn>
                                        <p:tgtEl>
                                          <p:spTgt spid="498"/>
                                        </p:tgtEl>
                                        <p:attrNameLst>
                                          <p:attrName>style.visibility</p:attrName>
                                        </p:attrNameLst>
                                      </p:cBhvr>
                                      <p:to>
                                        <p:strVal val="visible"/>
                                      </p:to>
                                    </p:set>
                                    <p:anim calcmode="lin" valueType="num">
                                      <p:cBhvr>
                                        <p:cTn id="516" dur="500" fill="hold"/>
                                        <p:tgtEl>
                                          <p:spTgt spid="498"/>
                                        </p:tgtEl>
                                        <p:attrNameLst>
                                          <p:attrName>ppt_w</p:attrName>
                                        </p:attrNameLst>
                                      </p:cBhvr>
                                      <p:tavLst>
                                        <p:tav tm="0">
                                          <p:val>
                                            <p:fltVal val="0"/>
                                          </p:val>
                                        </p:tav>
                                        <p:tav tm="100000">
                                          <p:val>
                                            <p:strVal val="#ppt_w"/>
                                          </p:val>
                                        </p:tav>
                                      </p:tavLst>
                                    </p:anim>
                                    <p:anim calcmode="lin" valueType="num">
                                      <p:cBhvr>
                                        <p:cTn id="517" dur="500" fill="hold"/>
                                        <p:tgtEl>
                                          <p:spTgt spid="498"/>
                                        </p:tgtEl>
                                        <p:attrNameLst>
                                          <p:attrName>ppt_h</p:attrName>
                                        </p:attrNameLst>
                                      </p:cBhvr>
                                      <p:tavLst>
                                        <p:tav tm="0">
                                          <p:val>
                                            <p:fltVal val="0"/>
                                          </p:val>
                                        </p:tav>
                                        <p:tav tm="100000">
                                          <p:val>
                                            <p:strVal val="#ppt_h"/>
                                          </p:val>
                                        </p:tav>
                                      </p:tavLst>
                                    </p:anim>
                                    <p:animEffect transition="in" filter="fade">
                                      <p:cBhvr>
                                        <p:cTn id="518" dur="500"/>
                                        <p:tgtEl>
                                          <p:spTgt spid="498"/>
                                        </p:tgtEl>
                                      </p:cBhvr>
                                    </p:animEffect>
                                  </p:childTnLst>
                                  <p:subTnLst>
                                    <p:audio>
                                      <p:cMediaNode>
                                        <p:cTn display="0" masterRel="sameClick">
                                          <p:stCondLst>
                                            <p:cond evt="begin" delay="0">
                                              <p:tn val="514"/>
                                            </p:cond>
                                          </p:stCondLst>
                                          <p:endCondLst>
                                            <p:cond evt="onStopAudio" delay="0">
                                              <p:tgtEl>
                                                <p:sldTgt/>
                                              </p:tgtEl>
                                            </p:cond>
                                          </p:endCondLst>
                                        </p:cTn>
                                        <p:tgtEl>
                                          <p:sndTgt r:embed="rId3" name="Bling.wav"/>
                                        </p:tgtEl>
                                      </p:cMediaNode>
                                    </p:audio>
                                  </p:subTnLst>
                                </p:cTn>
                              </p:par>
                              <p:par>
                                <p:cTn id="519" presetID="26" presetClass="emph" presetSubtype="0" fill="hold" grpId="1" nodeType="withEffect">
                                  <p:stCondLst>
                                    <p:cond delay="500"/>
                                  </p:stCondLst>
                                  <p:childTnLst>
                                    <p:animEffect transition="out" filter="fade">
                                      <p:cBhvr>
                                        <p:cTn id="520" dur="500" tmFilter="0, 0; .2, .5; .8, .5; 1, 0"/>
                                        <p:tgtEl>
                                          <p:spTgt spid="498"/>
                                        </p:tgtEl>
                                      </p:cBhvr>
                                    </p:animEffect>
                                    <p:animScale>
                                      <p:cBhvr>
                                        <p:cTn id="521" dur="250" autoRev="1" fill="hold"/>
                                        <p:tgtEl>
                                          <p:spTgt spid="498"/>
                                        </p:tgtEl>
                                      </p:cBhvr>
                                      <p:by x="105000" y="105000"/>
                                    </p:animScale>
                                  </p:childTnLst>
                                </p:cTn>
                              </p:par>
                              <p:par>
                                <p:cTn id="522" presetID="53" presetClass="entr" presetSubtype="16" fill="hold" grpId="0" nodeType="withEffect">
                                  <p:stCondLst>
                                    <p:cond delay="0"/>
                                  </p:stCondLst>
                                  <p:childTnLst>
                                    <p:set>
                                      <p:cBhvr>
                                        <p:cTn id="523" dur="1" fill="hold">
                                          <p:stCondLst>
                                            <p:cond delay="0"/>
                                          </p:stCondLst>
                                        </p:cTn>
                                        <p:tgtEl>
                                          <p:spTgt spid="499"/>
                                        </p:tgtEl>
                                        <p:attrNameLst>
                                          <p:attrName>style.visibility</p:attrName>
                                        </p:attrNameLst>
                                      </p:cBhvr>
                                      <p:to>
                                        <p:strVal val="visible"/>
                                      </p:to>
                                    </p:set>
                                    <p:anim calcmode="lin" valueType="num">
                                      <p:cBhvr>
                                        <p:cTn id="524" dur="500" fill="hold"/>
                                        <p:tgtEl>
                                          <p:spTgt spid="499"/>
                                        </p:tgtEl>
                                        <p:attrNameLst>
                                          <p:attrName>ppt_w</p:attrName>
                                        </p:attrNameLst>
                                      </p:cBhvr>
                                      <p:tavLst>
                                        <p:tav tm="0">
                                          <p:val>
                                            <p:fltVal val="0"/>
                                          </p:val>
                                        </p:tav>
                                        <p:tav tm="100000">
                                          <p:val>
                                            <p:strVal val="#ppt_w"/>
                                          </p:val>
                                        </p:tav>
                                      </p:tavLst>
                                    </p:anim>
                                    <p:anim calcmode="lin" valueType="num">
                                      <p:cBhvr>
                                        <p:cTn id="525" dur="500" fill="hold"/>
                                        <p:tgtEl>
                                          <p:spTgt spid="499"/>
                                        </p:tgtEl>
                                        <p:attrNameLst>
                                          <p:attrName>ppt_h</p:attrName>
                                        </p:attrNameLst>
                                      </p:cBhvr>
                                      <p:tavLst>
                                        <p:tav tm="0">
                                          <p:val>
                                            <p:fltVal val="0"/>
                                          </p:val>
                                        </p:tav>
                                        <p:tav tm="100000">
                                          <p:val>
                                            <p:strVal val="#ppt_h"/>
                                          </p:val>
                                        </p:tav>
                                      </p:tavLst>
                                    </p:anim>
                                    <p:animEffect transition="in" filter="fade">
                                      <p:cBhvr>
                                        <p:cTn id="526" dur="500"/>
                                        <p:tgtEl>
                                          <p:spTgt spid="499"/>
                                        </p:tgtEl>
                                      </p:cBhvr>
                                    </p:animEffect>
                                  </p:childTnLst>
                                  <p:subTnLst>
                                    <p:audio>
                                      <p:cMediaNode>
                                        <p:cTn display="0" masterRel="sameClick">
                                          <p:stCondLst>
                                            <p:cond evt="begin" delay="0">
                                              <p:tn val="522"/>
                                            </p:cond>
                                          </p:stCondLst>
                                          <p:endCondLst>
                                            <p:cond evt="onStopAudio" delay="0">
                                              <p:tgtEl>
                                                <p:sldTgt/>
                                              </p:tgtEl>
                                            </p:cond>
                                          </p:endCondLst>
                                        </p:cTn>
                                        <p:tgtEl>
                                          <p:sndTgt r:embed="rId3" name="Bling.wav"/>
                                        </p:tgtEl>
                                      </p:cMediaNode>
                                    </p:audio>
                                  </p:subTnLst>
                                </p:cTn>
                              </p:par>
                              <p:par>
                                <p:cTn id="527" presetID="26" presetClass="emph" presetSubtype="0" fill="hold" grpId="1" nodeType="withEffect">
                                  <p:stCondLst>
                                    <p:cond delay="500"/>
                                  </p:stCondLst>
                                  <p:childTnLst>
                                    <p:animEffect transition="out" filter="fade">
                                      <p:cBhvr>
                                        <p:cTn id="528" dur="500" tmFilter="0, 0; .2, .5; .8, .5; 1, 0"/>
                                        <p:tgtEl>
                                          <p:spTgt spid="499"/>
                                        </p:tgtEl>
                                      </p:cBhvr>
                                    </p:animEffect>
                                    <p:animScale>
                                      <p:cBhvr>
                                        <p:cTn id="529" dur="250" autoRev="1" fill="hold"/>
                                        <p:tgtEl>
                                          <p:spTgt spid="499"/>
                                        </p:tgtEl>
                                      </p:cBhvr>
                                      <p:by x="105000" y="105000"/>
                                    </p:animScale>
                                  </p:childTnLst>
                                </p:cTn>
                              </p:par>
                              <p:par>
                                <p:cTn id="530" presetID="53" presetClass="entr" presetSubtype="16" fill="hold" grpId="0" nodeType="withEffect">
                                  <p:stCondLst>
                                    <p:cond delay="0"/>
                                  </p:stCondLst>
                                  <p:childTnLst>
                                    <p:set>
                                      <p:cBhvr>
                                        <p:cTn id="531" dur="1" fill="hold">
                                          <p:stCondLst>
                                            <p:cond delay="0"/>
                                          </p:stCondLst>
                                        </p:cTn>
                                        <p:tgtEl>
                                          <p:spTgt spid="500"/>
                                        </p:tgtEl>
                                        <p:attrNameLst>
                                          <p:attrName>style.visibility</p:attrName>
                                        </p:attrNameLst>
                                      </p:cBhvr>
                                      <p:to>
                                        <p:strVal val="visible"/>
                                      </p:to>
                                    </p:set>
                                    <p:anim calcmode="lin" valueType="num">
                                      <p:cBhvr>
                                        <p:cTn id="532" dur="500" fill="hold"/>
                                        <p:tgtEl>
                                          <p:spTgt spid="500"/>
                                        </p:tgtEl>
                                        <p:attrNameLst>
                                          <p:attrName>ppt_w</p:attrName>
                                        </p:attrNameLst>
                                      </p:cBhvr>
                                      <p:tavLst>
                                        <p:tav tm="0">
                                          <p:val>
                                            <p:fltVal val="0"/>
                                          </p:val>
                                        </p:tav>
                                        <p:tav tm="100000">
                                          <p:val>
                                            <p:strVal val="#ppt_w"/>
                                          </p:val>
                                        </p:tav>
                                      </p:tavLst>
                                    </p:anim>
                                    <p:anim calcmode="lin" valueType="num">
                                      <p:cBhvr>
                                        <p:cTn id="533" dur="500" fill="hold"/>
                                        <p:tgtEl>
                                          <p:spTgt spid="500"/>
                                        </p:tgtEl>
                                        <p:attrNameLst>
                                          <p:attrName>ppt_h</p:attrName>
                                        </p:attrNameLst>
                                      </p:cBhvr>
                                      <p:tavLst>
                                        <p:tav tm="0">
                                          <p:val>
                                            <p:fltVal val="0"/>
                                          </p:val>
                                        </p:tav>
                                        <p:tav tm="100000">
                                          <p:val>
                                            <p:strVal val="#ppt_h"/>
                                          </p:val>
                                        </p:tav>
                                      </p:tavLst>
                                    </p:anim>
                                    <p:animEffect transition="in" filter="fade">
                                      <p:cBhvr>
                                        <p:cTn id="534" dur="500"/>
                                        <p:tgtEl>
                                          <p:spTgt spid="500"/>
                                        </p:tgtEl>
                                      </p:cBhvr>
                                    </p:animEffect>
                                  </p:childTnLst>
                                  <p:subTnLst>
                                    <p:audio>
                                      <p:cMediaNode>
                                        <p:cTn display="0" masterRel="sameClick">
                                          <p:stCondLst>
                                            <p:cond evt="begin" delay="0">
                                              <p:tn val="530"/>
                                            </p:cond>
                                          </p:stCondLst>
                                          <p:endCondLst>
                                            <p:cond evt="onStopAudio" delay="0">
                                              <p:tgtEl>
                                                <p:sldTgt/>
                                              </p:tgtEl>
                                            </p:cond>
                                          </p:endCondLst>
                                        </p:cTn>
                                        <p:tgtEl>
                                          <p:sndTgt r:embed="rId3" name="Bling.wav"/>
                                        </p:tgtEl>
                                      </p:cMediaNode>
                                    </p:audio>
                                  </p:subTnLst>
                                </p:cTn>
                              </p:par>
                              <p:par>
                                <p:cTn id="535" presetID="26" presetClass="emph" presetSubtype="0" fill="hold" grpId="1" nodeType="withEffect">
                                  <p:stCondLst>
                                    <p:cond delay="500"/>
                                  </p:stCondLst>
                                  <p:childTnLst>
                                    <p:animEffect transition="out" filter="fade">
                                      <p:cBhvr>
                                        <p:cTn id="536" dur="500" tmFilter="0, 0; .2, .5; .8, .5; 1, 0"/>
                                        <p:tgtEl>
                                          <p:spTgt spid="500"/>
                                        </p:tgtEl>
                                      </p:cBhvr>
                                    </p:animEffect>
                                    <p:animScale>
                                      <p:cBhvr>
                                        <p:cTn id="537" dur="250" autoRev="1" fill="hold"/>
                                        <p:tgtEl>
                                          <p:spTgt spid="500"/>
                                        </p:tgtEl>
                                      </p:cBhvr>
                                      <p:by x="105000" y="105000"/>
                                    </p:animScale>
                                  </p:childTnLst>
                                </p:cTn>
                              </p:par>
                            </p:childTnLst>
                          </p:cTn>
                        </p:par>
                      </p:childTnLst>
                    </p:cTn>
                  </p:par>
                </p:childTnLst>
              </p:cTn>
              <p:nextCondLst>
                <p:cond evt="onClick" delay="0">
                  <p:tgtEl>
                    <p:spTgt spid="162"/>
                  </p:tgtEl>
                </p:cond>
              </p:nextCondLst>
            </p:seq>
          </p:childTnLst>
        </p:cTn>
      </p:par>
    </p:tnLst>
    <p:bldLst>
      <p:bldP spid="438" grpId="0"/>
      <p:bldP spid="438" grpId="1"/>
      <p:bldP spid="439" grpId="0"/>
      <p:bldP spid="439" grpId="1"/>
      <p:bldP spid="440" grpId="0"/>
      <p:bldP spid="440" grpId="1"/>
      <p:bldP spid="441" grpId="0"/>
      <p:bldP spid="441" grpId="1"/>
      <p:bldP spid="442" grpId="0"/>
      <p:bldP spid="442" grpId="1"/>
      <p:bldP spid="443" grpId="0"/>
      <p:bldP spid="443" grpId="1"/>
      <p:bldP spid="444" grpId="0"/>
      <p:bldP spid="444" grpId="1"/>
      <p:bldP spid="445" grpId="0"/>
      <p:bldP spid="445" grpId="1"/>
      <p:bldP spid="446" grpId="0"/>
      <p:bldP spid="446" grpId="1"/>
      <p:bldP spid="447" grpId="0"/>
      <p:bldP spid="447" grpId="1"/>
      <p:bldP spid="448" grpId="0"/>
      <p:bldP spid="448" grpId="1"/>
      <p:bldP spid="449" grpId="0"/>
      <p:bldP spid="449" grpId="1"/>
      <p:bldP spid="450" grpId="0"/>
      <p:bldP spid="450" grpId="1"/>
      <p:bldP spid="451" grpId="0"/>
      <p:bldP spid="451" grpId="1"/>
      <p:bldP spid="452" grpId="0"/>
      <p:bldP spid="452" grpId="1"/>
      <p:bldP spid="453" grpId="0"/>
      <p:bldP spid="453" grpId="1"/>
      <p:bldP spid="454" grpId="0"/>
      <p:bldP spid="454" grpId="1"/>
      <p:bldP spid="455" grpId="0"/>
      <p:bldP spid="455" grpId="1"/>
      <p:bldP spid="456" grpId="0"/>
      <p:bldP spid="456" grpId="1"/>
      <p:bldP spid="457" grpId="0"/>
      <p:bldP spid="457" grpId="1"/>
      <p:bldP spid="458" grpId="0"/>
      <p:bldP spid="458" grpId="1"/>
      <p:bldP spid="459" grpId="0"/>
      <p:bldP spid="459" grpId="1"/>
      <p:bldP spid="460" grpId="0"/>
      <p:bldP spid="460" grpId="1"/>
      <p:bldP spid="461" grpId="0"/>
      <p:bldP spid="461" grpId="1"/>
      <p:bldP spid="462" grpId="0"/>
      <p:bldP spid="462" grpId="1"/>
      <p:bldP spid="463" grpId="0"/>
      <p:bldP spid="463" grpId="1"/>
      <p:bldP spid="464" grpId="0"/>
      <p:bldP spid="464" grpId="1"/>
      <p:bldP spid="465" grpId="0"/>
      <p:bldP spid="465" grpId="1"/>
      <p:bldP spid="473" grpId="0"/>
      <p:bldP spid="473" grpId="1"/>
      <p:bldP spid="474" grpId="0"/>
      <p:bldP spid="474" grpId="1"/>
      <p:bldP spid="475" grpId="0"/>
      <p:bldP spid="475" grpId="1"/>
      <p:bldP spid="476" grpId="0"/>
      <p:bldP spid="476" grpId="1"/>
      <p:bldP spid="477" grpId="0"/>
      <p:bldP spid="477" grpId="1"/>
      <p:bldP spid="478" grpId="0"/>
      <p:bldP spid="478" grpId="1"/>
      <p:bldP spid="481" grpId="0"/>
      <p:bldP spid="481" grpId="1"/>
      <p:bldP spid="482" grpId="0"/>
      <p:bldP spid="482" grpId="1"/>
      <p:bldP spid="483" grpId="0"/>
      <p:bldP spid="483" grpId="1"/>
      <p:bldP spid="487" grpId="0"/>
      <p:bldP spid="487" grpId="1"/>
      <p:bldP spid="488" grpId="0"/>
      <p:bldP spid="488" grpId="1"/>
      <p:bldP spid="489" grpId="0"/>
      <p:bldP spid="489" grpId="1"/>
      <p:bldP spid="490" grpId="0"/>
      <p:bldP spid="490" grpId="1"/>
      <p:bldP spid="491" grpId="0"/>
      <p:bldP spid="491" grpId="1"/>
      <p:bldP spid="492" grpId="0"/>
      <p:bldP spid="492" grpId="1"/>
      <p:bldP spid="494" grpId="0"/>
      <p:bldP spid="494" grpId="1"/>
      <p:bldP spid="495" grpId="0"/>
      <p:bldP spid="495" grpId="1"/>
      <p:bldP spid="496" grpId="0"/>
      <p:bldP spid="496" grpId="1"/>
      <p:bldP spid="497" grpId="0"/>
      <p:bldP spid="497" grpId="1"/>
      <p:bldP spid="498" grpId="0"/>
      <p:bldP spid="498" grpId="1"/>
      <p:bldP spid="499" grpId="0"/>
      <p:bldP spid="499" grpId="1"/>
      <p:bldP spid="500" grpId="0"/>
      <p:bldP spid="50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9" name="Group 9"/>
          <p:cNvGrpSpPr/>
          <p:nvPr/>
        </p:nvGrpSpPr>
        <p:grpSpPr>
          <a:xfrm>
            <a:off x="511295" y="1371600"/>
            <a:ext cx="10991909" cy="5025581"/>
            <a:chOff x="0" y="0"/>
            <a:chExt cx="6016384" cy="2750019"/>
          </a:xfrm>
        </p:grpSpPr>
        <p:sp>
          <p:nvSpPr>
            <p:cNvPr id="10" name="Freeform 10"/>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007076"/>
            </a:solidFill>
          </p:spPr>
        </p:sp>
      </p:grpSp>
      <p:grpSp>
        <p:nvGrpSpPr>
          <p:cNvPr id="11" name="Group 11"/>
          <p:cNvGrpSpPr>
            <a:grpSpLocks noChangeAspect="1"/>
          </p:cNvGrpSpPr>
          <p:nvPr/>
        </p:nvGrpSpPr>
        <p:grpSpPr>
          <a:xfrm rot="5400000">
            <a:off x="811199" y="2034007"/>
            <a:ext cx="874919" cy="75748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3" name="TextBox 13"/>
          <p:cNvSpPr txBox="1"/>
          <p:nvPr/>
        </p:nvSpPr>
        <p:spPr>
          <a:xfrm>
            <a:off x="1765590" y="1778807"/>
            <a:ext cx="9360408" cy="1698927"/>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dịch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bụi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diệt</a:t>
            </a:r>
            <a:r>
              <a:rPr lang="en-US" sz="2300" b="1" dirty="0" smtClean="0">
                <a:solidFill>
                  <a:srgbClr val="000000"/>
                </a:solidFill>
                <a:latin typeface="Arial" pitchFamily="34" charset="0"/>
              </a:rPr>
              <a:t> vi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a:t>
            </a:r>
            <a:endParaRPr lang="en-US" sz="2300" b="1" dirty="0">
              <a:solidFill>
                <a:srgbClr val="C00000"/>
              </a:solidFill>
              <a:latin typeface="Arial" pitchFamily="34" charset="0"/>
            </a:endParaRPr>
          </a:p>
        </p:txBody>
      </p:sp>
      <p:grpSp>
        <p:nvGrpSpPr>
          <p:cNvPr id="14" name="Group 14"/>
          <p:cNvGrpSpPr>
            <a:grpSpLocks noChangeAspect="1"/>
          </p:cNvGrpSpPr>
          <p:nvPr/>
        </p:nvGrpSpPr>
        <p:grpSpPr>
          <a:xfrm rot="5400000">
            <a:off x="811199" y="3503916"/>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65588" y="3445197"/>
            <a:ext cx="9492261" cy="1274195"/>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nhờ</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hay </a:t>
            </a:r>
            <a:r>
              <a:rPr lang="en-US" sz="2300" b="1" dirty="0" err="1" smtClean="0">
                <a:solidFill>
                  <a:srgbClr val="000000"/>
                </a:solidFill>
                <a:latin typeface="Arial" pitchFamily="34" charset="0"/>
              </a:rPr>
              <a:t>thở</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sẽ</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7" name="Group 17"/>
          <p:cNvGrpSpPr>
            <a:grpSpLocks noChangeAspect="1"/>
          </p:cNvGrpSpPr>
          <p:nvPr/>
        </p:nvGrpSpPr>
        <p:grpSpPr>
          <a:xfrm rot="5400000">
            <a:off x="811199" y="4974999"/>
            <a:ext cx="874919" cy="75748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9" name="TextBox 19"/>
          <p:cNvSpPr txBox="1"/>
          <p:nvPr/>
        </p:nvSpPr>
        <p:spPr>
          <a:xfrm>
            <a:off x="1765588" y="4916280"/>
            <a:ext cx="9492261" cy="849463"/>
          </a:xfrm>
          <a:prstGeom prst="rect">
            <a:avLst/>
          </a:prstGeom>
        </p:spPr>
        <p:txBody>
          <a:bodyPr lIns="0" tIns="0" rIns="0" bIns="0" rtlCol="0" anchor="t">
            <a:spAutoFit/>
          </a:bodyPr>
          <a:lstStyle/>
          <a:p>
            <a:pPr algn="just">
              <a:lnSpc>
                <a:spcPct val="120000"/>
              </a:lnSpc>
            </a:pPr>
            <a:r>
              <a:rPr lang="en-US" sz="2300" b="1" dirty="0" smtClean="0">
                <a:solidFill>
                  <a:srgbClr val="000000"/>
                </a:solidFill>
                <a:latin typeface="Arial" pitchFamily="34" charset="0"/>
              </a:rPr>
              <a:t>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khuếch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pic>
        <p:nvPicPr>
          <p:cNvPr id="6150" name="Picture 6" descr="Viêm phế quản, điều trị thế nào để bệnh không tái phá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3" y="2212384"/>
            <a:ext cx="7675539" cy="39745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03212" y="1205386"/>
            <a:ext cx="5486400" cy="646331"/>
          </a:xfrm>
          <a:prstGeom prst="rect">
            <a:avLst/>
          </a:prstGeom>
          <a:noFill/>
        </p:spPr>
        <p:txBody>
          <a:bodyPr wrap="square" rtlCol="0">
            <a:spAutoFit/>
          </a:bodyPr>
          <a:lstStyle/>
          <a:p>
            <a:r>
              <a:rPr lang="en-US" sz="3600" b="1" dirty="0" err="1" smtClean="0">
                <a:solidFill>
                  <a:srgbClr val="00949D"/>
                </a:solidFill>
                <a:effectLst>
                  <a:outerShdw blurRad="38100" dist="38100" dir="2700000" algn="tl">
                    <a:srgbClr val="000000">
                      <a:alpha val="43137"/>
                    </a:srgbClr>
                  </a:outerShdw>
                </a:effectLst>
              </a:rPr>
              <a:t>Viêm</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đường</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hô</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hấp</a:t>
            </a:r>
            <a:endParaRPr lang="en-US" sz="3600" b="1" dirty="0">
              <a:solidFill>
                <a:srgbClr val="00949D"/>
              </a:solidFill>
              <a:effectLst>
                <a:outerShdw blurRad="38100" dist="38100" dir="2700000" algn="tl">
                  <a:srgbClr val="000000">
                    <a:alpha val="43137"/>
                  </a:srgbClr>
                </a:outerShdw>
              </a:effectLst>
            </a:endParaRPr>
          </a:p>
        </p:txBody>
      </p:sp>
      <p:pic>
        <p:nvPicPr>
          <p:cNvPr id="6154" name="Picture 10" descr="Bệnh viêm phế quản mãn tính có nguy hiểm hay khô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9812" y="1153740"/>
            <a:ext cx="4930425" cy="313698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ại sao bệnh viêm phế quản mãn tính tái phát nhiều lần mặc dù vẫn dùng  thuốc tây liên tục?"/>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624" y="4096795"/>
            <a:ext cx="4479108" cy="285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469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fade">
                                      <p:cBhvr>
                                        <p:cTn id="19" dur="500"/>
                                        <p:tgtEl>
                                          <p:spTgt spid="6150"/>
                                        </p:tgtEl>
                                      </p:cBhvr>
                                    </p:animEffect>
                                  </p:childTnLst>
                                </p:cTn>
                              </p:par>
                              <p:par>
                                <p:cTn id="20" presetID="10"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fade">
                                      <p:cBhvr>
                                        <p:cTn id="22" dur="500"/>
                                        <p:tgtEl>
                                          <p:spTgt spid="7170"/>
                                        </p:tgtEl>
                                      </p:cBhvr>
                                    </p:animEffect>
                                  </p:childTnLst>
                                </p:cTn>
                              </p:par>
                              <p:par>
                                <p:cTn id="23" presetID="10" presetClass="entr" presetSubtype="0" fill="hold" nodeType="withEffect">
                                  <p:stCondLst>
                                    <p:cond delay="0"/>
                                  </p:stCondLst>
                                  <p:childTnLst>
                                    <p:set>
                                      <p:cBhvr>
                                        <p:cTn id="24" dur="1" fill="hold">
                                          <p:stCondLst>
                                            <p:cond delay="0"/>
                                          </p:stCondLst>
                                        </p:cTn>
                                        <p:tgtEl>
                                          <p:spTgt spid="6154"/>
                                        </p:tgtEl>
                                        <p:attrNameLst>
                                          <p:attrName>style.visibility</p:attrName>
                                        </p:attrNameLst>
                                      </p:cBhvr>
                                      <p:to>
                                        <p:strVal val="visible"/>
                                      </p:to>
                                    </p:set>
                                    <p:animEffect transition="in" filter="fade">
                                      <p:cBhvr>
                                        <p:cTn id="25"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pic>
        <p:nvPicPr>
          <p:cNvPr id="24" name="Picture 2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60923" y="2848953"/>
            <a:ext cx="4885187" cy="3989997"/>
          </a:xfrm>
          <a:prstGeom prst="rect">
            <a:avLst/>
          </a:prstGeom>
        </p:spPr>
      </p:pic>
      <p:sp>
        <p:nvSpPr>
          <p:cNvPr id="27" name="TextBox 26"/>
          <p:cNvSpPr txBox="1"/>
          <p:nvPr/>
        </p:nvSpPr>
        <p:spPr>
          <a:xfrm>
            <a:off x="7237412" y="1381128"/>
            <a:ext cx="5486400" cy="646331"/>
          </a:xfrm>
          <a:prstGeom prst="rect">
            <a:avLst/>
          </a:prstGeom>
          <a:noFill/>
        </p:spPr>
        <p:txBody>
          <a:bodyPr wrap="square" rtlCol="0">
            <a:spAutoFit/>
          </a:bodyPr>
          <a:lstStyle/>
          <a:p>
            <a:r>
              <a:rPr lang="en-US" sz="3600" b="1" dirty="0" err="1" smtClean="0">
                <a:solidFill>
                  <a:srgbClr val="00949D"/>
                </a:solidFill>
                <a:effectLst>
                  <a:outerShdw blurRad="38100" dist="38100" dir="2700000" algn="tl">
                    <a:srgbClr val="000000">
                      <a:alpha val="43137"/>
                    </a:srgbClr>
                  </a:outerShdw>
                </a:effectLst>
              </a:rPr>
              <a:t>Viêm</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phổi</a:t>
            </a:r>
            <a:endParaRPr lang="en-US" sz="3600" b="1" dirty="0">
              <a:solidFill>
                <a:srgbClr val="00949D"/>
              </a:solidFill>
              <a:effectLst>
                <a:outerShdw blurRad="38100" dist="38100" dir="2700000" algn="tl">
                  <a:srgbClr val="000000">
                    <a:alpha val="43137"/>
                  </a:srgbClr>
                </a:outerShdw>
              </a:effectLst>
            </a:endParaRPr>
          </a:p>
        </p:txBody>
      </p:sp>
      <p:pic>
        <p:nvPicPr>
          <p:cNvPr id="6156" name="Picture 12" descr="Viêm phổi - Nguyên nhân gây tử vong hàng đầu ở trẻ 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110606"/>
            <a:ext cx="6018212" cy="574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112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6156"/>
                                        </p:tgtEl>
                                        <p:attrNameLst>
                                          <p:attrName>style.visibility</p:attrName>
                                        </p:attrNameLst>
                                      </p:cBhvr>
                                      <p:to>
                                        <p:strVal val="visible"/>
                                      </p:to>
                                    </p:set>
                                    <p:animEffect transition="in" filter="fade">
                                      <p:cBhvr>
                                        <p:cTn id="15"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9206" y="1102272"/>
            <a:ext cx="3746406" cy="5722795"/>
          </a:xfrm>
          <a:prstGeom prst="rect">
            <a:avLst/>
          </a:prstGeom>
        </p:spPr>
      </p:pic>
      <p:grpSp>
        <p:nvGrpSpPr>
          <p:cNvPr id="11" name="Group 10"/>
          <p:cNvGrpSpPr/>
          <p:nvPr/>
        </p:nvGrpSpPr>
        <p:grpSpPr>
          <a:xfrm>
            <a:off x="280422" y="1102273"/>
            <a:ext cx="7555571" cy="5755727"/>
            <a:chOff x="280422" y="1102273"/>
            <a:chExt cx="7580471" cy="5908128"/>
          </a:xfrm>
        </p:grpSpPr>
        <p:pic>
          <p:nvPicPr>
            <p:cNvPr id="8194" name="Picture 2" descr="Bệnh lao phổi (ho lao): Nguyên nhân, dấu hiệu và cách điều trị"/>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422" y="1102273"/>
              <a:ext cx="7580471" cy="590812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79412" y="1258606"/>
              <a:ext cx="1031675" cy="49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4157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8990"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1192251"/>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a:p>
              <a:pPr>
                <a:lnSpc>
                  <a:spcPts val="1119"/>
                </a:lnSpc>
                <a:spcBef>
                  <a:spcPct val="0"/>
                </a:spcBef>
              </a:pPr>
              <a:endParaRPr lang="en-US" sz="2300" b="1" dirty="0">
                <a:solidFill>
                  <a:srgbClr val="000000"/>
                </a:solidFill>
                <a:latin typeface="Arial" pitchFamily="34" charset="0"/>
              </a:endParaRPr>
            </a:p>
          </p:txBody>
        </p:sp>
      </p:grpSp>
      <p:sp>
        <p:nvSpPr>
          <p:cNvPr id="16" name="TextBox 16"/>
          <p:cNvSpPr txBox="1"/>
          <p:nvPr/>
        </p:nvSpPr>
        <p:spPr>
          <a:xfrm>
            <a:off x="5706452" y="2445423"/>
            <a:ext cx="5798160" cy="4247317"/>
          </a:xfrm>
          <a:prstGeom prst="rect">
            <a:avLst/>
          </a:prstGeom>
        </p:spPr>
        <p:txBody>
          <a:bodyPr wrap="square" lIns="0" tIns="0" rIns="0" bIns="0" rtlCol="0" anchor="t">
            <a:spAutoFit/>
          </a:bodyPr>
          <a:lstStyle/>
          <a:p>
            <a:pPr>
              <a:lnSpc>
                <a:spcPct val="120000"/>
              </a:lnSpc>
            </a:pPr>
            <a:r>
              <a:rPr lang="vi-VN" sz="2300" b="1" dirty="0" smtClean="0">
                <a:latin typeface="Arial" pitchFamily="34" charset="0"/>
                <a:cs typeface="Arial" pitchFamily="34" charset="0"/>
              </a:rPr>
              <a:t>Nguyên</a:t>
            </a:r>
            <a:r>
              <a:rPr lang="en-US" sz="2300" b="1" dirty="0">
                <a:latin typeface="Arial" pitchFamily="34" charset="0"/>
                <a:cs typeface="Arial" pitchFamily="34" charset="0"/>
              </a:rPr>
              <a:t> </a:t>
            </a:r>
            <a:r>
              <a:rPr lang="vi-VN" sz="2300" b="1" dirty="0" smtClean="0">
                <a:latin typeface="Arial" pitchFamily="34" charset="0"/>
                <a:cs typeface="Arial" pitchFamily="34" charset="0"/>
              </a:rPr>
              <a:t>nhân</a:t>
            </a:r>
            <a:r>
              <a:rPr lang="vi-VN" sz="2300" b="1" dirty="0">
                <a:latin typeface="Arial" pitchFamily="34" charset="0"/>
                <a:cs typeface="Arial" pitchFamily="34" charset="0"/>
              </a:rPr>
              <a:t> do nhiễm trùng</a:t>
            </a:r>
            <a:r>
              <a:rPr lang="vi-VN" sz="2300" b="1" dirty="0" smtClean="0">
                <a:latin typeface="Arial" pitchFamily="34" charset="0"/>
                <a:cs typeface="Arial" pitchFamily="34" charset="0"/>
              </a:rPr>
              <a:t>. </a:t>
            </a:r>
            <a:r>
              <a:rPr lang="vi-VN" sz="2300" dirty="0" smtClean="0">
                <a:latin typeface="Arial" pitchFamily="34" charset="0"/>
                <a:cs typeface="Arial" pitchFamily="34" charset="0"/>
              </a:rPr>
              <a:t>Nhiễm</a:t>
            </a:r>
            <a:r>
              <a:rPr lang="vi-VN" sz="2300" dirty="0">
                <a:latin typeface="Arial" pitchFamily="34" charset="0"/>
                <a:cs typeface="Arial" pitchFamily="34" charset="0"/>
              </a:rPr>
              <a:t> trùng là nguyên nhân gây bệnh viêm đường hô hấp thường gặp nhất. ...</a:t>
            </a:r>
          </a:p>
          <a:p>
            <a:pPr>
              <a:lnSpc>
                <a:spcPct val="120000"/>
              </a:lnSpc>
            </a:pPr>
            <a:r>
              <a:rPr lang="vi-VN" sz="2300" b="1" dirty="0">
                <a:latin typeface="Arial" pitchFamily="34" charset="0"/>
                <a:cs typeface="Arial" pitchFamily="34" charset="0"/>
              </a:rPr>
              <a:t>Nguyên nhân từ bệnh</a:t>
            </a:r>
            <a:r>
              <a:rPr lang="vi-VN" sz="2300" dirty="0">
                <a:latin typeface="Arial" pitchFamily="34" charset="0"/>
                <a:cs typeface="Arial" pitchFamily="34" charset="0"/>
              </a:rPr>
              <a:t> hen suyễn, bệnh phổi tắc nghẽn mãn tính, mắc bệnh hệ thống, bệnh xơ nang, viêm màng ngoài tim,...</a:t>
            </a:r>
          </a:p>
          <a:p>
            <a:pPr>
              <a:lnSpc>
                <a:spcPct val="120000"/>
              </a:lnSpc>
            </a:pPr>
            <a:r>
              <a:rPr lang="vi-VN" sz="2300" b="1" dirty="0">
                <a:latin typeface="Arial" pitchFamily="34" charset="0"/>
                <a:cs typeface="Arial" pitchFamily="34" charset="0"/>
              </a:rPr>
              <a:t>Ung thư phổi</a:t>
            </a:r>
            <a:r>
              <a:rPr lang="vi-VN" sz="2300" dirty="0">
                <a:latin typeface="Arial" pitchFamily="34" charset="0"/>
                <a:cs typeface="Arial" pitchFamily="34" charset="0"/>
              </a:rPr>
              <a:t>,...</a:t>
            </a:r>
          </a:p>
          <a:p>
            <a:pPr>
              <a:lnSpc>
                <a:spcPct val="120000"/>
              </a:lnSpc>
            </a:pPr>
            <a:r>
              <a:rPr lang="vi-VN" sz="2300" b="1" dirty="0">
                <a:latin typeface="Arial" pitchFamily="34" charset="0"/>
                <a:cs typeface="Arial" pitchFamily="34" charset="0"/>
              </a:rPr>
              <a:t>Nguyên nhân do chấn thương</a:t>
            </a:r>
            <a:r>
              <a:rPr lang="vi-VN" sz="2300" dirty="0">
                <a:latin typeface="Arial" pitchFamily="34" charset="0"/>
                <a:cs typeface="Arial" pitchFamily="34" charset="0"/>
              </a:rPr>
              <a:t>. ...</a:t>
            </a:r>
          </a:p>
          <a:p>
            <a:pPr>
              <a:lnSpc>
                <a:spcPct val="120000"/>
              </a:lnSpc>
            </a:pPr>
            <a:r>
              <a:rPr lang="vi-VN" sz="2300" b="1" dirty="0">
                <a:latin typeface="Arial" pitchFamily="34" charset="0"/>
                <a:cs typeface="Arial" pitchFamily="34" charset="0"/>
              </a:rPr>
              <a:t>Nguyên nhân do thay đổi khí hậu</a:t>
            </a:r>
          </a:p>
        </p:txBody>
      </p:sp>
      <p:pic>
        <p:nvPicPr>
          <p:cNvPr id="9218" name="Picture 2" descr="Thuốc bổ phổi nào giúp ngăn ngừa bệnh lao tái phát trở lạ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666" y="2797968"/>
            <a:ext cx="5433845" cy="3542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7582"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1630123" cy="1734173"/>
            </a:xfrm>
            <a:prstGeom prst="rect">
              <a:avLst/>
            </a:prstGeom>
          </p:spPr>
        </p:pic>
        <p:sp>
          <p:nvSpPr>
            <p:cNvPr id="13" name="TextBox 13"/>
            <p:cNvSpPr txBox="1"/>
            <p:nvPr/>
          </p:nvSpPr>
          <p:spPr>
            <a:xfrm>
              <a:off x="1750116" y="514316"/>
              <a:ext cx="19283742" cy="1692773"/>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hiểu</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chống</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khoẻ</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a:t>
              </a:r>
            </a:p>
          </p:txBody>
        </p:sp>
      </p:grpSp>
      <p:grpSp>
        <p:nvGrpSpPr>
          <p:cNvPr id="24" name="Group 23"/>
          <p:cNvGrpSpPr/>
          <p:nvPr/>
        </p:nvGrpSpPr>
        <p:grpSpPr>
          <a:xfrm>
            <a:off x="5235775" y="2605420"/>
            <a:ext cx="6267429" cy="4272901"/>
            <a:chOff x="989012" y="2469275"/>
            <a:chExt cx="6267429" cy="4272901"/>
          </a:xfrm>
        </p:grpSpPr>
        <p:sp>
          <p:nvSpPr>
            <p:cNvPr id="16" name="TextBox 16"/>
            <p:cNvSpPr txBox="1"/>
            <p:nvPr/>
          </p:nvSpPr>
          <p:spPr>
            <a:xfrm>
              <a:off x="989012" y="2510248"/>
              <a:ext cx="6267429" cy="4231928"/>
            </a:xfrm>
            <a:prstGeom prst="rect">
              <a:avLst/>
            </a:prstGeom>
          </p:spPr>
          <p:txBody>
            <a:bodyPr wrap="square" lIns="0" tIns="0" rIns="0" bIns="0" rtlCol="0" anchor="t">
              <a:spAutoFit/>
            </a:bodyPr>
            <a:lstStyle/>
            <a:p>
              <a:pPr>
                <a:lnSpc>
                  <a:spcPts val="3266"/>
                </a:lnSpc>
                <a:spcBef>
                  <a:spcPct val="0"/>
                </a:spcBef>
              </a:pP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Để </a:t>
              </a:r>
              <a:r>
                <a:rPr lang="vi-VN" sz="2300" dirty="0">
                  <a:solidFill>
                    <a:srgbClr val="000000"/>
                  </a:solidFill>
                  <a:latin typeface="Calibri" panose="020F0502020204030204" pitchFamily="34" charset="0"/>
                  <a:cs typeface="Calibri" panose="020F0502020204030204" pitchFamily="34" charset="0"/>
                </a:rPr>
                <a:t>tránh nhiễm virus cúm và các virus gây bệnh viêm đường hô hấp, tiêm phòng vắc xin là biện pháp hiệu quả song cần tiêm chủ động hàng năm để cập nhật các chủng virus bệnh mới. </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Vệ </a:t>
              </a:r>
              <a:r>
                <a:rPr lang="vi-VN" sz="2300" dirty="0">
                  <a:solidFill>
                    <a:srgbClr val="000000"/>
                  </a:solidFill>
                  <a:latin typeface="Calibri" panose="020F0502020204030204" pitchFamily="34" charset="0"/>
                  <a:cs typeface="Calibri" panose="020F0502020204030204" pitchFamily="34" charset="0"/>
                </a:rPr>
                <a:t>sinh răng miệng sạch sẽ, dùng nước muối súc họng hàng ngày.</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Hạn </a:t>
              </a:r>
              <a:r>
                <a:rPr lang="vi-VN" sz="2300" dirty="0">
                  <a:solidFill>
                    <a:srgbClr val="000000"/>
                  </a:solidFill>
                  <a:latin typeface="Calibri" panose="020F0502020204030204" pitchFamily="34" charset="0"/>
                  <a:cs typeface="Calibri" panose="020F0502020204030204" pitchFamily="34" charset="0"/>
                </a:rPr>
                <a:t>chế dùng tay chạm lên mặt, miệng, mũi,... để tránh lây nhiễm tác nhân gây bệnh.</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Bỏ </a:t>
              </a:r>
              <a:r>
                <a:rPr lang="vi-VN" sz="2300" dirty="0">
                  <a:solidFill>
                    <a:srgbClr val="000000"/>
                  </a:solidFill>
                  <a:latin typeface="Calibri" panose="020F0502020204030204" pitchFamily="34" charset="0"/>
                  <a:cs typeface="Calibri" panose="020F0502020204030204" pitchFamily="34" charset="0"/>
                </a:rPr>
                <a:t>thói quen hút thuốc lá, tránh xa khói thuốc lá để bảo vệ hệ hô hấp khỏe mạnh.</a:t>
              </a:r>
              <a:endParaRPr lang="en-US" sz="2300" dirty="0">
                <a:solidFill>
                  <a:srgbClr val="000000"/>
                </a:solidFill>
                <a:latin typeface="Calibri" panose="020F0502020204030204" pitchFamily="34" charset="0"/>
                <a:cs typeface="Calibri" panose="020F0502020204030204" pitchFamily="34" charset="0"/>
              </a:endParaRPr>
            </a:p>
          </p:txBody>
        </p:sp>
        <p:sp>
          <p:nvSpPr>
            <p:cNvPr id="17" name="Isosceles Triangle 16"/>
            <p:cNvSpPr/>
            <p:nvPr/>
          </p:nvSpPr>
          <p:spPr>
            <a:xfrm rot="5400000">
              <a:off x="1085943" y="2481206"/>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1081115" y="4169321"/>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5400000">
              <a:off x="1081115" y="5030672"/>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5400000">
              <a:off x="1081115" y="5892023"/>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5 cách cực đơn giản giúp hệ hô hấp của bé khỏe mạnh vào mùa hè | VTV.VN"/>
          <p:cNvPicPr>
            <a:picLocks noChangeAspect="1" noChangeArrowheads="1"/>
          </p:cNvPicPr>
          <p:nvPr/>
        </p:nvPicPr>
        <p:blipFill rotWithShape="1">
          <a:blip r:embed="rId10">
            <a:clrChange>
              <a:clrFrom>
                <a:srgbClr val="F2F2F2"/>
              </a:clrFrom>
              <a:clrTo>
                <a:srgbClr val="F2F2F2">
                  <a:alpha val="0"/>
                </a:srgbClr>
              </a:clrTo>
            </a:clrChange>
            <a:extLst>
              <a:ext uri="{28A0092B-C50C-407E-A947-70E740481C1C}">
                <a14:useLocalDpi xmlns:a14="http://schemas.microsoft.com/office/drawing/2010/main" val="0"/>
              </a:ext>
            </a:extLst>
          </a:blip>
          <a:srcRect l="28672" r="1" b="3495"/>
          <a:stretch/>
        </p:blipFill>
        <p:spPr bwMode="auto">
          <a:xfrm>
            <a:off x="0" y="2788712"/>
            <a:ext cx="5170214" cy="35959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fade">
                                      <p:cBhvr>
                                        <p:cTn id="2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13" name="TextBox 13"/>
          <p:cNvSpPr txBox="1"/>
          <p:nvPr/>
        </p:nvSpPr>
        <p:spPr>
          <a:xfrm>
            <a:off x="2218755" y="2131986"/>
            <a:ext cx="8205014" cy="1269578"/>
          </a:xfrm>
          <a:prstGeom prst="rect">
            <a:avLst/>
          </a:prstGeom>
        </p:spPr>
        <p:txBody>
          <a:bodyPr wrap="square" lIns="0" tIns="0" rIns="0" bIns="0" rtlCol="0" anchor="t">
            <a:spAutoFit/>
          </a:bodyPr>
          <a:lstStyle/>
          <a:p>
            <a:pPr>
              <a:lnSpc>
                <a:spcPts val="3266"/>
              </a:lnSpc>
            </a:pPr>
            <a:r>
              <a:rPr lang="en-US" sz="2300" b="1" i="1" dirty="0" err="1" smtClean="0">
                <a:latin typeface="Calibri" panose="020F0502020204030204" pitchFamily="34" charset="0"/>
                <a:cs typeface="Calibri" panose="020F0502020204030204" pitchFamily="34" charset="0"/>
              </a:rPr>
              <a:t>Điều</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một</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số</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bệnh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về</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đường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hô</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hấp</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trong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trường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học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hoặc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địa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phương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số</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lượng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người</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mắc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và</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đề</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xuất</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biện</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pháp</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phòng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chống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bệnh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rồi</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hoàn</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thành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thông</a:t>
            </a:r>
            <a:r>
              <a:rPr lang="en-US" sz="2300" b="1" i="1" dirty="0" smtClean="0">
                <a:latin typeface="Calibri" panose="020F0502020204030204" pitchFamily="34" charset="0"/>
                <a:cs typeface="Calibri" panose="020F0502020204030204" pitchFamily="34" charset="0"/>
              </a:rPr>
              <a:t> tin </a:t>
            </a:r>
            <a:r>
              <a:rPr lang="en-US" sz="2300" b="1" i="1" dirty="0" err="1" smtClean="0">
                <a:latin typeface="Calibri" panose="020F0502020204030204" pitchFamily="34" charset="0"/>
                <a:cs typeface="Calibri" panose="020F0502020204030204" pitchFamily="34" charset="0"/>
              </a:rPr>
              <a:t>điều</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vào</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bảng</a:t>
            </a:r>
            <a:r>
              <a:rPr lang="en-US" sz="2300" b="1" i="1" dirty="0" smtClean="0">
                <a:latin typeface="Calibri" panose="020F0502020204030204" pitchFamily="34" charset="0"/>
                <a:cs typeface="Calibri" panose="020F0502020204030204" pitchFamily="34" charset="0"/>
              </a:rPr>
              <a:t> </a:t>
            </a:r>
            <a:endParaRPr lang="en-US" sz="2300" b="1" i="1" dirty="0">
              <a:latin typeface="Calibri" panose="020F0502020204030204" pitchFamily="34" charset="0"/>
              <a:cs typeface="Calibri" panose="020F0502020204030204" pitchFamily="34" charset="0"/>
            </a:endParaRPr>
          </a:p>
        </p:txBody>
      </p:sp>
      <p:sp>
        <p:nvSpPr>
          <p:cNvPr id="16"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
        <p:nvSpPr>
          <p:cNvPr id="17" name="Rounded Rectangle 16"/>
          <p:cNvSpPr/>
          <p:nvPr/>
        </p:nvSpPr>
        <p:spPr>
          <a:xfrm>
            <a:off x="1903412" y="1948947"/>
            <a:ext cx="8591067" cy="1755196"/>
          </a:xfrm>
          <a:prstGeom prst="roundRect">
            <a:avLst/>
          </a:prstGeom>
          <a:noFill/>
          <a:ln>
            <a:solidFill>
              <a:srgbClr val="009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9769" y="1368283"/>
            <a:ext cx="1596781" cy="157523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2955431445"/>
              </p:ext>
            </p:extLst>
          </p:nvPr>
        </p:nvGraphicFramePr>
        <p:xfrm>
          <a:off x="1969551" y="4144501"/>
          <a:ext cx="8591067" cy="1265386"/>
        </p:xfrm>
        <a:graphic>
          <a:graphicData uri="http://schemas.openxmlformats.org/drawingml/2006/table">
            <a:tbl>
              <a:tblPr firstRow="1" bandRow="1">
                <a:tableStyleId>{7DF18680-E054-41AD-8BC1-D1AEF772440D}</a:tableStyleId>
              </a:tblPr>
              <a:tblGrid>
                <a:gridCol w="2448941">
                  <a:extLst>
                    <a:ext uri="{9D8B030D-6E8A-4147-A177-3AD203B41FA5}">
                      <a16:colId xmlns:a16="http://schemas.microsoft.com/office/drawing/2014/main" val="4255585841"/>
                    </a:ext>
                  </a:extLst>
                </a:gridCol>
                <a:gridCol w="2971800">
                  <a:extLst>
                    <a:ext uri="{9D8B030D-6E8A-4147-A177-3AD203B41FA5}">
                      <a16:colId xmlns:a16="http://schemas.microsoft.com/office/drawing/2014/main" val="3950986326"/>
                    </a:ext>
                  </a:extLst>
                </a:gridCol>
                <a:gridCol w="3170326">
                  <a:extLst>
                    <a:ext uri="{9D8B030D-6E8A-4147-A177-3AD203B41FA5}">
                      <a16:colId xmlns:a16="http://schemas.microsoft.com/office/drawing/2014/main" val="4126694649"/>
                    </a:ext>
                  </a:extLst>
                </a:gridCol>
              </a:tblGrid>
              <a:tr h="670626">
                <a:tc>
                  <a:txBody>
                    <a:bodyPr/>
                    <a:lstStyle/>
                    <a:p>
                      <a:pPr algn="ctr"/>
                      <a:r>
                        <a:rPr lang="en-US" sz="2300" dirty="0" err="1" smtClean="0"/>
                        <a:t>Tên</a:t>
                      </a:r>
                      <a:r>
                        <a:rPr lang="en-US" sz="2300" baseline="0" dirty="0" smtClean="0"/>
                        <a:t> </a:t>
                      </a:r>
                      <a:r>
                        <a:rPr lang="en-US" sz="2300" baseline="0" dirty="0" err="1" smtClean="0"/>
                        <a:t>bệnh</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err="1" smtClean="0"/>
                        <a:t>Số</a:t>
                      </a:r>
                      <a:r>
                        <a:rPr lang="en-US" sz="2300" baseline="0" dirty="0" smtClean="0"/>
                        <a:t> </a:t>
                      </a:r>
                      <a:r>
                        <a:rPr lang="en-US" sz="2300" baseline="0" dirty="0" err="1" smtClean="0"/>
                        <a:t>lượng</a:t>
                      </a:r>
                      <a:r>
                        <a:rPr lang="en-US" sz="2300" baseline="0" dirty="0" smtClean="0"/>
                        <a:t> </a:t>
                      </a:r>
                      <a:r>
                        <a:rPr lang="en-US" sz="2300" baseline="0" dirty="0" err="1" smtClean="0"/>
                        <a:t>người</a:t>
                      </a:r>
                      <a:r>
                        <a:rPr lang="en-US" sz="2300" baseline="0" dirty="0" smtClean="0"/>
                        <a:t> </a:t>
                      </a:r>
                      <a:r>
                        <a:rPr lang="en-US" sz="2300" baseline="0" dirty="0" err="1" smtClean="0"/>
                        <a:t>mắc</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err="1" smtClean="0"/>
                        <a:t>Biện</a:t>
                      </a:r>
                      <a:r>
                        <a:rPr lang="en-US" sz="2300" baseline="0" dirty="0" smtClean="0"/>
                        <a:t> </a:t>
                      </a:r>
                      <a:r>
                        <a:rPr lang="en-US" sz="2300" baseline="0" dirty="0" err="1" smtClean="0"/>
                        <a:t>pháp</a:t>
                      </a:r>
                      <a:r>
                        <a:rPr lang="en-US" sz="2300" baseline="0" dirty="0" smtClean="0"/>
                        <a:t> </a:t>
                      </a:r>
                      <a:r>
                        <a:rPr lang="en-US" sz="2300" baseline="0" dirty="0" err="1" smtClean="0"/>
                        <a:t>phòng</a:t>
                      </a:r>
                      <a:r>
                        <a:rPr lang="en-US" sz="2300" baseline="0" dirty="0" smtClean="0"/>
                        <a:t> </a:t>
                      </a:r>
                      <a:r>
                        <a:rPr lang="en-US" sz="2300" baseline="0" dirty="0" err="1" smtClean="0"/>
                        <a:t>chống</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3483212"/>
                  </a:ext>
                </a:extLst>
              </a:tr>
              <a:tr h="594760">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6991428"/>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7" name="Group 7"/>
          <p:cNvGrpSpPr/>
          <p:nvPr/>
        </p:nvGrpSpPr>
        <p:grpSpPr>
          <a:xfrm>
            <a:off x="542781" y="1234334"/>
            <a:ext cx="11103263" cy="2158721"/>
            <a:chOff x="0" y="-202642"/>
            <a:chExt cx="22212311" cy="4317446"/>
          </a:xfrm>
        </p:grpSpPr>
        <p:grpSp>
          <p:nvGrpSpPr>
            <p:cNvPr id="8" name="Group 8"/>
            <p:cNvGrpSpPr/>
            <p:nvPr/>
          </p:nvGrpSpPr>
          <p:grpSpPr>
            <a:xfrm>
              <a:off x="0" y="-202642"/>
              <a:ext cx="22212311" cy="4317446"/>
              <a:chOff x="0" y="-40028"/>
              <a:chExt cx="4387617" cy="852828"/>
            </a:xfrm>
          </p:grpSpPr>
          <p:sp>
            <p:nvSpPr>
              <p:cNvPr id="9" name="Freeform 9"/>
              <p:cNvSpPr/>
              <p:nvPr/>
            </p:nvSpPr>
            <p:spPr>
              <a:xfrm>
                <a:off x="0" y="-40028"/>
                <a:ext cx="4387617" cy="375845"/>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a:solidFill>
                <a:srgbClr val="65A186"/>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285756" y="102402"/>
              <a:ext cx="21825564" cy="1231107"/>
            </a:xfrm>
            <a:prstGeom prst="rect">
              <a:avLst/>
            </a:prstGeom>
          </p:spPr>
          <p:txBody>
            <a:bodyPr lIns="0" tIns="0" rIns="0" bIns="0" rtlCol="0" anchor="t">
              <a:spAutoFit/>
            </a:bodyPr>
            <a:lstStyle/>
            <a:p>
              <a:r>
                <a:rPr lang="vi-VN" sz="2000" b="1" dirty="0">
                  <a:solidFill>
                    <a:schemeClr val="bg1"/>
                  </a:solidFill>
                  <a:latin typeface="Arial" pitchFamily="34" charset="0"/>
                </a:rPr>
                <a:t>Làm việc nhóm đưa ra quan điểm của bản thân về việc nên hay không nên hút thuốc lá và kinh doanh thuốc lá.</a:t>
              </a:r>
              <a:endParaRPr lang="en-US" sz="2000" b="1" dirty="0">
                <a:solidFill>
                  <a:schemeClr val="bg1"/>
                </a:solidFill>
                <a:latin typeface="Arial" pitchFamily="34" charset="0"/>
              </a:endParaRPr>
            </a:p>
          </p:txBody>
        </p:sp>
      </p:grpSp>
      <p:pic>
        <p:nvPicPr>
          <p:cNvPr id="12" name="Picture 12"/>
          <p:cNvPicPr>
            <a:picLocks noChangeAspect="1"/>
          </p:cNvPicPr>
          <p:nvPr/>
        </p:nvPicPr>
        <p:blipFill>
          <a:blip r:embed="rId5"/>
          <a:srcRect/>
          <a:stretch>
            <a:fillRect/>
          </a:stretch>
        </p:blipFill>
        <p:spPr>
          <a:xfrm rot="2106670">
            <a:off x="9801782" y="-81864"/>
            <a:ext cx="2400182" cy="1611542"/>
          </a:xfrm>
          <a:prstGeom prst="rect">
            <a:avLst/>
          </a:prstGeom>
        </p:spPr>
      </p:pic>
      <p:sp>
        <p:nvSpPr>
          <p:cNvPr id="15" name="TextBox 15"/>
          <p:cNvSpPr txBox="1"/>
          <p:nvPr/>
        </p:nvSpPr>
        <p:spPr>
          <a:xfrm>
            <a:off x="1539956" y="319558"/>
            <a:ext cx="64594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sp>
        <p:nvSpPr>
          <p:cNvPr id="16" name="Rectangle 15"/>
          <p:cNvSpPr/>
          <p:nvPr/>
        </p:nvSpPr>
        <p:spPr>
          <a:xfrm>
            <a:off x="5637209" y="2153765"/>
            <a:ext cx="6008832" cy="1154162"/>
          </a:xfrm>
          <a:prstGeom prst="rect">
            <a:avLst/>
          </a:prstGeom>
        </p:spPr>
        <p:txBody>
          <a:bodyPr wrap="square">
            <a:spAutoFit/>
          </a:bodyPr>
          <a:lstStyle/>
          <a:p>
            <a:r>
              <a:rPr lang="vi-VN" sz="2300" dirty="0">
                <a:solidFill>
                  <a:srgbClr val="333333"/>
                </a:solidFill>
                <a:latin typeface="Calibri" panose="020F0502020204030204" pitchFamily="34" charset="0"/>
                <a:cs typeface="Calibri" panose="020F0502020204030204" pitchFamily="34" charset="0"/>
              </a:rPr>
              <a:t>Không nên hút thuốc lá và kinh doanh thuốc lá:</a:t>
            </a:r>
          </a:p>
          <a:p>
            <a:endParaRPr lang="en-US" sz="2300" dirty="0">
              <a:solidFill>
                <a:srgbClr val="333333"/>
              </a:solidFill>
              <a:latin typeface="Calibri" panose="020F0502020204030204" pitchFamily="34" charset="0"/>
              <a:cs typeface="Calibri" panose="020F0502020204030204" pitchFamily="34" charset="0"/>
            </a:endParaRPr>
          </a:p>
          <a:p>
            <a:endParaRPr lang="en-US" sz="2300" dirty="0" smtClean="0">
              <a:solidFill>
                <a:srgbClr val="333333"/>
              </a:solidFill>
              <a:latin typeface="Calibri" panose="020F0502020204030204" pitchFamily="34" charset="0"/>
              <a:cs typeface="Calibri" panose="020F0502020204030204" pitchFamily="34" charset="0"/>
            </a:endParaRPr>
          </a:p>
        </p:txBody>
      </p:sp>
      <p:grpSp>
        <p:nvGrpSpPr>
          <p:cNvPr id="29" name="Group 28"/>
          <p:cNvGrpSpPr/>
          <p:nvPr/>
        </p:nvGrpSpPr>
        <p:grpSpPr>
          <a:xfrm>
            <a:off x="5601559" y="2587954"/>
            <a:ext cx="6172203" cy="800219"/>
            <a:chOff x="5601559" y="2587954"/>
            <a:chExt cx="6172203" cy="800219"/>
          </a:xfrm>
        </p:grpSpPr>
        <p:sp>
          <p:nvSpPr>
            <p:cNvPr id="17" name="Rectangle 16"/>
            <p:cNvSpPr/>
            <p:nvPr/>
          </p:nvSpPr>
          <p:spPr>
            <a:xfrm>
              <a:off x="5601559" y="2587954"/>
              <a:ext cx="6172203" cy="800219"/>
            </a:xfrm>
            <a:prstGeom prst="rect">
              <a:avLst/>
            </a:prstGeom>
          </p:spPr>
          <p:txBody>
            <a:bodyPr wrap="square">
              <a:spAutoFit/>
            </a:bodyPr>
            <a:lstStyle/>
            <a:p>
              <a:r>
                <a:rPr lang="en-US" sz="2300" dirty="0" smtClean="0">
                  <a:solidFill>
                    <a:srgbClr val="333333"/>
                  </a:solidFill>
                  <a:latin typeface="Calibri" panose="020F0502020204030204" pitchFamily="34" charset="0"/>
                  <a:cs typeface="Calibri" panose="020F0502020204030204" pitchFamily="34" charset="0"/>
                </a:rPr>
                <a:t>	</a:t>
              </a:r>
              <a:r>
                <a:rPr lang="vi-VN" sz="2300" dirty="0" smtClean="0">
                  <a:solidFill>
                    <a:srgbClr val="333333"/>
                  </a:solidFill>
                  <a:latin typeface="Calibri" panose="020F0502020204030204" pitchFamily="34" charset="0"/>
                  <a:cs typeface="Calibri" panose="020F0502020204030204" pitchFamily="34" charset="0"/>
                </a:rPr>
                <a:t>Ảnh </a:t>
              </a:r>
              <a:r>
                <a:rPr lang="vi-VN" sz="2300" dirty="0">
                  <a:solidFill>
                    <a:srgbClr val="333333"/>
                  </a:solidFill>
                  <a:latin typeface="Calibri" panose="020F0502020204030204" pitchFamily="34" charset="0"/>
                  <a:cs typeface="Calibri" panose="020F0502020204030204" pitchFamily="34" charset="0"/>
                </a:rPr>
                <a:t>hưởng sức khỏe: Họng, phổi, tim mạch… dẫn đến tử vong sớm</a:t>
              </a:r>
              <a:r>
                <a:rPr lang="en-US" sz="2300" dirty="0">
                  <a:solidFill>
                    <a:srgbClr val="333333"/>
                  </a:solidFill>
                  <a:latin typeface="Calibri" panose="020F0502020204030204" pitchFamily="34" charset="0"/>
                  <a:cs typeface="Calibri" panose="020F0502020204030204" pitchFamily="34" charset="0"/>
                </a:rPr>
                <a:t> </a:t>
              </a:r>
              <a:r>
                <a:rPr lang="vi-VN" sz="2300" dirty="0">
                  <a:solidFill>
                    <a:srgbClr val="333333"/>
                  </a:solidFill>
                  <a:latin typeface="Calibri" panose="020F0502020204030204" pitchFamily="34" charset="0"/>
                  <a:cs typeface="Calibri" panose="020F0502020204030204" pitchFamily="34" charset="0"/>
                </a:rPr>
                <a:t>=&gt; Ung thư, đột </a:t>
              </a:r>
              <a:r>
                <a:rPr lang="en-US" sz="2300" dirty="0" err="1">
                  <a:solidFill>
                    <a:srgbClr val="333333"/>
                  </a:solidFill>
                  <a:latin typeface="Calibri" panose="020F0502020204030204" pitchFamily="34" charset="0"/>
                  <a:cs typeface="Calibri" panose="020F0502020204030204" pitchFamily="34" charset="0"/>
                </a:rPr>
                <a:t>quỵ</a:t>
              </a:r>
              <a:r>
                <a:rPr lang="vi-VN" sz="2300" dirty="0">
                  <a:solidFill>
                    <a:srgbClr val="333333"/>
                  </a:solidFill>
                  <a:latin typeface="Calibri" panose="020F0502020204030204" pitchFamily="34" charset="0"/>
                  <a:cs typeface="Calibri" panose="020F0502020204030204" pitchFamily="34" charset="0"/>
                </a:rPr>
                <a:t>, đột tử.</a:t>
              </a:r>
            </a:p>
          </p:txBody>
        </p:sp>
        <p:sp>
          <p:nvSpPr>
            <p:cNvPr id="24" name="Isosceles Triangle 23"/>
            <p:cNvSpPr/>
            <p:nvPr/>
          </p:nvSpPr>
          <p:spPr>
            <a:xfrm rot="5400000">
              <a:off x="5905816" y="2594846"/>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602297" y="3307927"/>
            <a:ext cx="6257784" cy="830997"/>
            <a:chOff x="5602297" y="3307927"/>
            <a:chExt cx="6257784" cy="830997"/>
          </a:xfrm>
        </p:grpSpPr>
        <p:sp>
          <p:nvSpPr>
            <p:cNvPr id="21" name="Rectangle 20"/>
            <p:cNvSpPr/>
            <p:nvPr/>
          </p:nvSpPr>
          <p:spPr>
            <a:xfrm>
              <a:off x="5602297" y="3307927"/>
              <a:ext cx="6257784" cy="830997"/>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smtClean="0">
                  <a:solidFill>
                    <a:srgbClr val="333333"/>
                  </a:solidFill>
                  <a:latin typeface="Calibri" panose="020F0502020204030204" pitchFamily="34" charset="0"/>
                  <a:cs typeface="Calibri" panose="020F0502020204030204" pitchFamily="34" charset="0"/>
                </a:rPr>
                <a:t>Kinh </a:t>
              </a:r>
              <a:r>
                <a:rPr lang="vi-VN" sz="2400" dirty="0">
                  <a:solidFill>
                    <a:srgbClr val="333333"/>
                  </a:solidFill>
                  <a:latin typeface="Calibri" panose="020F0502020204030204" pitchFamily="34" charset="0"/>
                  <a:cs typeface="Calibri" panose="020F0502020204030204" pitchFamily="34" charset="0"/>
                </a:rPr>
                <a:t>tế gia đình: 20.000 VND/bao thuốc lá Vina thiệt hại đến vấn đề kinh tế.</a:t>
              </a:r>
            </a:p>
          </p:txBody>
        </p:sp>
        <p:sp>
          <p:nvSpPr>
            <p:cNvPr id="25" name="Isosceles Triangle 24"/>
            <p:cNvSpPr/>
            <p:nvPr/>
          </p:nvSpPr>
          <p:spPr>
            <a:xfrm rot="5400000">
              <a:off x="5905816" y="3353050"/>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5637209" y="4131685"/>
            <a:ext cx="6809835" cy="461665"/>
            <a:chOff x="5637209" y="4131685"/>
            <a:chExt cx="6809835" cy="461665"/>
          </a:xfrm>
        </p:grpSpPr>
        <p:sp>
          <p:nvSpPr>
            <p:cNvPr id="22" name="Rectangle 21"/>
            <p:cNvSpPr/>
            <p:nvPr/>
          </p:nvSpPr>
          <p:spPr>
            <a:xfrm>
              <a:off x="5637209" y="4131685"/>
              <a:ext cx="6809835" cy="461665"/>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Đạo đức: nêu gương xấu, sa vào tệ nạn xã </a:t>
              </a:r>
              <a:r>
                <a:rPr lang="vi-VN" sz="2400" dirty="0" smtClean="0">
                  <a:solidFill>
                    <a:srgbClr val="333333"/>
                  </a:solidFill>
                  <a:latin typeface="Calibri" panose="020F0502020204030204" pitchFamily="34" charset="0"/>
                  <a:cs typeface="Calibri" panose="020F0502020204030204" pitchFamily="34" charset="0"/>
                </a:rPr>
                <a:t>hội</a:t>
              </a:r>
              <a:endParaRPr lang="vi-VN" sz="2400" dirty="0">
                <a:solidFill>
                  <a:srgbClr val="333333"/>
                </a:solidFill>
                <a:latin typeface="Calibri" panose="020F0502020204030204" pitchFamily="34" charset="0"/>
                <a:cs typeface="Calibri" panose="020F0502020204030204" pitchFamily="34" charset="0"/>
              </a:endParaRPr>
            </a:p>
          </p:txBody>
        </p:sp>
        <p:sp>
          <p:nvSpPr>
            <p:cNvPr id="26" name="Isosceles Triangle 25"/>
            <p:cNvSpPr/>
            <p:nvPr/>
          </p:nvSpPr>
          <p:spPr>
            <a:xfrm rot="5400000">
              <a:off x="5905816" y="4176808"/>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595212" y="5717713"/>
            <a:ext cx="6400803" cy="938719"/>
            <a:chOff x="5595212" y="5717713"/>
            <a:chExt cx="6400803" cy="938719"/>
          </a:xfrm>
        </p:grpSpPr>
        <p:sp>
          <p:nvSpPr>
            <p:cNvPr id="20" name="Rectangle 19"/>
            <p:cNvSpPr/>
            <p:nvPr/>
          </p:nvSpPr>
          <p:spPr>
            <a:xfrm>
              <a:off x="5595212" y="5717713"/>
              <a:ext cx="6400803" cy="938719"/>
            </a:xfrm>
            <a:prstGeom prst="rect">
              <a:avLst/>
            </a:prstGeom>
          </p:spPr>
          <p:txBody>
            <a:bodyPr wrap="square">
              <a:spAutoFit/>
            </a:bodyPr>
            <a:lstStyle/>
            <a:p>
              <a:pPr>
                <a:lnSpc>
                  <a:spcPts val="3266"/>
                </a:lnSpc>
              </a:pPr>
              <a:r>
                <a:rPr lang="en-US" sz="2400" dirty="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Chập cháy điện, cháy rừng ảnh hưởng lớn đến xã hội, môi trường xung quanh.</a:t>
              </a:r>
            </a:p>
          </p:txBody>
        </p:sp>
        <p:sp>
          <p:nvSpPr>
            <p:cNvPr id="27" name="Isosceles Triangle 26"/>
            <p:cNvSpPr/>
            <p:nvPr/>
          </p:nvSpPr>
          <p:spPr>
            <a:xfrm rot="5400000">
              <a:off x="5905816" y="5819600"/>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5637209" y="4568395"/>
            <a:ext cx="6593613" cy="1200329"/>
            <a:chOff x="5637209" y="4568395"/>
            <a:chExt cx="6593613" cy="1200329"/>
          </a:xfrm>
        </p:grpSpPr>
        <p:sp>
          <p:nvSpPr>
            <p:cNvPr id="23" name="Rectangle 22"/>
            <p:cNvSpPr/>
            <p:nvPr/>
          </p:nvSpPr>
          <p:spPr>
            <a:xfrm>
              <a:off x="5637209" y="4568395"/>
              <a:ext cx="6593613" cy="1200329"/>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Môi trường không lành mạnh, thiếu văn hóa, ảnh hưởng đến phụ nữ mang thai và mọi người xung quanh.</a:t>
              </a:r>
            </a:p>
          </p:txBody>
        </p:sp>
        <p:sp>
          <p:nvSpPr>
            <p:cNvPr id="28" name="Isosceles Triangle 27"/>
            <p:cNvSpPr/>
            <p:nvPr/>
          </p:nvSpPr>
          <p:spPr>
            <a:xfrm rot="5400000">
              <a:off x="5905816" y="4622418"/>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66" name="Picture 2" descr="Trẻ em hít phải khói thuốc lá có nguy cơ bị đột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76" y="2722171"/>
            <a:ext cx="4893569" cy="30465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590" y="874541"/>
            <a:ext cx="580388" cy="5667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11266"/>
                                        </p:tgtEl>
                                        <p:attrNameLst>
                                          <p:attrName>style.visibility</p:attrName>
                                        </p:attrNameLst>
                                      </p:cBhvr>
                                      <p:to>
                                        <p:strVal val="visible"/>
                                      </p:to>
                                    </p:set>
                                    <p:animEffect transition="in" filter="fade">
                                      <p:cBhvr>
                                        <p:cTn id="8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grpSp>
        <p:nvGrpSpPr>
          <p:cNvPr id="7" name="Group 7"/>
          <p:cNvGrpSpPr/>
          <p:nvPr/>
        </p:nvGrpSpPr>
        <p:grpSpPr>
          <a:xfrm>
            <a:off x="685622" y="1335654"/>
            <a:ext cx="10960422" cy="850037"/>
            <a:chOff x="0" y="0"/>
            <a:chExt cx="22212311" cy="1700075"/>
          </a:xfrm>
        </p:grpSpPr>
        <p:grpSp>
          <p:nvGrpSpPr>
            <p:cNvPr id="8" name="Group 8"/>
            <p:cNvGrpSpPr/>
            <p:nvPr/>
          </p:nvGrpSpPr>
          <p:grpSpPr>
            <a:xfrm>
              <a:off x="0" y="0"/>
              <a:ext cx="22212311" cy="1700075"/>
              <a:chOff x="0" y="0"/>
              <a:chExt cx="4387617" cy="335817"/>
            </a:xfrm>
          </p:grpSpPr>
          <p:sp>
            <p:nvSpPr>
              <p:cNvPr id="9" name="Freeform 9"/>
              <p:cNvSpPr/>
              <p:nvPr/>
            </p:nvSpPr>
            <p:spPr>
              <a:xfrm>
                <a:off x="0" y="0"/>
                <a:ext cx="4387617" cy="335817"/>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p:spPr>
            <p:style>
              <a:lnRef idx="2">
                <a:schemeClr val="accent5"/>
              </a:lnRef>
              <a:fillRef idx="1">
                <a:schemeClr val="lt1"/>
              </a:fillRef>
              <a:effectRef idx="0">
                <a:schemeClr val="accent5"/>
              </a:effectRef>
              <a:fontRef idx="minor">
                <a:schemeClr val="dk1"/>
              </a:fontRef>
            </p:style>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93372" y="429878"/>
              <a:ext cx="21825564" cy="846386"/>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khói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endParaRPr lang="en-US" sz="2300" b="1" dirty="0">
                <a:solidFill>
                  <a:srgbClr val="000000"/>
                </a:solidFill>
                <a:latin typeface="Arial" pitchFamily="34" charset="0"/>
              </a:endParaRPr>
            </a:p>
          </p:txBody>
        </p:sp>
      </p:grpSp>
      <p:sp>
        <p:nvSpPr>
          <p:cNvPr id="14" name="TextBox 14"/>
          <p:cNvSpPr txBox="1"/>
          <p:nvPr/>
        </p:nvSpPr>
        <p:spPr>
          <a:xfrm>
            <a:off x="542780" y="2321272"/>
            <a:ext cx="6821157" cy="4231928"/>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hàng</a:t>
            </a:r>
            <a:r>
              <a:rPr lang="en-US" sz="2300" b="1" dirty="0">
                <a:solidFill>
                  <a:srgbClr val="000000"/>
                </a:solidFill>
                <a:latin typeface="Arial" pitchFamily="34" charset="0"/>
              </a:rPr>
              <a:t> </a:t>
            </a:r>
            <a:r>
              <a:rPr lang="en-US" sz="2300" b="1" dirty="0" err="1">
                <a:solidFill>
                  <a:srgbClr val="000000"/>
                </a:solidFill>
                <a:latin typeface="Arial" pitchFamily="34" charset="0"/>
              </a:rPr>
              <a:t>ngàn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nghiện</a:t>
            </a:r>
            <a:r>
              <a:rPr lang="en-US" sz="2300" b="1" dirty="0">
                <a:solidFill>
                  <a:srgbClr val="C00000"/>
                </a:solidFill>
                <a:latin typeface="Arial" pitchFamily="34" charset="0"/>
              </a:rPr>
              <a:t> (nicotine)</a:t>
            </a:r>
            <a:r>
              <a:rPr lang="en-US" sz="2300" b="1" dirty="0">
                <a:solidFill>
                  <a:srgbClr val="0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ung</a:t>
            </a:r>
            <a:r>
              <a:rPr lang="en-US" sz="2300" b="1" dirty="0">
                <a:solidFill>
                  <a:srgbClr val="C00000"/>
                </a:solidFill>
                <a:latin typeface="Arial" pitchFamily="34" charset="0"/>
              </a:rPr>
              <a:t> </a:t>
            </a:r>
            <a:r>
              <a:rPr lang="en-US" sz="2300" b="1" dirty="0" err="1">
                <a:solidFill>
                  <a:srgbClr val="C00000"/>
                </a:solidFill>
                <a:latin typeface="Arial" pitchFamily="34" charset="0"/>
              </a:rPr>
              <a:t>thư</a:t>
            </a:r>
            <a:r>
              <a:rPr lang="en-US" sz="2300" b="1" dirty="0">
                <a:solidFill>
                  <a:srgbClr val="000000"/>
                </a:solidFill>
                <a:latin typeface="Arial" pitchFamily="34" charset="0"/>
              </a:rPr>
              <a:t>, </a:t>
            </a:r>
            <a:r>
              <a:rPr lang="en-US" sz="2300" b="1" dirty="0" err="1">
                <a:solidFill>
                  <a:srgbClr val="C00000"/>
                </a:solidFill>
                <a:latin typeface="Arial" pitchFamily="34" charset="0"/>
              </a:rPr>
              <a:t>khí</a:t>
            </a:r>
            <a:r>
              <a:rPr lang="en-US" sz="2300" b="1" dirty="0">
                <a:solidFill>
                  <a:srgbClr val="C00000"/>
                </a:solidFill>
                <a:latin typeface="Arial" pitchFamily="34" charset="0"/>
              </a:rPr>
              <a:t> CO</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làm</a:t>
            </a:r>
            <a:r>
              <a:rPr lang="en-US" sz="2300" b="1" dirty="0">
                <a:solidFill>
                  <a:srgbClr val="000000"/>
                </a:solidFill>
                <a:latin typeface="Arial" pitchFamily="34" charset="0"/>
              </a:rPr>
              <a:t> </a:t>
            </a:r>
            <a:r>
              <a:rPr lang="en-US" sz="2300" b="1" dirty="0" err="1">
                <a:solidFill>
                  <a:srgbClr val="C00000"/>
                </a:solidFill>
                <a:latin typeface="Arial" pitchFamily="34" charset="0"/>
              </a:rPr>
              <a:t>giảm</a:t>
            </a:r>
            <a:r>
              <a:rPr lang="en-US" sz="2300" b="1" dirty="0">
                <a:solidFill>
                  <a:srgbClr val="C00000"/>
                </a:solidFill>
                <a:latin typeface="Arial" pitchFamily="34" charset="0"/>
              </a:rPr>
              <a:t> </a:t>
            </a:r>
            <a:r>
              <a:rPr lang="en-US" sz="2300" b="1" dirty="0" err="1">
                <a:solidFill>
                  <a:srgbClr val="C00000"/>
                </a:solidFill>
                <a:latin typeface="Arial" pitchFamily="34" charset="0"/>
              </a:rPr>
              <a:t>khả</a:t>
            </a:r>
            <a:r>
              <a:rPr lang="en-US" sz="2300" b="1" dirty="0">
                <a:solidFill>
                  <a:srgbClr val="C00000"/>
                </a:solidFill>
                <a:latin typeface="Arial" pitchFamily="34" charset="0"/>
              </a:rPr>
              <a:t> </a:t>
            </a:r>
            <a:r>
              <a:rPr lang="en-US" sz="2300" b="1" dirty="0" err="1">
                <a:solidFill>
                  <a:srgbClr val="C00000"/>
                </a:solidFill>
                <a:latin typeface="Arial" pitchFamily="34" charset="0"/>
              </a:rPr>
              <a:t>năng</a:t>
            </a:r>
            <a:r>
              <a:rPr lang="en-US" sz="2300" b="1" dirty="0">
                <a:solidFill>
                  <a:srgbClr val="C00000"/>
                </a:solidFill>
                <a:latin typeface="Arial" pitchFamily="34" charset="0"/>
              </a:rPr>
              <a:t> </a:t>
            </a:r>
            <a:r>
              <a:rPr lang="en-US" sz="2300" b="1" dirty="0" err="1">
                <a:solidFill>
                  <a:srgbClr val="C00000"/>
                </a:solidFill>
                <a:latin typeface="Arial" pitchFamily="34" charset="0"/>
              </a:rPr>
              <a:t>vận</a:t>
            </a:r>
            <a:r>
              <a:rPr lang="en-US" sz="2300" b="1" dirty="0">
                <a:solidFill>
                  <a:srgbClr val="C00000"/>
                </a:solidFill>
                <a:latin typeface="Arial" pitchFamily="34" charset="0"/>
              </a:rPr>
              <a:t> </a:t>
            </a:r>
            <a:r>
              <a:rPr lang="en-US" sz="2300" b="1" dirty="0" err="1">
                <a:solidFill>
                  <a:srgbClr val="C00000"/>
                </a:solidFill>
                <a:latin typeface="Arial" pitchFamily="34" charset="0"/>
              </a:rPr>
              <a:t>chuyển</a:t>
            </a:r>
            <a:r>
              <a:rPr lang="en-US" sz="2300" b="1" dirty="0">
                <a:solidFill>
                  <a:srgbClr val="C00000"/>
                </a:solidFill>
                <a:latin typeface="Arial" pitchFamily="34" charset="0"/>
              </a:rPr>
              <a:t> O2 </a:t>
            </a:r>
            <a:r>
              <a:rPr lang="en-US" sz="2300" b="1" dirty="0" err="1">
                <a:solidFill>
                  <a:srgbClr val="C00000"/>
                </a:solidFill>
                <a:latin typeface="Arial" pitchFamily="34" charset="0"/>
              </a:rPr>
              <a:t>của</a:t>
            </a:r>
            <a:r>
              <a:rPr lang="en-US" sz="2300" b="1" dirty="0">
                <a:solidFill>
                  <a:srgbClr val="C00000"/>
                </a:solidFill>
                <a:latin typeface="Arial" pitchFamily="34" charset="0"/>
              </a:rPr>
              <a:t> </a:t>
            </a:r>
            <a:r>
              <a:rPr lang="en-US" sz="2300" b="1" dirty="0" err="1">
                <a:solidFill>
                  <a:srgbClr val="C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phá</a:t>
            </a:r>
            <a:r>
              <a:rPr lang="en-US" sz="2300" b="1" dirty="0">
                <a:solidFill>
                  <a:srgbClr val="000000"/>
                </a:solidFill>
                <a:latin typeface="Arial" pitchFamily="34" charset="0"/>
              </a:rPr>
              <a:t> </a:t>
            </a:r>
            <a:r>
              <a:rPr lang="en-US" sz="2300" b="1" dirty="0" err="1">
                <a:solidFill>
                  <a:srgbClr val="000000"/>
                </a:solidFill>
                <a:latin typeface="Arial" pitchFamily="34" charset="0"/>
              </a:rPr>
              <a:t>huỷ</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hen </a:t>
            </a:r>
            <a:r>
              <a:rPr lang="en-US" sz="2300" b="1" dirty="0" err="1">
                <a:solidFill>
                  <a:srgbClr val="000000"/>
                </a:solidFill>
                <a:latin typeface="Arial" pitchFamily="34" charset="0"/>
              </a:rPr>
              <a:t>suyễn</a:t>
            </a:r>
            <a:r>
              <a:rPr lang="en-US" sz="2300" b="1" dirty="0">
                <a:solidFill>
                  <a:srgbClr val="000000"/>
                </a:solidFill>
                <a:latin typeface="Arial" pitchFamily="34" charset="0"/>
              </a:rPr>
              <a:t>, </a:t>
            </a:r>
            <a:r>
              <a:rPr lang="en-US" sz="2300" b="1" dirty="0" err="1">
                <a:solidFill>
                  <a:srgbClr val="000000"/>
                </a:solidFill>
                <a:latin typeface="Arial" pitchFamily="34" charset="0"/>
              </a:rPr>
              <a:t>ung</a:t>
            </a:r>
            <a:r>
              <a:rPr lang="en-US" sz="2300" b="1" dirty="0">
                <a:solidFill>
                  <a:srgbClr val="000000"/>
                </a:solidFill>
                <a:latin typeface="Arial" pitchFamily="34" charset="0"/>
              </a:rPr>
              <a:t> </a:t>
            </a:r>
            <a:r>
              <a:rPr lang="en-US" sz="2300" b="1" dirty="0" err="1">
                <a:solidFill>
                  <a:srgbClr val="000000"/>
                </a:solidFill>
                <a:latin typeface="Arial" pitchFamily="34" charset="0"/>
              </a:rPr>
              <a:t>thư</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ung</a:t>
            </a:r>
            <a:r>
              <a:rPr lang="en-US" sz="2300" b="1" dirty="0">
                <a:solidFill>
                  <a:srgbClr val="000000"/>
                </a:solidFill>
                <a:latin typeface="Arial" pitchFamily="34" charset="0"/>
              </a:rPr>
              <a:t> </a:t>
            </a:r>
            <a:r>
              <a:rPr lang="en-US" sz="2300" b="1" dirty="0" err="1">
                <a:solidFill>
                  <a:srgbClr val="000000"/>
                </a:solidFill>
                <a:latin typeface="Arial" pitchFamily="34" charset="0"/>
              </a:rPr>
              <a:t>thư</a:t>
            </a:r>
            <a:r>
              <a:rPr lang="en-US" sz="2300" b="1" dirty="0">
                <a:solidFill>
                  <a:srgbClr val="000000"/>
                </a:solidFill>
                <a:latin typeface="Arial" pitchFamily="34" charset="0"/>
              </a:rPr>
              <a:t> </a:t>
            </a:r>
            <a:r>
              <a:rPr lang="en-US" sz="2300" b="1" dirty="0" err="1">
                <a:solidFill>
                  <a:srgbClr val="000000"/>
                </a:solidFill>
                <a:latin typeface="Arial" pitchFamily="34" charset="0"/>
              </a:rPr>
              <a:t>thanh</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tắc</a:t>
            </a:r>
            <a:r>
              <a:rPr lang="en-US" sz="2300" b="1" dirty="0">
                <a:solidFill>
                  <a:srgbClr val="000000"/>
                </a:solidFill>
                <a:latin typeface="Arial" pitchFamily="34" charset="0"/>
              </a:rPr>
              <a:t> </a:t>
            </a:r>
            <a:r>
              <a:rPr lang="en-US" sz="2300" b="1" dirty="0" err="1">
                <a:solidFill>
                  <a:srgbClr val="000000"/>
                </a:solidFill>
                <a:latin typeface="Arial" pitchFamily="34" charset="0"/>
              </a:rPr>
              <a:t>nghẽn</a:t>
            </a:r>
            <a:r>
              <a:rPr lang="en-US" sz="2300" b="1" dirty="0">
                <a:solidFill>
                  <a:srgbClr val="000000"/>
                </a:solidFill>
                <a:latin typeface="Arial" pitchFamily="34" charset="0"/>
              </a:rPr>
              <a:t> </a:t>
            </a:r>
            <a:r>
              <a:rPr lang="en-US" sz="2300" b="1" dirty="0" err="1">
                <a:solidFill>
                  <a:srgbClr val="000000"/>
                </a:solidFill>
                <a:latin typeface="Arial" pitchFamily="34" charset="0"/>
              </a:rPr>
              <a:t>mạn</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p>
          <a:p>
            <a:pPr algn="just">
              <a:lnSpc>
                <a:spcPct val="120000"/>
              </a:lnSpc>
              <a:spcBef>
                <a:spcPct val="0"/>
              </a:spcBef>
            </a:pP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nghiêm</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tới</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khoẻ</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hút</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hút</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nhưng</a:t>
            </a:r>
            <a:r>
              <a:rPr lang="en-US" sz="2300" b="1" dirty="0">
                <a:solidFill>
                  <a:srgbClr val="000000"/>
                </a:solidFill>
                <a:latin typeface="Arial" pitchFamily="34" charset="0"/>
              </a:rPr>
              <a:t> </a:t>
            </a:r>
            <a:r>
              <a:rPr lang="en-US" sz="2300" b="1" dirty="0" err="1">
                <a:solidFill>
                  <a:srgbClr val="000000"/>
                </a:solidFill>
                <a:latin typeface="Arial" pitchFamily="34" charset="0"/>
              </a:rPr>
              <a:t>tiếp</a:t>
            </a:r>
            <a:r>
              <a:rPr lang="en-US" sz="2300" b="1" dirty="0">
                <a:solidFill>
                  <a:srgbClr val="000000"/>
                </a:solidFill>
                <a:latin typeface="Arial" pitchFamily="34" charset="0"/>
              </a:rPr>
              <a:t> </a:t>
            </a:r>
            <a:r>
              <a:rPr lang="en-US" sz="2300" b="1" dirty="0" err="1">
                <a:solidFill>
                  <a:srgbClr val="000000"/>
                </a:solidFill>
                <a:latin typeface="Arial" pitchFamily="34" charset="0"/>
              </a:rPr>
              <a:t>xúc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p>
        </p:txBody>
      </p:sp>
      <p:sp>
        <p:nvSpPr>
          <p:cNvPr id="15" name="TextBox 15"/>
          <p:cNvSpPr txBox="1"/>
          <p:nvPr/>
        </p:nvSpPr>
        <p:spPr>
          <a:xfrm>
            <a:off x="1539956" y="319558"/>
            <a:ext cx="7052089" cy="384529"/>
          </a:xfrm>
          <a:prstGeom prst="rect">
            <a:avLst/>
          </a:prstGeom>
        </p:spPr>
        <p:txBody>
          <a:bodyPr wrap="square" lIns="0" tIns="0" rIns="0" bIns="0" rtlCol="0" anchor="t">
            <a:spAutoFit/>
          </a:bodyPr>
          <a:lstStyle/>
          <a:p>
            <a:pPr>
              <a:lnSpc>
                <a:spcPts val="3266"/>
              </a:lnSpc>
            </a:pPr>
            <a:r>
              <a:rPr lang="en-US" sz="2300" b="1">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pic>
        <p:nvPicPr>
          <p:cNvPr id="16" name="Picture 12"/>
          <p:cNvPicPr>
            <a:picLocks noChangeAspect="1"/>
          </p:cNvPicPr>
          <p:nvPr/>
        </p:nvPicPr>
        <p:blipFill>
          <a:blip r:embed="rId6"/>
          <a:srcRect/>
          <a:stretch>
            <a:fillRect/>
          </a:stretch>
        </p:blipFill>
        <p:spPr>
          <a:xfrm rot="2106670">
            <a:off x="9801782" y="-81864"/>
            <a:ext cx="2400182" cy="161154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769320" y="2465535"/>
            <a:ext cx="3876724" cy="3834109"/>
          </a:xfrm>
          <a:prstGeom prst="rect">
            <a:avLst/>
          </a:prstGeom>
        </p:spPr>
      </p:pic>
      <p:pic>
        <p:nvPicPr>
          <p:cNvPr id="17412" name="Picture 4" descr="Phòng ngừa thuốc lá thế hệ mới trong học si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846" y="1194961"/>
            <a:ext cx="1121172" cy="1121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fade">
                                      <p:cBhvr>
                                        <p:cTn id="10" dur="500"/>
                                        <p:tgtEl>
                                          <p:spTgt spid="174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456830"/>
            <a:ext cx="10817582" cy="1654107"/>
            <a:chOff x="0" y="-66674"/>
            <a:chExt cx="21640800" cy="3308215"/>
          </a:xfrm>
        </p:grpSpPr>
        <p:grpSp>
          <p:nvGrpSpPr>
            <p:cNvPr id="9" name="Group 9"/>
            <p:cNvGrpSpPr>
              <a:grpSpLocks noChangeAspect="1"/>
            </p:cNvGrpSpPr>
            <p:nvPr/>
          </p:nvGrpSpPr>
          <p:grpSpPr>
            <a:xfrm rot="5400000">
              <a:off x="-117239" y="633370"/>
              <a:ext cx="1749837" cy="1515359"/>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07076"/>
              </a:solidFill>
            </p:spPr>
          </p:sp>
        </p:grpSp>
        <p:sp>
          <p:nvSpPr>
            <p:cNvPr id="11" name="TextBox 11"/>
            <p:cNvSpPr txBox="1"/>
            <p:nvPr/>
          </p:nvSpPr>
          <p:spPr>
            <a:xfrm>
              <a:off x="1709115" y="-66674"/>
              <a:ext cx="19931685" cy="3308215"/>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Một số bệnh về hô hấp thường gặp là viêm đường hô hấp (viêm mũi, viêm họng, viêm thanh quản, viêm phế quản), viêm phổi, hen suyễn, cúm, hội chứng hô hấp cấp tính nghiêm trọng (bệnh SARS, MERS, COVID-19,... )</a:t>
              </a:r>
            </a:p>
          </p:txBody>
        </p:sp>
      </p:grpSp>
      <p:pic>
        <p:nvPicPr>
          <p:cNvPr id="12" name="Picture 12"/>
          <p:cNvPicPr>
            <a:picLocks noChangeAspect="1"/>
          </p:cNvPicPr>
          <p:nvPr/>
        </p:nvPicPr>
        <p:blipFill>
          <a:blip r:embed="rId5"/>
          <a:srcRect l="5328" r="5328"/>
          <a:stretch>
            <a:fillRect/>
          </a:stretch>
        </p:blipFill>
        <p:spPr>
          <a:xfrm>
            <a:off x="685621" y="3267640"/>
            <a:ext cx="5408791" cy="3300258"/>
          </a:xfrm>
          <a:prstGeom prst="rect">
            <a:avLst/>
          </a:prstGeom>
        </p:spPr>
      </p:pic>
      <p:pic>
        <p:nvPicPr>
          <p:cNvPr id="13" name="Picture 13"/>
          <p:cNvPicPr>
            <a:picLocks noChangeAspect="1"/>
          </p:cNvPicPr>
          <p:nvPr/>
        </p:nvPicPr>
        <p:blipFill>
          <a:blip r:embed="rId6"/>
          <a:srcRect t="2727" b="2727"/>
          <a:stretch>
            <a:fillRect/>
          </a:stretch>
        </p:blipFill>
        <p:spPr>
          <a:xfrm>
            <a:off x="6265330" y="3267640"/>
            <a:ext cx="5237874" cy="330025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59541" y="4233041"/>
            <a:ext cx="2704396" cy="136945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61648">
            <a:off x="76788" y="3735488"/>
            <a:ext cx="2055948" cy="868864"/>
          </a:xfrm>
          <a:prstGeom prst="rect">
            <a:avLst/>
          </a:prstGeom>
        </p:spPr>
      </p:pic>
      <p:sp>
        <p:nvSpPr>
          <p:cNvPr id="16" name="TextBox 16"/>
          <p:cNvSpPr txBox="1"/>
          <p:nvPr/>
        </p:nvSpPr>
        <p:spPr>
          <a:xfrm>
            <a:off x="1539956" y="319558"/>
            <a:ext cx="7052089" cy="384529"/>
          </a:xfrm>
          <a:prstGeom prst="rect">
            <a:avLst/>
          </a:prstGeom>
        </p:spPr>
        <p:txBody>
          <a:bodyPr wrap="square" lIns="0" tIns="0" rIns="0" bIns="0" rtlCol="0" anchor="t">
            <a:spAutoFit/>
          </a:bodyPr>
          <a:lstStyle/>
          <a:p>
            <a:pPr>
              <a:lnSpc>
                <a:spcPts val="3266"/>
              </a:lnSpc>
            </a:pPr>
            <a:r>
              <a:rPr lang="en-US" sz="2300" b="1">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pic>
        <p:nvPicPr>
          <p:cNvPr id="17" name="Picture 12"/>
          <p:cNvPicPr>
            <a:picLocks noChangeAspect="1"/>
          </p:cNvPicPr>
          <p:nvPr/>
        </p:nvPicPr>
        <p:blipFill>
          <a:blip r:embed="rId12"/>
          <a:srcRect/>
          <a:stretch>
            <a:fillRect/>
          </a:stretch>
        </p:blipFill>
        <p:spPr>
          <a:xfrm rot="2106670">
            <a:off x="9801782" y="-81864"/>
            <a:ext cx="2400182" cy="16115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570310"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2" name="!!1c">
            <a:extLst>
              <a:ext uri="{FF2B5EF4-FFF2-40B4-BE49-F238E27FC236}">
                <a16:creationId xmlns:a16="http://schemas.microsoft.com/office/drawing/2014/main" id="{B63E422B-70F3-44E6-9626-6465118873E0}"/>
              </a:ext>
            </a:extLst>
          </p:cNvPr>
          <p:cNvSpPr txBox="1"/>
          <p:nvPr/>
        </p:nvSpPr>
        <p:spPr>
          <a:xfrm>
            <a:off x="2787413"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3592196"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5" name="!!o1b">
            <a:extLst>
              <a:ext uri="{FF2B5EF4-FFF2-40B4-BE49-F238E27FC236}">
                <a16:creationId xmlns:a16="http://schemas.microsoft.com/office/drawing/2014/main" id="{F94139EE-3B91-45F5-9EAB-4B3DEDD4EAD1}"/>
              </a:ext>
            </a:extLst>
          </p:cNvPr>
          <p:cNvSpPr/>
          <p:nvPr/>
        </p:nvSpPr>
        <p:spPr>
          <a:xfrm>
            <a:off x="4600704"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7" name="!!1a">
            <a:extLst>
              <a:ext uri="{FF2B5EF4-FFF2-40B4-BE49-F238E27FC236}">
                <a16:creationId xmlns:a16="http://schemas.microsoft.com/office/drawing/2014/main" id="{79DC2306-18A4-4D25-89F9-322ED89913A6}"/>
              </a:ext>
            </a:extLst>
          </p:cNvPr>
          <p:cNvSpPr txBox="1"/>
          <p:nvPr/>
        </p:nvSpPr>
        <p:spPr>
          <a:xfrm>
            <a:off x="3809299"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sp>
        <p:nvSpPr>
          <p:cNvPr id="58" name="!!1b">
            <a:extLst>
              <a:ext uri="{FF2B5EF4-FFF2-40B4-BE49-F238E27FC236}">
                <a16:creationId xmlns:a16="http://schemas.microsoft.com/office/drawing/2014/main" id="{43A3519C-897D-4399-B468-322CC4AD5493}"/>
              </a:ext>
            </a:extLst>
          </p:cNvPr>
          <p:cNvSpPr txBox="1"/>
          <p:nvPr/>
        </p:nvSpPr>
        <p:spPr>
          <a:xfrm>
            <a:off x="4817807"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65" name="!!o1c">
            <a:extLst>
              <a:ext uri="{FF2B5EF4-FFF2-40B4-BE49-F238E27FC236}">
                <a16:creationId xmlns:a16="http://schemas.microsoft.com/office/drawing/2014/main" id="{0221DB76-7F2C-42A3-A927-475C39E693E0}"/>
              </a:ext>
            </a:extLst>
          </p:cNvPr>
          <p:cNvSpPr/>
          <p:nvPr/>
        </p:nvSpPr>
        <p:spPr>
          <a:xfrm>
            <a:off x="5626743" y="5708663"/>
            <a:ext cx="896258" cy="894153"/>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a16="http://schemas.microsoft.com/office/drawing/2014/main" id="{B63E422B-70F3-44E6-9626-6465118873E0}"/>
              </a:ext>
            </a:extLst>
          </p:cNvPr>
          <p:cNvSpPr txBox="1"/>
          <p:nvPr/>
        </p:nvSpPr>
        <p:spPr>
          <a:xfrm>
            <a:off x="5843846"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 name="!!o1c">
            <a:extLst>
              <a:ext uri="{FF2B5EF4-FFF2-40B4-BE49-F238E27FC236}">
                <a16:creationId xmlns:a16="http://schemas.microsoft.com/office/drawing/2014/main" id="{09E6C109-BF60-34B7-0250-74FEBE973D07}"/>
              </a:ext>
            </a:extLst>
          </p:cNvPr>
          <p:cNvSpPr/>
          <p:nvPr/>
        </p:nvSpPr>
        <p:spPr>
          <a:xfrm>
            <a:off x="6637554" y="5729860"/>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 name="!!1c">
            <a:extLst>
              <a:ext uri="{FF2B5EF4-FFF2-40B4-BE49-F238E27FC236}">
                <a16:creationId xmlns:a16="http://schemas.microsoft.com/office/drawing/2014/main" id="{EC3EB415-766F-2A5F-E966-95BC443B862E}"/>
              </a:ext>
            </a:extLst>
          </p:cNvPr>
          <p:cNvSpPr txBox="1"/>
          <p:nvPr/>
        </p:nvSpPr>
        <p:spPr>
          <a:xfrm>
            <a:off x="6854657" y="574874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4" name="!!o1c">
            <a:extLst>
              <a:ext uri="{FF2B5EF4-FFF2-40B4-BE49-F238E27FC236}">
                <a16:creationId xmlns:a16="http://schemas.microsoft.com/office/drawing/2014/main" id="{FFF44E70-AE69-1C7F-32DB-EA7F3265769D}"/>
              </a:ext>
            </a:extLst>
          </p:cNvPr>
          <p:cNvSpPr/>
          <p:nvPr/>
        </p:nvSpPr>
        <p:spPr>
          <a:xfrm>
            <a:off x="7648364" y="5731967"/>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 name="!!1c">
            <a:extLst>
              <a:ext uri="{FF2B5EF4-FFF2-40B4-BE49-F238E27FC236}">
                <a16:creationId xmlns:a16="http://schemas.microsoft.com/office/drawing/2014/main" id="{8C9F324C-319B-0FC5-AD01-A50529CDC6FB}"/>
              </a:ext>
            </a:extLst>
          </p:cNvPr>
          <p:cNvSpPr txBox="1"/>
          <p:nvPr/>
        </p:nvSpPr>
        <p:spPr>
          <a:xfrm>
            <a:off x="7865467" y="5781486"/>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ầ</a:t>
            </a:r>
          </a:p>
        </p:txBody>
      </p:sp>
      <p:sp>
        <p:nvSpPr>
          <p:cNvPr id="6" name="!!o1c">
            <a:extLst>
              <a:ext uri="{FF2B5EF4-FFF2-40B4-BE49-F238E27FC236}">
                <a16:creationId xmlns:a16="http://schemas.microsoft.com/office/drawing/2014/main" id="{969858BA-0FE8-87ED-C0BD-001689349CCF}"/>
              </a:ext>
            </a:extLst>
          </p:cNvPr>
          <p:cNvSpPr/>
          <p:nvPr/>
        </p:nvSpPr>
        <p:spPr>
          <a:xfrm>
            <a:off x="8665276" y="5729860"/>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9" name="!!1c">
            <a:extLst>
              <a:ext uri="{FF2B5EF4-FFF2-40B4-BE49-F238E27FC236}">
                <a16:creationId xmlns:a16="http://schemas.microsoft.com/office/drawing/2014/main" id="{D27AAEA0-5A5B-8808-C9D4-8F7FC790CAE2}"/>
              </a:ext>
            </a:extLst>
          </p:cNvPr>
          <p:cNvSpPr txBox="1"/>
          <p:nvPr/>
        </p:nvSpPr>
        <p:spPr>
          <a:xfrm>
            <a:off x="8882379" y="577937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10" name="TextBox 9"/>
          <p:cNvSpPr txBox="1"/>
          <p:nvPr/>
        </p:nvSpPr>
        <p:spPr>
          <a:xfrm>
            <a:off x="1132366" y="1235089"/>
            <a:ext cx="10135133" cy="1200016"/>
          </a:xfrm>
          <a:prstGeom prst="rect">
            <a:avLst/>
          </a:prstGeom>
          <a:noFill/>
        </p:spPr>
        <p:txBody>
          <a:bodyPr wrap="square" rtlCol="0">
            <a:spAutoFit/>
          </a:bodyPr>
          <a:lstStyle/>
          <a:p>
            <a:pPr algn="ctr"/>
            <a:r>
              <a:rPr lang="en-US" sz="3599" dirty="0" err="1">
                <a:solidFill>
                  <a:srgbClr val="EE4036"/>
                </a:solidFill>
                <a:latin typeface="Averta Std ExtraBold" panose="00000900000000000000" pitchFamily="50" charset="0"/>
              </a:rPr>
              <a:t>Có</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nhân</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không</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màu</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tham</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gia</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bảo</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vệ</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cơ</a:t>
            </a:r>
            <a:r>
              <a:rPr lang="en-US" sz="3599" dirty="0">
                <a:solidFill>
                  <a:srgbClr val="EE4036"/>
                </a:solidFill>
                <a:latin typeface="Averta Std ExtraBold" panose="00000900000000000000" pitchFamily="50" charset="0"/>
              </a:rPr>
              <a:t> </a:t>
            </a:r>
            <a:r>
              <a:rPr lang="en-US" sz="3599" dirty="0" err="1">
                <a:solidFill>
                  <a:srgbClr val="EE4036"/>
                </a:solidFill>
                <a:latin typeface="Averta Std ExtraBold" panose="00000900000000000000" pitchFamily="50" charset="0"/>
              </a:rPr>
              <a:t>thể</a:t>
            </a:r>
            <a:r>
              <a:rPr lang="en-US" sz="3599" dirty="0">
                <a:solidFill>
                  <a:srgbClr val="EE4036"/>
                </a:solidFill>
                <a:latin typeface="Averta Std ExtraBold" panose="00000900000000000000" pitchFamily="50" charset="0"/>
              </a:rPr>
              <a:t>.</a:t>
            </a:r>
          </a:p>
          <a:p>
            <a:pPr algn="ctr"/>
            <a:endParaRPr lang="en-US" sz="3599" dirty="0"/>
          </a:p>
        </p:txBody>
      </p:sp>
      <p:pic>
        <p:nvPicPr>
          <p:cNvPr id="7170" name="Picture 2" descr="CÃ¡c loáº¡i báº¡ch cáº§u"/>
          <p:cNvPicPr>
            <a:picLocks noChangeAspect="1" noChangeArrowheads="1"/>
          </p:cNvPicPr>
          <p:nvPr/>
        </p:nvPicPr>
        <p:blipFill rotWithShape="1">
          <a:blip r:embed="rId20">
            <a:extLst>
              <a:ext uri="{28A0092B-C50C-407E-A947-70E740481C1C}">
                <a14:useLocalDpi xmlns:a14="http://schemas.microsoft.com/office/drawing/2010/main" val="0"/>
              </a:ext>
            </a:extLst>
          </a:blip>
          <a:srcRect l="2365" t="40396" r="2801" b="17452"/>
          <a:stretch/>
        </p:blipFill>
        <p:spPr bwMode="auto">
          <a:xfrm>
            <a:off x="2602653" y="2056591"/>
            <a:ext cx="7224419" cy="179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4816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37"/>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4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3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3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39"/>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40"/>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44"/>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4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42"/>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43"/>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46"/>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48"/>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47"/>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49"/>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5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51"/>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52"/>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54"/>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53"/>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55"/>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56"/>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57"/>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58"/>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59"/>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60"/>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62"/>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61"/>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63"/>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64"/>
                                        </p:tgtEl>
                                        <p:attrNameLst>
                                          <p:attrName>ppt_x</p:attrName>
                                          <p:attrName>ppt_y</p:attrName>
                                        </p:attrNameLst>
                                      </p:cBhvr>
                                    </p:animMotion>
                                  </p:childTnLst>
                                </p:cTn>
                              </p:par>
                            </p:childTnLst>
                          </p:cTn>
                        </p:par>
                      </p:childTnLst>
                    </p:cTn>
                  </p:par>
                </p:childTnLst>
              </p:cTn>
              <p:nextCondLst>
                <p:cond evt="onClick" delay="0">
                  <p:tgtEl>
                    <p:spTgt spid="6"/>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38977" y="1394765"/>
            <a:ext cx="1762388" cy="1734000"/>
          </a:xfrm>
          <a:prstGeom prst="rect">
            <a:avLst/>
          </a:prstGeom>
        </p:spPr>
      </p:pic>
      <p:grpSp>
        <p:nvGrpSpPr>
          <p:cNvPr id="9" name="Group 9"/>
          <p:cNvGrpSpPr/>
          <p:nvPr/>
        </p:nvGrpSpPr>
        <p:grpSpPr>
          <a:xfrm>
            <a:off x="685621" y="2059399"/>
            <a:ext cx="5057184" cy="4277467"/>
            <a:chOff x="0" y="0"/>
            <a:chExt cx="1998420" cy="1689864"/>
          </a:xfrm>
        </p:grpSpPr>
        <p:sp>
          <p:nvSpPr>
            <p:cNvPr id="10" name="Freeform 10"/>
            <p:cNvSpPr/>
            <p:nvPr/>
          </p:nvSpPr>
          <p:spPr>
            <a:xfrm>
              <a:off x="0" y="0"/>
              <a:ext cx="1998420" cy="1689864"/>
            </a:xfrm>
            <a:custGeom>
              <a:avLst/>
              <a:gdLst/>
              <a:ahLst/>
              <a:cxnLst/>
              <a:rect l="l" t="t" r="r" b="b"/>
              <a:pathLst>
                <a:path w="1998420" h="1689864">
                  <a:moveTo>
                    <a:pt x="52036" y="0"/>
                  </a:moveTo>
                  <a:lnTo>
                    <a:pt x="1946384" y="0"/>
                  </a:lnTo>
                  <a:cubicBezTo>
                    <a:pt x="1975123" y="0"/>
                    <a:pt x="1998420" y="23297"/>
                    <a:pt x="1998420" y="52036"/>
                  </a:cubicBezTo>
                  <a:lnTo>
                    <a:pt x="1998420" y="1637827"/>
                  </a:lnTo>
                  <a:cubicBezTo>
                    <a:pt x="1998420" y="1666566"/>
                    <a:pt x="1975123" y="1689864"/>
                    <a:pt x="1946384" y="1689864"/>
                  </a:cubicBezTo>
                  <a:lnTo>
                    <a:pt x="52036" y="1689864"/>
                  </a:lnTo>
                  <a:cubicBezTo>
                    <a:pt x="23297" y="1689864"/>
                    <a:pt x="0" y="1666566"/>
                    <a:pt x="0" y="1637827"/>
                  </a:cubicBezTo>
                  <a:lnTo>
                    <a:pt x="0" y="52036"/>
                  </a:lnTo>
                  <a:cubicBezTo>
                    <a:pt x="0" y="23297"/>
                    <a:pt x="23297" y="0"/>
                    <a:pt x="52036" y="0"/>
                  </a:cubicBezTo>
                  <a:close/>
                </a:path>
              </a:pathLst>
            </a:custGeom>
            <a:solidFill>
              <a:srgbClr val="CFE3F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8"/>
          <a:srcRect/>
          <a:stretch>
            <a:fillRect/>
          </a:stretch>
        </p:blipFill>
        <p:spPr>
          <a:xfrm>
            <a:off x="5891581" y="2059399"/>
            <a:ext cx="3759883" cy="2308229"/>
          </a:xfrm>
          <a:prstGeom prst="rect">
            <a:avLst/>
          </a:prstGeom>
        </p:spPr>
      </p:pic>
      <p:grpSp>
        <p:nvGrpSpPr>
          <p:cNvPr id="13" name="Group 13"/>
          <p:cNvGrpSpPr/>
          <p:nvPr/>
        </p:nvGrpSpPr>
        <p:grpSpPr>
          <a:xfrm>
            <a:off x="5891582" y="4296047"/>
            <a:ext cx="2190777" cy="2040819"/>
            <a:chOff x="0" y="0"/>
            <a:chExt cx="4382696" cy="4081638"/>
          </a:xfrm>
        </p:grpSpPr>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0"/>
              <a:ext cx="3484698" cy="4081638"/>
            </a:xfrm>
            <a:prstGeom prst="rect">
              <a:avLst/>
            </a:prstGeom>
          </p:spPr>
        </p:pic>
        <p:pic>
          <p:nvPicPr>
            <p:cNvPr id="15" name="Picture 15"/>
            <p:cNvPicPr>
              <a:picLocks noChangeAspect="1"/>
            </p:cNvPicPr>
            <p:nvPr/>
          </p:nvPicPr>
          <p:blipFill>
            <a:blip r:embed="rId11"/>
            <a:srcRect/>
            <a:stretch>
              <a:fillRect/>
            </a:stretch>
          </p:blipFill>
          <p:spPr>
            <a:xfrm>
              <a:off x="405768" y="13169"/>
              <a:ext cx="3976929" cy="4068469"/>
            </a:xfrm>
            <a:prstGeom prst="rect">
              <a:avLst/>
            </a:prstGeom>
          </p:spPr>
        </p:pic>
      </p:gr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27640" y="4198132"/>
            <a:ext cx="2822675" cy="213873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20172" y="3048000"/>
            <a:ext cx="1719370" cy="171981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2428" y="1456803"/>
            <a:ext cx="1206386" cy="1205191"/>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375751" y="2930935"/>
            <a:ext cx="1367055" cy="1329807"/>
          </a:xfrm>
          <a:prstGeom prst="rect">
            <a:avLst/>
          </a:prstGeom>
        </p:spPr>
      </p:pic>
      <p:sp>
        <p:nvSpPr>
          <p:cNvPr id="20" name="TextBox 20"/>
          <p:cNvSpPr txBox="1"/>
          <p:nvPr/>
        </p:nvSpPr>
        <p:spPr>
          <a:xfrm>
            <a:off x="1539956" y="319558"/>
            <a:ext cx="67642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III. THUỐC LÁ VÀ TÁC HẠI CỦA THUỐC LÁ</a:t>
            </a:r>
          </a:p>
        </p:txBody>
      </p:sp>
      <p:sp>
        <p:nvSpPr>
          <p:cNvPr id="21" name="TextBox 21"/>
          <p:cNvSpPr txBox="1"/>
          <p:nvPr/>
        </p:nvSpPr>
        <p:spPr>
          <a:xfrm>
            <a:off x="3146647" y="1235612"/>
            <a:ext cx="5895531" cy="384529"/>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Một số biện pháp phòng bệnh về hô hấp</a:t>
            </a:r>
          </a:p>
        </p:txBody>
      </p:sp>
      <p:sp>
        <p:nvSpPr>
          <p:cNvPr id="22" name="TextBox 22"/>
          <p:cNvSpPr txBox="1"/>
          <p:nvPr/>
        </p:nvSpPr>
        <p:spPr>
          <a:xfrm>
            <a:off x="1093403" y="2325941"/>
            <a:ext cx="4241620" cy="3808735"/>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Giảm tiếp xúc với tác nhân gây bệnh</a:t>
            </a:r>
          </a:p>
          <a:p>
            <a:pPr>
              <a:lnSpc>
                <a:spcPct val="120000"/>
              </a:lnSpc>
            </a:pPr>
            <a:r>
              <a:rPr lang="en-US" sz="2300" b="1">
                <a:solidFill>
                  <a:srgbClr val="000000"/>
                </a:solidFill>
                <a:latin typeface="Arial" pitchFamily="34" charset="0"/>
              </a:rPr>
              <a:t>. Tiêm vaccine</a:t>
            </a:r>
          </a:p>
          <a:p>
            <a:pPr>
              <a:lnSpc>
                <a:spcPct val="120000"/>
              </a:lnSpc>
            </a:pPr>
            <a:r>
              <a:rPr lang="en-US" sz="2300" b="1">
                <a:solidFill>
                  <a:srgbClr val="000000"/>
                </a:solidFill>
                <a:latin typeface="Arial" pitchFamily="34" charset="0"/>
              </a:rPr>
              <a:t>. Không hút thuốc lá</a:t>
            </a:r>
          </a:p>
          <a:p>
            <a:pPr>
              <a:lnSpc>
                <a:spcPct val="120000"/>
              </a:lnSpc>
            </a:pPr>
            <a:r>
              <a:rPr lang="en-US" sz="2300" b="1">
                <a:solidFill>
                  <a:srgbClr val="000000"/>
                </a:solidFill>
                <a:latin typeface="Arial" pitchFamily="34" charset="0"/>
              </a:rPr>
              <a:t>. Đeo khẩu trang</a:t>
            </a:r>
          </a:p>
          <a:p>
            <a:pPr>
              <a:lnSpc>
                <a:spcPct val="120000"/>
              </a:lnSpc>
            </a:pPr>
            <a:r>
              <a:rPr lang="en-US" sz="2300" b="1">
                <a:solidFill>
                  <a:srgbClr val="000000"/>
                </a:solidFill>
                <a:latin typeface="Arial" pitchFamily="34" charset="0"/>
              </a:rPr>
              <a:t>. Luyện tập TDTT phù hợp</a:t>
            </a:r>
          </a:p>
          <a:p>
            <a:pPr>
              <a:lnSpc>
                <a:spcPct val="120000"/>
              </a:lnSpc>
            </a:pPr>
            <a:r>
              <a:rPr lang="en-US" sz="2300" b="1">
                <a:solidFill>
                  <a:srgbClr val="000000"/>
                </a:solidFill>
                <a:latin typeface="Arial" pitchFamily="34" charset="0"/>
              </a:rPr>
              <a:t>. Giữ vệ sinh cá nhân</a:t>
            </a:r>
          </a:p>
          <a:p>
            <a:pPr>
              <a:lnSpc>
                <a:spcPct val="120000"/>
              </a:lnSpc>
            </a:pPr>
            <a:r>
              <a:rPr lang="en-US" sz="2300" b="1">
                <a:solidFill>
                  <a:srgbClr val="000000"/>
                </a:solidFill>
                <a:latin typeface="Arial" pitchFamily="34" charset="0"/>
              </a:rPr>
              <a:t>. Giữ vệ sinh môi trường</a:t>
            </a:r>
          </a:p>
          <a:p>
            <a:pPr>
              <a:lnSpc>
                <a:spcPct val="120000"/>
              </a:lnSpc>
              <a:spcBef>
                <a:spcPct val="0"/>
              </a:spcBef>
            </a:pPr>
            <a:r>
              <a:rPr lang="en-US" sz="2300" b="1">
                <a:solidFill>
                  <a:srgbClr val="000000"/>
                </a:solidFill>
                <a:latin typeface="Arial" pitchFamily="34" charset="0"/>
              </a:rPr>
              <a:t>. Ăn uống đủ chất</a:t>
            </a:r>
          </a:p>
        </p:txBody>
      </p:sp>
      <p:pic>
        <p:nvPicPr>
          <p:cNvPr id="23" name="Picture 12"/>
          <p:cNvPicPr>
            <a:picLocks noChangeAspect="1"/>
          </p:cNvPicPr>
          <p:nvPr/>
        </p:nvPicPr>
        <p:blipFill>
          <a:blip r:embed="rId20"/>
          <a:srcRect/>
          <a:stretch>
            <a:fillRect/>
          </a:stretch>
        </p:blipFill>
        <p:spPr>
          <a:xfrm rot="2106670">
            <a:off x="9801782" y="-81864"/>
            <a:ext cx="2400182" cy="16115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grpSp>
        <p:nvGrpSpPr>
          <p:cNvPr id="8" name="Group 8"/>
          <p:cNvGrpSpPr/>
          <p:nvPr/>
        </p:nvGrpSpPr>
        <p:grpSpPr>
          <a:xfrm>
            <a:off x="685622" y="1248062"/>
            <a:ext cx="10817582" cy="1513474"/>
            <a:chOff x="0" y="0"/>
            <a:chExt cx="21640800" cy="3026947"/>
          </a:xfrm>
        </p:grpSpPr>
        <p:grpSp>
          <p:nvGrpSpPr>
            <p:cNvPr id="9" name="Group 9"/>
            <p:cNvGrpSpPr/>
            <p:nvPr/>
          </p:nvGrpSpPr>
          <p:grpSpPr>
            <a:xfrm>
              <a:off x="815061" y="554958"/>
              <a:ext cx="20825739" cy="2471989"/>
              <a:chOff x="0" y="0"/>
              <a:chExt cx="4113726" cy="488294"/>
            </a:xfrm>
          </p:grpSpPr>
          <p:sp>
            <p:nvSpPr>
              <p:cNvPr id="10" name="Freeform 10"/>
              <p:cNvSpPr/>
              <p:nvPr/>
            </p:nvSpPr>
            <p:spPr>
              <a:xfrm>
                <a:off x="0" y="0"/>
                <a:ext cx="4113726" cy="488294"/>
              </a:xfrm>
              <a:custGeom>
                <a:avLst/>
                <a:gdLst/>
                <a:ahLst/>
                <a:cxnLst/>
                <a:rect l="l" t="t" r="r" b="b"/>
                <a:pathLst>
                  <a:path w="4113726" h="488294">
                    <a:moveTo>
                      <a:pt x="0" y="0"/>
                    </a:moveTo>
                    <a:lnTo>
                      <a:pt x="4113726" y="0"/>
                    </a:lnTo>
                    <a:lnTo>
                      <a:pt x="4113726" y="488294"/>
                    </a:lnTo>
                    <a:lnTo>
                      <a:pt x="0" y="488294"/>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28374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Tại sao khi giao mùa, thời tiết ẩm, chúng ta thường dễ mắc bệnh viêm đường hô hấp?</a:t>
              </a:r>
            </a:p>
          </p:txBody>
        </p:sp>
      </p:grpSp>
      <p:pic>
        <p:nvPicPr>
          <p:cNvPr id="14" name="Picture 14"/>
          <p:cNvPicPr>
            <a:picLocks noChangeAspect="1"/>
          </p:cNvPicPr>
          <p:nvPr/>
        </p:nvPicPr>
        <p:blipFill>
          <a:blip r:embed="rId8"/>
          <a:srcRect l="10429" r="10429"/>
          <a:stretch>
            <a:fillRect/>
          </a:stretch>
        </p:blipFill>
        <p:spPr>
          <a:xfrm>
            <a:off x="685621" y="2961815"/>
            <a:ext cx="5408791" cy="3606083"/>
          </a:xfrm>
          <a:prstGeom prst="rect">
            <a:avLst/>
          </a:prstGeom>
        </p:spPr>
      </p:pic>
      <p:sp>
        <p:nvSpPr>
          <p:cNvPr id="15" name="TextBox 15"/>
          <p:cNvSpPr txBox="1"/>
          <p:nvPr/>
        </p:nvSpPr>
        <p:spPr>
          <a:xfrm>
            <a:off x="1539956" y="319558"/>
            <a:ext cx="68404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III. THUỐC LÁ VÀ TÁC HẠI CỦA THUỐC LÁ</a:t>
            </a:r>
          </a:p>
        </p:txBody>
      </p:sp>
      <p:sp>
        <p:nvSpPr>
          <p:cNvPr id="16" name="TextBox 16"/>
          <p:cNvSpPr txBox="1"/>
          <p:nvPr/>
        </p:nvSpPr>
        <p:spPr>
          <a:xfrm>
            <a:off x="6239852" y="2917365"/>
            <a:ext cx="5721960" cy="3508653"/>
          </a:xfrm>
          <a:prstGeom prst="rect">
            <a:avLst/>
          </a:prstGeom>
        </p:spPr>
        <p:txBody>
          <a:bodyPr wrap="square" lIns="0" tIns="0" rIns="0" bIns="0" rtlCol="0" anchor="t">
            <a:spAutoFit/>
          </a:bodyPr>
          <a:lstStyle/>
          <a:p>
            <a:pPr algn="just">
              <a:lnSpc>
                <a:spcPct val="120000"/>
              </a:lnSpc>
            </a:pPr>
            <a:r>
              <a:rPr lang="en-US" sz="1900">
                <a:latin typeface="Arial" pitchFamily="34" charset="0"/>
                <a:cs typeface="Arial" pitchFamily="34" charset="0"/>
              </a:rPr>
              <a:t>Khi giao mùa, thời tiết ẩm, chúng ta thường dễ mắc bệnh viêm đường hô hấp vì:</a:t>
            </a:r>
          </a:p>
          <a:p>
            <a:pPr algn="just">
              <a:lnSpc>
                <a:spcPct val="120000"/>
              </a:lnSpc>
            </a:pPr>
            <a:r>
              <a:rPr lang="en-US" sz="1900">
                <a:latin typeface="Arial" pitchFamily="34" charset="0"/>
                <a:cs typeface="Arial" pitchFamily="34" charset="0"/>
              </a:rPr>
              <a:t>- Khi giao mùa, sự thay đổi và chênh lệch nhiệt độ, độ ẩm thường xảy ra đột ngột khiến cơ thể chưa kịp thích ứng, dẫn đến hệ miễn dịch của cơ thể bị suy yếu tạo điều kiện cho các tác nhân gây bệnh viêm đường hô hấp xâm nhập và gây bệnh dễ dàng.</a:t>
            </a:r>
          </a:p>
          <a:p>
            <a:pPr algn="just">
              <a:lnSpc>
                <a:spcPct val="120000"/>
              </a:lnSpc>
            </a:pPr>
            <a:r>
              <a:rPr lang="en-US" sz="1900">
                <a:latin typeface="Arial" pitchFamily="34" charset="0"/>
                <a:cs typeface="Arial" pitchFamily="34" charset="0"/>
              </a:rPr>
              <a:t>- Đồng thời, thời tiết giao mùa, thời tiết ẩm lại là điều kiện thích hợp cho sự phát triển mạnh của nhiều loại vi khuẩn, virus gây bệnh lí đường hô hấp.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a:srcRect/>
          <a:stretch>
            <a:fillRect/>
          </a:stretch>
        </p:blipFill>
        <p:spPr>
          <a:xfrm rot="2106670">
            <a:off x="9069665" y="-496456"/>
            <a:ext cx="2986817" cy="2005423"/>
          </a:xfrm>
          <a:prstGeom prst="rect">
            <a:avLst/>
          </a:prstGeom>
        </p:spPr>
      </p:pic>
      <p:grpSp>
        <p:nvGrpSpPr>
          <p:cNvPr id="8" name="Group 8"/>
          <p:cNvGrpSpPr/>
          <p:nvPr/>
        </p:nvGrpSpPr>
        <p:grpSpPr>
          <a:xfrm>
            <a:off x="685622" y="1248062"/>
            <a:ext cx="10817582" cy="1513473"/>
            <a:chOff x="0" y="0"/>
            <a:chExt cx="21640800" cy="3026947"/>
          </a:xfrm>
        </p:grpSpPr>
        <p:grpSp>
          <p:nvGrpSpPr>
            <p:cNvPr id="9" name="Group 9"/>
            <p:cNvGrpSpPr/>
            <p:nvPr/>
          </p:nvGrpSpPr>
          <p:grpSpPr>
            <a:xfrm>
              <a:off x="815061" y="554958"/>
              <a:ext cx="20825739" cy="2471989"/>
              <a:chOff x="0" y="0"/>
              <a:chExt cx="4113726" cy="488294"/>
            </a:xfrm>
          </p:grpSpPr>
          <p:sp>
            <p:nvSpPr>
              <p:cNvPr id="10" name="Freeform 10"/>
              <p:cNvSpPr/>
              <p:nvPr/>
            </p:nvSpPr>
            <p:spPr>
              <a:xfrm>
                <a:off x="0" y="0"/>
                <a:ext cx="4113726" cy="488294"/>
              </a:xfrm>
              <a:custGeom>
                <a:avLst/>
                <a:gdLst/>
                <a:ahLst/>
                <a:cxnLst/>
                <a:rect l="l" t="t" r="r" b="b"/>
                <a:pathLst>
                  <a:path w="4113726" h="488294">
                    <a:moveTo>
                      <a:pt x="0" y="0"/>
                    </a:moveTo>
                    <a:lnTo>
                      <a:pt x="4113726" y="0"/>
                    </a:lnTo>
                    <a:lnTo>
                      <a:pt x="4113726" y="488294"/>
                    </a:lnTo>
                    <a:lnTo>
                      <a:pt x="0" y="488294"/>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Gia đình em thường sử dụng những biện pháp nào để tạo không khí trong lành giúp bảo vệ đường hô hấp?</a:t>
              </a:r>
            </a:p>
          </p:txBody>
        </p:sp>
      </p:grpSp>
      <p:sp>
        <p:nvSpPr>
          <p:cNvPr id="14" name="TextBox 14"/>
          <p:cNvSpPr txBox="1"/>
          <p:nvPr/>
        </p:nvSpPr>
        <p:spPr>
          <a:xfrm>
            <a:off x="1539957" y="319558"/>
            <a:ext cx="5823980"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BẢO VỆ HỆ HÔ HẤP</a:t>
            </a:r>
          </a:p>
        </p:txBody>
      </p:sp>
      <p:sp>
        <p:nvSpPr>
          <p:cNvPr id="15" name="TextBox 15"/>
          <p:cNvSpPr txBox="1"/>
          <p:nvPr/>
        </p:nvSpPr>
        <p:spPr>
          <a:xfrm>
            <a:off x="685622" y="2882186"/>
            <a:ext cx="10817582" cy="3948004"/>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Một số biện pháp để tạo không khí trong lành giúp bảo vệ đường hô hấp mà các gia đình thường sử dụng là:</a:t>
            </a:r>
          </a:p>
          <a:p>
            <a:pPr>
              <a:lnSpc>
                <a:spcPct val="120000"/>
              </a:lnSpc>
            </a:pPr>
            <a:r>
              <a:rPr lang="en-US" sz="2400">
                <a:latin typeface="Arial" pitchFamily="34" charset="0"/>
                <a:cs typeface="Arial" pitchFamily="34" charset="0"/>
              </a:rPr>
              <a:t>- Thường xuyên dọn dẹp nhà cửa và giữ vệ sinh môi trường xung quanh sạch sẽ.</a:t>
            </a:r>
          </a:p>
          <a:p>
            <a:pPr>
              <a:lnSpc>
                <a:spcPct val="120000"/>
              </a:lnSpc>
            </a:pPr>
            <a:r>
              <a:rPr lang="en-US" sz="2400">
                <a:latin typeface="Arial" pitchFamily="34" charset="0"/>
                <a:cs typeface="Arial" pitchFamily="34" charset="0"/>
              </a:rPr>
              <a:t>- Dùng điều hòa và máy lọc không khí tại nhà (Chú ý: Thường xuyên bảo dưỡng để loại bỏ bụi bẩn và vi khuẩn gây hại).</a:t>
            </a:r>
          </a:p>
          <a:p>
            <a:pPr>
              <a:lnSpc>
                <a:spcPct val="120000"/>
              </a:lnSpc>
            </a:pPr>
            <a:r>
              <a:rPr lang="en-US" sz="2400">
                <a:latin typeface="Arial" pitchFamily="34" charset="0"/>
                <a:cs typeface="Arial" pitchFamily="34" charset="0"/>
              </a:rPr>
              <a:t>- Hạn chế các hoạt động như: hút thuốc lá, đốt than củi,…</a:t>
            </a:r>
          </a:p>
          <a:p>
            <a:pPr>
              <a:lnSpc>
                <a:spcPct val="120000"/>
              </a:lnSpc>
            </a:pPr>
            <a:r>
              <a:rPr lang="en-US" sz="2400">
                <a:latin typeface="Arial" pitchFamily="34" charset="0"/>
                <a:cs typeface="Arial" pitchFamily="34" charset="0"/>
              </a:rPr>
              <a:t>- Trồng cây xanh xung quanh nhà ở và tham gia các hoạt động trồng cây ở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1227935"/>
            <a:ext cx="1873810" cy="2091267"/>
          </a:xfrm>
          <a:prstGeom prst="rect">
            <a:avLst/>
          </a:prstGeom>
        </p:spPr>
      </p:pic>
      <p:pic>
        <p:nvPicPr>
          <p:cNvPr id="8" name="Picture 8"/>
          <p:cNvPicPr>
            <a:picLocks noChangeAspect="1"/>
          </p:cNvPicPr>
          <p:nvPr/>
        </p:nvPicPr>
        <p:blipFill>
          <a:blip r:embed="rId7"/>
          <a:srcRect/>
          <a:stretch>
            <a:fillRect/>
          </a:stretch>
        </p:blipFill>
        <p:spPr>
          <a:xfrm>
            <a:off x="11098071" y="293444"/>
            <a:ext cx="1060588" cy="884495"/>
          </a:xfrm>
          <a:prstGeom prst="rect">
            <a:avLst/>
          </a:prstGeom>
        </p:spPr>
      </p:pic>
      <p:pic>
        <p:nvPicPr>
          <p:cNvPr id="9" name="Picture 9"/>
          <p:cNvPicPr>
            <a:picLocks noChangeAspect="1"/>
          </p:cNvPicPr>
          <p:nvPr/>
        </p:nvPicPr>
        <p:blipFill>
          <a:blip r:embed="rId8"/>
          <a:srcRect/>
          <a:stretch>
            <a:fillRect/>
          </a:stretch>
        </p:blipFill>
        <p:spPr>
          <a:xfrm>
            <a:off x="127713" y="3964785"/>
            <a:ext cx="3766326" cy="2590023"/>
          </a:xfrm>
          <a:prstGeom prst="rect">
            <a:avLst/>
          </a:prstGeom>
        </p:spPr>
      </p:pic>
      <p:pic>
        <p:nvPicPr>
          <p:cNvPr id="10" name="Picture 10"/>
          <p:cNvPicPr>
            <a:picLocks noChangeAspect="1"/>
          </p:cNvPicPr>
          <p:nvPr/>
        </p:nvPicPr>
        <p:blipFill>
          <a:blip r:embed="rId9"/>
          <a:srcRect/>
          <a:stretch>
            <a:fillRect/>
          </a:stretch>
        </p:blipFill>
        <p:spPr>
          <a:xfrm>
            <a:off x="8826583" y="3964785"/>
            <a:ext cx="3150272" cy="2754580"/>
          </a:xfrm>
          <a:prstGeom prst="rect">
            <a:avLst/>
          </a:prstGeom>
        </p:spPr>
      </p:pic>
      <p:sp>
        <p:nvSpPr>
          <p:cNvPr id="11" name="TextBox 11"/>
          <p:cNvSpPr txBox="1"/>
          <p:nvPr/>
        </p:nvSpPr>
        <p:spPr>
          <a:xfrm>
            <a:off x="1539957" y="319558"/>
            <a:ext cx="10436898"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III. THỰC HÀNH HÔ HẤP NHÂN </a:t>
            </a:r>
            <a:r>
              <a:rPr lang="en-US" sz="2300" b="1" dirty="0" smtClean="0">
                <a:solidFill>
                  <a:srgbClr val="FFFFFF"/>
                </a:solidFill>
                <a:latin typeface="Arial" pitchFamily="34" charset="0"/>
              </a:rPr>
              <a:t>TẠO, CẤP CỨU NGƯỜI ĐUỐI NƯỚC</a:t>
            </a:r>
            <a:endParaRPr lang="en-US" sz="2300" b="1" dirty="0">
              <a:solidFill>
                <a:srgbClr val="FFFFFF"/>
              </a:solidFill>
              <a:latin typeface="Arial" pitchFamily="34" charset="0"/>
            </a:endParaRPr>
          </a:p>
        </p:txBody>
      </p:sp>
      <p:sp>
        <p:nvSpPr>
          <p:cNvPr id="12" name="TextBox 12"/>
          <p:cNvSpPr txBox="1"/>
          <p:nvPr/>
        </p:nvSpPr>
        <p:spPr>
          <a:xfrm>
            <a:off x="2834164" y="1183485"/>
            <a:ext cx="523950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1. Cơ sở lí thuyết</a:t>
            </a:r>
          </a:p>
        </p:txBody>
      </p:sp>
      <p:sp>
        <p:nvSpPr>
          <p:cNvPr id="13" name="TextBox 13"/>
          <p:cNvSpPr txBox="1"/>
          <p:nvPr/>
        </p:nvSpPr>
        <p:spPr>
          <a:xfrm>
            <a:off x="2834165" y="1683019"/>
            <a:ext cx="8669039"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Hô hấp nhân tạo được sử dụng để cấp cứu người bị đuối nước, ngạt (bị vùi lấp, ngạt khí độc), điện giật,... dẫn đến ngừng thở, ngừng tim. Hô hấp nhân tạo giúp lưu thông không khí và lưu thông máu.</a:t>
            </a:r>
          </a:p>
        </p:txBody>
      </p:sp>
      <p:sp>
        <p:nvSpPr>
          <p:cNvPr id="14" name="TextBox 14"/>
          <p:cNvSpPr txBox="1"/>
          <p:nvPr/>
        </p:nvSpPr>
        <p:spPr>
          <a:xfrm>
            <a:off x="685622" y="3420802"/>
            <a:ext cx="4451572" cy="384529"/>
          </a:xfrm>
          <a:prstGeom prst="rect">
            <a:avLst/>
          </a:prstGeom>
        </p:spPr>
        <p:txBody>
          <a:bodyPr lIns="0" tIns="0" rIns="0" bIns="0" rtlCol="0" anchor="t">
            <a:spAutoFit/>
          </a:bodyPr>
          <a:lstStyle/>
          <a:p>
            <a:pPr>
              <a:lnSpc>
                <a:spcPts val="3266"/>
              </a:lnSpc>
              <a:spcBef>
                <a:spcPct val="0"/>
              </a:spcBef>
            </a:pPr>
            <a:r>
              <a:rPr lang="en-US" sz="2300" b="1" i="1" dirty="0">
                <a:solidFill>
                  <a:srgbClr val="C00000"/>
                </a:solidFill>
                <a:latin typeface="Arial" pitchFamily="34" charset="0"/>
              </a:rPr>
              <a:t>2. </a:t>
            </a:r>
            <a:r>
              <a:rPr lang="en-US" sz="2300" b="1" i="1" dirty="0" err="1" smtClean="0">
                <a:solidFill>
                  <a:srgbClr val="C00000"/>
                </a:solidFill>
                <a:latin typeface="Arial" pitchFamily="34" charset="0"/>
              </a:rPr>
              <a:t>Cách</a:t>
            </a:r>
            <a:r>
              <a:rPr lang="en-US" sz="2300" b="1" i="1" dirty="0" smtClean="0">
                <a:solidFill>
                  <a:srgbClr val="C00000"/>
                </a:solidFill>
                <a:latin typeface="Arial" pitchFamily="34" charset="0"/>
              </a:rPr>
              <a:t> </a:t>
            </a:r>
            <a:r>
              <a:rPr lang="en-US" sz="2300" b="1" i="1" dirty="0" err="1" smtClean="0">
                <a:solidFill>
                  <a:srgbClr val="C00000"/>
                </a:solidFill>
                <a:latin typeface="Arial" pitchFamily="34" charset="0"/>
              </a:rPr>
              <a:t>tiến</a:t>
            </a:r>
            <a:r>
              <a:rPr lang="en-US" sz="2300" b="1" i="1" dirty="0" smtClean="0">
                <a:solidFill>
                  <a:srgbClr val="C00000"/>
                </a:solidFill>
                <a:latin typeface="Arial" pitchFamily="34" charset="0"/>
              </a:rPr>
              <a:t> </a:t>
            </a:r>
            <a:r>
              <a:rPr lang="en-US" sz="2300" b="1" i="1" dirty="0" err="1">
                <a:solidFill>
                  <a:srgbClr val="C00000"/>
                </a:solidFill>
                <a:latin typeface="Arial" pitchFamily="34" charset="0"/>
              </a:rPr>
              <a:t>hành</a:t>
            </a:r>
            <a:endParaRPr lang="en-US" sz="2300" b="1" i="1" dirty="0">
              <a:solidFill>
                <a:srgbClr val="C00000"/>
              </a:solidFill>
              <a:latin typeface="Arial" pitchFamily="34" charset="0"/>
            </a:endParaRPr>
          </a:p>
        </p:txBody>
      </p:sp>
      <p:sp>
        <p:nvSpPr>
          <p:cNvPr id="16" name="TextBox 15"/>
          <p:cNvSpPr txBox="1"/>
          <p:nvPr/>
        </p:nvSpPr>
        <p:spPr>
          <a:xfrm>
            <a:off x="3656012" y="4152956"/>
            <a:ext cx="5060012" cy="211596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Trước</a:t>
            </a:r>
            <a:r>
              <a:rPr lang="en-US" sz="2300" b="1" dirty="0">
                <a:solidFill>
                  <a:srgbClr val="000000"/>
                </a:solidFill>
                <a:latin typeface="Arial" pitchFamily="34" charset="0"/>
              </a:rPr>
              <a:t> </a:t>
            </a:r>
            <a:r>
              <a:rPr lang="en-US" sz="2300" b="1" dirty="0" err="1">
                <a:solidFill>
                  <a:srgbClr val="000000"/>
                </a:solidFill>
                <a:latin typeface="Arial" pitchFamily="34" charset="0"/>
              </a:rPr>
              <a:t>tiên</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bỏ</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gián</a:t>
            </a:r>
            <a:r>
              <a:rPr lang="en-US" sz="2300" b="1" dirty="0">
                <a:solidFill>
                  <a:srgbClr val="000000"/>
                </a:solidFill>
                <a:latin typeface="Arial" pitchFamily="34" charset="0"/>
              </a:rPr>
              <a:t> </a:t>
            </a:r>
            <a:r>
              <a:rPr lang="en-US" sz="2300" b="1" dirty="0" err="1">
                <a:solidFill>
                  <a:srgbClr val="000000"/>
                </a:solidFill>
                <a:latin typeface="Arial" pitchFamily="34" charset="0"/>
              </a:rPr>
              <a:t>đoạn</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gọi</a:t>
            </a:r>
            <a:r>
              <a:rPr lang="en-US" sz="2300" b="1" dirty="0">
                <a:solidFill>
                  <a:srgbClr val="000000"/>
                </a:solidFill>
                <a:latin typeface="Arial" pitchFamily="34" charset="0"/>
              </a:rPr>
              <a:t> </a:t>
            </a:r>
            <a:r>
              <a:rPr lang="en-US" sz="2300" b="1" dirty="0" err="1">
                <a:solidFill>
                  <a:srgbClr val="000000"/>
                </a:solidFill>
                <a:latin typeface="Arial" pitchFamily="34" charset="0"/>
              </a:rPr>
              <a:t>ngay</a:t>
            </a:r>
            <a:r>
              <a:rPr lang="en-US" sz="2300" b="1" dirty="0">
                <a:solidFill>
                  <a:srgbClr val="000000"/>
                </a:solidFill>
                <a:latin typeface="Arial" pitchFamily="34" charset="0"/>
              </a:rPr>
              <a:t> </a:t>
            </a:r>
            <a:r>
              <a:rPr lang="en-US" sz="2300" b="1" dirty="0" err="1">
                <a:solidFill>
                  <a:srgbClr val="000000"/>
                </a:solidFill>
                <a:latin typeface="Arial" pitchFamily="34" charset="0"/>
              </a:rPr>
              <a:t>cấp</a:t>
            </a:r>
            <a:r>
              <a:rPr lang="en-US" sz="2300" b="1" dirty="0">
                <a:solidFill>
                  <a:srgbClr val="000000"/>
                </a:solidFill>
                <a:latin typeface="Arial" pitchFamily="34" charset="0"/>
              </a:rPr>
              <a:t>  </a:t>
            </a:r>
            <a:r>
              <a:rPr lang="en-US" sz="2300" b="1" dirty="0" err="1">
                <a:solidFill>
                  <a:srgbClr val="000000"/>
                </a:solidFill>
                <a:latin typeface="Arial" pitchFamily="34" charset="0"/>
              </a:rPr>
              <a:t>cứu</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máy</a:t>
            </a:r>
            <a:r>
              <a:rPr lang="en-US" sz="2300" b="1" dirty="0">
                <a:solidFill>
                  <a:srgbClr val="000000"/>
                </a:solidFill>
                <a:latin typeface="Arial" pitchFamily="34" charset="0"/>
              </a:rPr>
              <a:t> 115)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nạn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càng</a:t>
            </a:r>
            <a:r>
              <a:rPr lang="en-US" sz="2300" b="1" dirty="0">
                <a:solidFill>
                  <a:srgbClr val="000000"/>
                </a:solidFill>
                <a:latin typeface="Arial" pitchFamily="34" charset="0"/>
              </a:rPr>
              <a:t> </a:t>
            </a:r>
            <a:r>
              <a:rPr lang="en-US" sz="2300" b="1" dirty="0" err="1">
                <a:solidFill>
                  <a:srgbClr val="000000"/>
                </a:solidFill>
                <a:latin typeface="Arial" pitchFamily="34" charset="0"/>
              </a:rPr>
              <a:t>nhanh</a:t>
            </a:r>
            <a:r>
              <a:rPr lang="en-US" sz="2300" b="1" dirty="0">
                <a:solidFill>
                  <a:srgbClr val="000000"/>
                </a:solidFill>
                <a:latin typeface="Arial" pitchFamily="34" charset="0"/>
              </a:rPr>
              <a:t> </a:t>
            </a:r>
            <a:r>
              <a:rPr lang="en-US" sz="2300" b="1" dirty="0" err="1">
                <a:solidFill>
                  <a:srgbClr val="000000"/>
                </a:solidFill>
                <a:latin typeface="Arial" pitchFamily="34" charset="0"/>
              </a:rPr>
              <a:t>càng</a:t>
            </a:r>
            <a:r>
              <a:rPr lang="en-US" sz="2300" b="1" dirty="0">
                <a:solidFill>
                  <a:srgbClr val="000000"/>
                </a:solidFill>
                <a:latin typeface="Arial" pitchFamily="34" charset="0"/>
              </a:rPr>
              <a:t> </a:t>
            </a:r>
            <a:r>
              <a:rPr lang="en-US" sz="2300" b="1" dirty="0" err="1">
                <a:solidFill>
                  <a:srgbClr val="000000"/>
                </a:solidFill>
                <a:latin typeface="Arial" pitchFamily="34" charset="0"/>
              </a:rPr>
              <a:t>tốt</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r>
              <a:rPr lang="en-US" sz="2300" b="1" dirty="0">
                <a:solidFill>
                  <a:srgbClr val="000000"/>
                </a:solidFill>
                <a:latin typeface="Arial"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8" name="Picture 8"/>
          <p:cNvPicPr>
            <a:picLocks noChangeAspect="1"/>
          </p:cNvPicPr>
          <p:nvPr/>
        </p:nvPicPr>
        <p:blipFill>
          <a:blip r:embed="rId5"/>
          <a:srcRect/>
          <a:stretch>
            <a:fillRect/>
          </a:stretch>
        </p:blipFill>
        <p:spPr>
          <a:xfrm>
            <a:off x="6885618" y="1751305"/>
            <a:ext cx="4617585" cy="1853513"/>
          </a:xfrm>
          <a:prstGeom prst="rect">
            <a:avLst/>
          </a:prstGeom>
        </p:spPr>
      </p:pic>
      <p:grpSp>
        <p:nvGrpSpPr>
          <p:cNvPr id="9" name="Group 9"/>
          <p:cNvGrpSpPr/>
          <p:nvPr/>
        </p:nvGrpSpPr>
        <p:grpSpPr>
          <a:xfrm>
            <a:off x="685622" y="1400898"/>
            <a:ext cx="6026932" cy="4161597"/>
            <a:chOff x="0" y="0"/>
            <a:chExt cx="12057005" cy="8323193"/>
          </a:xfrm>
        </p:grpSpPr>
        <p:grpSp>
          <p:nvGrpSpPr>
            <p:cNvPr id="10" name="Group 10"/>
            <p:cNvGrpSpPr/>
            <p:nvPr/>
          </p:nvGrpSpPr>
          <p:grpSpPr>
            <a:xfrm>
              <a:off x="0" y="723831"/>
              <a:ext cx="12057005" cy="7599362"/>
              <a:chOff x="0" y="0"/>
              <a:chExt cx="2381631" cy="1501109"/>
            </a:xfrm>
          </p:grpSpPr>
          <p:sp>
            <p:nvSpPr>
              <p:cNvPr id="11" name="Freeform 11"/>
              <p:cNvSpPr/>
              <p:nvPr/>
            </p:nvSpPr>
            <p:spPr>
              <a:xfrm>
                <a:off x="0" y="0"/>
                <a:ext cx="2381631" cy="1501109"/>
              </a:xfrm>
              <a:custGeom>
                <a:avLst/>
                <a:gdLst/>
                <a:ahLst/>
                <a:cxnLst/>
                <a:rect l="l" t="t" r="r" b="b"/>
                <a:pathLst>
                  <a:path w="2381631" h="1501109">
                    <a:moveTo>
                      <a:pt x="43663" y="0"/>
                    </a:moveTo>
                    <a:lnTo>
                      <a:pt x="2337967" y="0"/>
                    </a:lnTo>
                    <a:cubicBezTo>
                      <a:pt x="2362082" y="0"/>
                      <a:pt x="2381631" y="19549"/>
                      <a:pt x="2381631" y="43663"/>
                    </a:cubicBezTo>
                    <a:lnTo>
                      <a:pt x="2381631" y="1457445"/>
                    </a:lnTo>
                    <a:cubicBezTo>
                      <a:pt x="2381631" y="1481560"/>
                      <a:pt x="2362082" y="1501109"/>
                      <a:pt x="2337967" y="1501109"/>
                    </a:cubicBezTo>
                    <a:lnTo>
                      <a:pt x="43663" y="1501109"/>
                    </a:lnTo>
                    <a:cubicBezTo>
                      <a:pt x="32083" y="1501109"/>
                      <a:pt x="20977" y="1496508"/>
                      <a:pt x="12789" y="1488320"/>
                    </a:cubicBezTo>
                    <a:cubicBezTo>
                      <a:pt x="4600" y="1480131"/>
                      <a:pt x="0" y="1469025"/>
                      <a:pt x="0" y="1457445"/>
                    </a:cubicBezTo>
                    <a:lnTo>
                      <a:pt x="0" y="43663"/>
                    </a:lnTo>
                    <a:cubicBezTo>
                      <a:pt x="0" y="32083"/>
                      <a:pt x="4600" y="20977"/>
                      <a:pt x="12789" y="12789"/>
                    </a:cubicBezTo>
                    <a:cubicBezTo>
                      <a:pt x="20977" y="4600"/>
                      <a:pt x="32083" y="0"/>
                      <a:pt x="43663" y="0"/>
                    </a:cubicBezTo>
                    <a:close/>
                  </a:path>
                </a:pathLst>
              </a:custGeom>
              <a:solidFill>
                <a:srgbClr val="B5DED9"/>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3" name="Picture 13"/>
            <p:cNvPicPr>
              <a:picLocks noChangeAspect="1"/>
            </p:cNvPicPr>
            <p:nvPr/>
          </p:nvPicPr>
          <p:blipFill>
            <a:blip r:embed="rId6"/>
            <a:srcRect/>
            <a:stretch>
              <a:fillRect/>
            </a:stretch>
          </p:blipFill>
          <p:spPr>
            <a:xfrm>
              <a:off x="3270138" y="0"/>
              <a:ext cx="5516728" cy="2303234"/>
            </a:xfrm>
            <a:prstGeom prst="rect">
              <a:avLst/>
            </a:prstGeom>
          </p:spPr>
        </p:pic>
        <p:sp>
          <p:nvSpPr>
            <p:cNvPr id="14" name="TextBox 14"/>
            <p:cNvSpPr txBox="1"/>
            <p:nvPr/>
          </p:nvSpPr>
          <p:spPr>
            <a:xfrm>
              <a:off x="434085" y="2834184"/>
              <a:ext cx="11240872" cy="424731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C00000"/>
                  </a:solidFill>
                  <a:latin typeface="Arial" pitchFamily="34" charset="0"/>
                </a:rPr>
                <a:t>Bước</a:t>
              </a:r>
              <a:r>
                <a:rPr lang="en-US" sz="2300" b="1" dirty="0">
                  <a:solidFill>
                    <a:srgbClr val="C00000"/>
                  </a:solidFill>
                  <a:latin typeface="Arial" pitchFamily="34" charset="0"/>
                </a:rPr>
                <a:t> 1</a:t>
              </a:r>
              <a:r>
                <a:rPr lang="en-US" sz="2300" b="1" dirty="0">
                  <a:solidFill>
                    <a:srgbClr val="000000"/>
                  </a:solidFill>
                  <a:latin typeface="Arial" pitchFamily="34" charset="0"/>
                </a:rPr>
                <a:t>: </a:t>
              </a:r>
              <a:r>
                <a:rPr lang="en-US" sz="2300" b="1" i="1" dirty="0" err="1" smtClean="0">
                  <a:solidFill>
                    <a:srgbClr val="000000"/>
                  </a:solidFill>
                  <a:latin typeface="Arial" pitchFamily="34" charset="0"/>
                </a:rPr>
                <a:t>Nhanh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chóng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đưa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khỏi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mặt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nước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Đặt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nằm</a:t>
              </a:r>
              <a:r>
                <a:rPr lang="en-US" sz="2300" b="1" i="1" dirty="0" smtClean="0">
                  <a:solidFill>
                    <a:srgbClr val="000000"/>
                  </a:solidFill>
                  <a:latin typeface="Arial" pitchFamily="34" charset="0"/>
                </a:rPr>
                <a:t> ở </a:t>
              </a:r>
              <a:r>
                <a:rPr lang="en-US" sz="2300" b="1" i="1" dirty="0" err="1" smtClean="0">
                  <a:solidFill>
                    <a:srgbClr val="000000"/>
                  </a:solidFill>
                  <a:latin typeface="Arial" pitchFamily="34" charset="0"/>
                </a:rPr>
                <a:t>nơi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khô</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ráo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thoáng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khí</a:t>
              </a:r>
              <a:r>
                <a:rPr lang="en-US" sz="2300" b="1" i="1" dirty="0" smtClean="0">
                  <a:solidFill>
                    <a:srgbClr val="000000"/>
                  </a:solidFill>
                  <a:latin typeface="Arial" pitchFamily="34" charset="0"/>
                </a:rPr>
                <a:t>.</a:t>
              </a:r>
              <a:endParaRPr lang="en-US" sz="2300" b="1" i="1" dirty="0">
                <a:solidFill>
                  <a:srgbClr val="000000"/>
                </a:solidFill>
                <a:latin typeface="Arial" pitchFamily="34" charset="0"/>
              </a:endParaRPr>
            </a:p>
            <a:p>
              <a:pPr algn="just">
                <a:lnSpc>
                  <a:spcPct val="120000"/>
                </a:lnSpc>
                <a:spcBef>
                  <a:spcPct val="0"/>
                </a:spcBef>
              </a:pPr>
              <a:r>
                <a:rPr lang="en-US" sz="2300" b="1" dirty="0" err="1">
                  <a:solidFill>
                    <a:srgbClr val="C00000"/>
                  </a:solidFill>
                  <a:latin typeface="Arial" pitchFamily="34" charset="0"/>
                </a:rPr>
                <a:t>Bước</a:t>
              </a:r>
              <a:r>
                <a:rPr lang="en-US" sz="2300" b="1" dirty="0">
                  <a:solidFill>
                    <a:srgbClr val="C00000"/>
                  </a:solidFill>
                  <a:latin typeface="Arial" pitchFamily="34" charset="0"/>
                </a:rPr>
                <a:t> 2</a:t>
              </a:r>
              <a:r>
                <a:rPr lang="en-US" sz="2300" b="1" dirty="0">
                  <a:solidFill>
                    <a:srgbClr val="000000"/>
                  </a:solidFill>
                  <a:latin typeface="Arial" pitchFamily="34" charset="0"/>
                </a:rPr>
                <a:t>: </a:t>
              </a:r>
              <a:r>
                <a:rPr lang="en-US" sz="2300" b="1" i="1" dirty="0" err="1">
                  <a:solidFill>
                    <a:srgbClr val="000000"/>
                  </a:solidFill>
                  <a:latin typeface="Arial" pitchFamily="34" charset="0"/>
                </a:rPr>
                <a:t>Tiến</a:t>
              </a:r>
              <a:r>
                <a:rPr lang="en-US" sz="2300" b="1" i="1" dirty="0">
                  <a:solidFill>
                    <a:srgbClr val="000000"/>
                  </a:solidFill>
                  <a:latin typeface="Arial" pitchFamily="34" charset="0"/>
                </a:rPr>
                <a:t> </a:t>
              </a:r>
              <a:r>
                <a:rPr lang="en-US" sz="2300" b="1" i="1" dirty="0" err="1">
                  <a:solidFill>
                    <a:srgbClr val="000000"/>
                  </a:solidFill>
                  <a:latin typeface="Arial" pitchFamily="34" charset="0"/>
                </a:rPr>
                <a:t>hành</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hô</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hấp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tạo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theo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tranh</a:t>
              </a:r>
              <a:r>
                <a:rPr lang="en-US" sz="2300" b="1" i="1" dirty="0" smtClean="0">
                  <a:solidFill>
                    <a:srgbClr val="000000"/>
                  </a:solidFill>
                  <a:latin typeface="Arial" pitchFamily="34" charset="0"/>
                </a:rPr>
                <a:t>)</a:t>
              </a:r>
            </a:p>
          </p:txBody>
        </p:sp>
      </p:grpSp>
      <p:pic>
        <p:nvPicPr>
          <p:cNvPr id="15" name="Picture 15"/>
          <p:cNvPicPr>
            <a:picLocks noChangeAspect="1"/>
          </p:cNvPicPr>
          <p:nvPr/>
        </p:nvPicPr>
        <p:blipFill>
          <a:blip r:embed="rId7"/>
          <a:srcRect l="4580" t="23161" r="15408" b="4354"/>
          <a:stretch>
            <a:fillRect/>
          </a:stretch>
        </p:blipFill>
        <p:spPr>
          <a:xfrm>
            <a:off x="6885618" y="3590161"/>
            <a:ext cx="4617585" cy="258203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85622" y="5742669"/>
            <a:ext cx="6026932" cy="429531"/>
          </a:xfrm>
          <a:prstGeom prst="rect">
            <a:avLst/>
          </a:prstGeom>
        </p:spPr>
      </p:pic>
      <p:sp>
        <p:nvSpPr>
          <p:cNvPr id="17" name="TextBox 17"/>
          <p:cNvSpPr txBox="1"/>
          <p:nvPr/>
        </p:nvSpPr>
        <p:spPr>
          <a:xfrm>
            <a:off x="1539957" y="319558"/>
            <a:ext cx="9963246"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35520" y="5587895"/>
            <a:ext cx="707054" cy="949314"/>
          </a:xfrm>
          <a:prstGeom prst="rect">
            <a:avLst/>
          </a:prstGeom>
        </p:spPr>
      </p:pic>
      <p:pic>
        <p:nvPicPr>
          <p:cNvPr id="19" name="Picture 8"/>
          <p:cNvPicPr>
            <a:picLocks noChangeAspect="1"/>
          </p:cNvPicPr>
          <p:nvPr/>
        </p:nvPicPr>
        <p:blipFill>
          <a:blip r:embed="rId13"/>
          <a:srcRect/>
          <a:stretch>
            <a:fillRect/>
          </a:stretch>
        </p:blipFill>
        <p:spPr>
          <a:xfrm>
            <a:off x="11098071" y="293444"/>
            <a:ext cx="1060588" cy="884495"/>
          </a:xfrm>
          <a:prstGeom prst="rect">
            <a:avLst/>
          </a:prstGeom>
        </p:spPr>
      </p:pic>
      <p:pic>
        <p:nvPicPr>
          <p:cNvPr id="20" name="Picture 8"/>
          <p:cNvPicPr>
            <a:picLocks noChangeAspect="1"/>
          </p:cNvPicPr>
          <p:nvPr/>
        </p:nvPicPr>
        <p:blipFill>
          <a:blip r:embed="rId13"/>
          <a:srcRect/>
          <a:stretch>
            <a:fillRect/>
          </a:stretch>
        </p:blipFill>
        <p:spPr>
          <a:xfrm>
            <a:off x="11250471" y="4458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1" y="1308236"/>
            <a:ext cx="4656574" cy="4330563"/>
            <a:chOff x="0" y="-192881"/>
            <a:chExt cx="9315573" cy="8661125"/>
          </a:xfrm>
        </p:grpSpPr>
        <p:grpSp>
          <p:nvGrpSpPr>
            <p:cNvPr id="9" name="Group 9"/>
            <p:cNvGrpSpPr/>
            <p:nvPr/>
          </p:nvGrpSpPr>
          <p:grpSpPr>
            <a:xfrm>
              <a:off x="0" y="-192881"/>
              <a:ext cx="9315573" cy="8661125"/>
              <a:chOff x="0" y="-38100"/>
              <a:chExt cx="1840113" cy="1710839"/>
            </a:xfrm>
          </p:grpSpPr>
          <p:sp>
            <p:nvSpPr>
              <p:cNvPr id="10" name="Freeform 10"/>
              <p:cNvSpPr/>
              <p:nvPr/>
            </p:nvSpPr>
            <p:spPr>
              <a:xfrm>
                <a:off x="0" y="0"/>
                <a:ext cx="1840113" cy="1672739"/>
              </a:xfrm>
              <a:custGeom>
                <a:avLst/>
                <a:gdLst/>
                <a:ahLst/>
                <a:cxnLst/>
                <a:rect l="l" t="t" r="r" b="b"/>
                <a:pathLst>
                  <a:path w="1840113" h="1968715">
                    <a:moveTo>
                      <a:pt x="56513" y="0"/>
                    </a:moveTo>
                    <a:lnTo>
                      <a:pt x="1783600" y="0"/>
                    </a:lnTo>
                    <a:cubicBezTo>
                      <a:pt x="1798588" y="0"/>
                      <a:pt x="1812963" y="5954"/>
                      <a:pt x="1823561" y="16552"/>
                    </a:cubicBezTo>
                    <a:cubicBezTo>
                      <a:pt x="1834159" y="27150"/>
                      <a:pt x="1840113" y="41525"/>
                      <a:pt x="1840113" y="56513"/>
                    </a:cubicBezTo>
                    <a:lnTo>
                      <a:pt x="1840113" y="1912201"/>
                    </a:lnTo>
                    <a:cubicBezTo>
                      <a:pt x="1840113" y="1943413"/>
                      <a:pt x="1814812" y="1968715"/>
                      <a:pt x="1783600" y="1968715"/>
                    </a:cubicBezTo>
                    <a:lnTo>
                      <a:pt x="56513" y="1968715"/>
                    </a:lnTo>
                    <a:cubicBezTo>
                      <a:pt x="25302" y="1968715"/>
                      <a:pt x="0" y="1943413"/>
                      <a:pt x="0" y="1912201"/>
                    </a:cubicBezTo>
                    <a:lnTo>
                      <a:pt x="0" y="56513"/>
                    </a:lnTo>
                    <a:cubicBezTo>
                      <a:pt x="0" y="25302"/>
                      <a:pt x="25302" y="0"/>
                      <a:pt x="56513"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54764" y="307736"/>
              <a:ext cx="8606044" cy="7567711"/>
            </a:xfrm>
            <a:prstGeom prst="rect">
              <a:avLst/>
            </a:prstGeom>
          </p:spPr>
          <p:txBody>
            <a:bodyPr lIns="0" tIns="0" rIns="0" bIns="0" rtlCol="0" anchor="t">
              <a:spAutoFit/>
            </a:bodyPr>
            <a:lstStyle/>
            <a:p>
              <a:pPr>
                <a:lnSpc>
                  <a:spcPts val="3266"/>
                </a:lnSpc>
              </a:pPr>
              <a:r>
                <a:rPr lang="en-US" sz="2300" b="1" dirty="0" err="1">
                  <a:solidFill>
                    <a:srgbClr val="C00000"/>
                  </a:solidFill>
                  <a:latin typeface="+mj-lt"/>
                </a:rPr>
                <a:t>Kĩ</a:t>
              </a:r>
              <a:r>
                <a:rPr lang="en-US" sz="2300" b="1" dirty="0">
                  <a:solidFill>
                    <a:srgbClr val="C00000"/>
                  </a:solidFill>
                  <a:latin typeface="+mj-lt"/>
                </a:rPr>
                <a:t> </a:t>
              </a:r>
              <a:r>
                <a:rPr lang="en-US" sz="2300" b="1" dirty="0" err="1">
                  <a:solidFill>
                    <a:srgbClr val="C00000"/>
                  </a:solidFill>
                  <a:latin typeface="+mj-lt"/>
                </a:rPr>
                <a:t>thuật</a:t>
              </a:r>
              <a:r>
                <a:rPr lang="en-US" sz="2300" b="1" dirty="0">
                  <a:solidFill>
                    <a:srgbClr val="C00000"/>
                  </a:solidFill>
                  <a:latin typeface="+mj-lt"/>
                </a:rPr>
                <a:t> </a:t>
              </a:r>
              <a:r>
                <a:rPr lang="en-US" sz="2300" b="1" dirty="0" err="1">
                  <a:solidFill>
                    <a:srgbClr val="C00000"/>
                  </a:solidFill>
                  <a:latin typeface="+mj-lt"/>
                </a:rPr>
                <a:t>thổi</a:t>
              </a:r>
              <a:r>
                <a:rPr lang="en-US" sz="2300" b="1" dirty="0">
                  <a:solidFill>
                    <a:srgbClr val="C00000"/>
                  </a:solidFill>
                  <a:latin typeface="+mj-lt"/>
                </a:rPr>
                <a:t> </a:t>
              </a:r>
              <a:r>
                <a:rPr lang="en-US" sz="2300" b="1" dirty="0" err="1">
                  <a:solidFill>
                    <a:srgbClr val="C00000"/>
                  </a:solidFill>
                  <a:latin typeface="+mj-lt"/>
                </a:rPr>
                <a:t>ngạt</a:t>
              </a:r>
              <a:r>
                <a:rPr lang="en-US" sz="2300" b="1" dirty="0">
                  <a:solidFill>
                    <a:srgbClr val="000000"/>
                  </a:solidFill>
                  <a:latin typeface="+mj-lt"/>
                </a:rPr>
                <a:t>:</a:t>
              </a:r>
            </a:p>
            <a:p>
              <a:pPr>
                <a:lnSpc>
                  <a:spcPct val="120000"/>
                </a:lnSpc>
              </a:pPr>
              <a:r>
                <a:rPr lang="en-US" sz="2300" b="1" dirty="0" smtClean="0">
                  <a:solidFill>
                    <a:srgbClr val="000000"/>
                  </a:solidFill>
                  <a:latin typeface="+mj-lt"/>
                </a:rPr>
                <a:t>. </a:t>
              </a:r>
              <a:r>
                <a:rPr lang="en-US" sz="2300" b="1" dirty="0" err="1" smtClean="0">
                  <a:solidFill>
                    <a:srgbClr val="000000"/>
                  </a:solidFill>
                  <a:latin typeface="+mj-lt"/>
                </a:rPr>
                <a:t>Đặt</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nằm</a:t>
              </a:r>
              <a:r>
                <a:rPr lang="en-US" sz="2300" b="1" dirty="0" smtClean="0">
                  <a:solidFill>
                    <a:srgbClr val="000000"/>
                  </a:solidFill>
                  <a:latin typeface="+mj-lt"/>
                </a:rPr>
                <a:t> </a:t>
              </a:r>
              <a:r>
                <a:rPr lang="en-US" sz="2300" b="1" dirty="0" err="1" smtClean="0">
                  <a:solidFill>
                    <a:srgbClr val="000000"/>
                  </a:solidFill>
                  <a:latin typeface="+mj-lt"/>
                </a:rPr>
                <a:t>ngửa</a:t>
              </a:r>
              <a:r>
                <a:rPr lang="en-US" sz="2300" b="1" dirty="0" smtClean="0">
                  <a:solidFill>
                    <a:srgbClr val="000000"/>
                  </a:solidFill>
                  <a:latin typeface="+mj-lt"/>
                </a:rPr>
                <a:t>, </a:t>
              </a:r>
              <a:r>
                <a:rPr lang="en-US" sz="2300" b="1" dirty="0" err="1" smtClean="0">
                  <a:solidFill>
                    <a:srgbClr val="000000"/>
                  </a:solidFill>
                  <a:latin typeface="+mj-lt"/>
                </a:rPr>
                <a:t>đầu</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ngả</a:t>
              </a:r>
              <a:r>
                <a:rPr lang="en-US" sz="2300" b="1" dirty="0" smtClean="0">
                  <a:solidFill>
                    <a:srgbClr val="000000"/>
                  </a:solidFill>
                  <a:latin typeface="+mj-lt"/>
                </a:rPr>
                <a:t> </a:t>
              </a:r>
              <a:r>
                <a:rPr lang="en-US" sz="2300" b="1" dirty="0" err="1" smtClean="0">
                  <a:solidFill>
                    <a:srgbClr val="000000"/>
                  </a:solidFill>
                  <a:latin typeface="+mj-lt"/>
                </a:rPr>
                <a:t>ngửa</a:t>
              </a:r>
              <a:r>
                <a:rPr lang="en-US" sz="2300" b="1" dirty="0" smtClean="0">
                  <a:solidFill>
                    <a:srgbClr val="000000"/>
                  </a:solidFill>
                  <a:latin typeface="+mj-lt"/>
                </a:rPr>
                <a:t> </a:t>
              </a:r>
              <a:r>
                <a:rPr lang="en-US" sz="2300" b="1" dirty="0" err="1" smtClean="0">
                  <a:solidFill>
                    <a:srgbClr val="000000"/>
                  </a:solidFill>
                  <a:latin typeface="+mj-lt"/>
                </a:rPr>
                <a:t>ra</a:t>
              </a:r>
              <a:r>
                <a:rPr lang="en-US" sz="2300" b="1" dirty="0" smtClean="0">
                  <a:solidFill>
                    <a:srgbClr val="000000"/>
                  </a:solidFill>
                  <a:latin typeface="+mj-lt"/>
                </a:rPr>
                <a:t> </a:t>
              </a:r>
              <a:r>
                <a:rPr lang="en-US" sz="2300" b="1" dirty="0" err="1" smtClean="0">
                  <a:solidFill>
                    <a:srgbClr val="000000"/>
                  </a:solidFill>
                  <a:latin typeface="+mj-lt"/>
                </a:rPr>
                <a:t>sau</a:t>
              </a:r>
              <a:endParaRPr lang="en-US" sz="2300" b="1" dirty="0">
                <a:solidFill>
                  <a:srgbClr val="000000"/>
                </a:solidFill>
                <a:latin typeface="+mj-lt"/>
              </a:endParaRPr>
            </a:p>
            <a:p>
              <a:pPr>
                <a:lnSpc>
                  <a:spcPts val="3266"/>
                </a:lnSpc>
                <a:spcBef>
                  <a:spcPct val="0"/>
                </a:spcBef>
              </a:pPr>
              <a:r>
                <a:rPr lang="en-US" sz="2300" b="1" dirty="0" smtClean="0">
                  <a:solidFill>
                    <a:srgbClr val="000000"/>
                  </a:solidFill>
                  <a:latin typeface="+mj-lt"/>
                </a:rPr>
                <a:t>. </a:t>
              </a:r>
              <a:r>
                <a:rPr lang="en-US" sz="2300" b="1" dirty="0" err="1" smtClean="0">
                  <a:solidFill>
                    <a:srgbClr val="000000"/>
                  </a:solidFill>
                  <a:latin typeface="+mj-lt"/>
                </a:rPr>
                <a:t>Dùng</a:t>
              </a:r>
              <a:r>
                <a:rPr lang="en-US" sz="2300" b="1" dirty="0" smtClean="0">
                  <a:solidFill>
                    <a:srgbClr val="000000"/>
                  </a:solidFill>
                  <a:latin typeface="+mj-lt"/>
                </a:rPr>
                <a:t> 2 </a:t>
              </a:r>
              <a:r>
                <a:rPr lang="en-US" sz="2300" b="1" dirty="0" err="1" smtClean="0">
                  <a:solidFill>
                    <a:srgbClr val="000000"/>
                  </a:solidFill>
                  <a:latin typeface="+mj-lt"/>
                </a:rPr>
                <a:t>ngón</a:t>
              </a:r>
              <a:r>
                <a:rPr lang="en-US" sz="2300" b="1" dirty="0" smtClean="0">
                  <a:solidFill>
                    <a:srgbClr val="000000"/>
                  </a:solidFill>
                  <a:latin typeface="+mj-lt"/>
                </a:rPr>
                <a:t> </a:t>
              </a:r>
              <a:r>
                <a:rPr lang="en-US" sz="2300" b="1" dirty="0" err="1" smtClean="0">
                  <a:solidFill>
                    <a:srgbClr val="000000"/>
                  </a:solidFill>
                  <a:latin typeface="+mj-lt"/>
                </a:rPr>
                <a:t>tay</a:t>
              </a:r>
              <a:r>
                <a:rPr lang="en-US" sz="2300" b="1" dirty="0" smtClean="0">
                  <a:solidFill>
                    <a:srgbClr val="000000"/>
                  </a:solidFill>
                  <a:latin typeface="+mj-lt"/>
                </a:rPr>
                <a:t> </a:t>
              </a:r>
              <a:r>
                <a:rPr lang="en-US" sz="2300" b="1" dirty="0" err="1" smtClean="0">
                  <a:solidFill>
                    <a:srgbClr val="000000"/>
                  </a:solidFill>
                  <a:latin typeface="+mj-lt"/>
                </a:rPr>
                <a:t>bịt</a:t>
              </a:r>
              <a:r>
                <a:rPr lang="en-US" sz="2300" b="1" dirty="0" smtClean="0">
                  <a:solidFill>
                    <a:srgbClr val="000000"/>
                  </a:solidFill>
                  <a:latin typeface="+mj-lt"/>
                </a:rPr>
                <a:t> </a:t>
              </a:r>
              <a:r>
                <a:rPr lang="en-US" sz="2300" b="1" dirty="0" err="1" smtClean="0">
                  <a:solidFill>
                    <a:srgbClr val="000000"/>
                  </a:solidFill>
                  <a:latin typeface="+mj-lt"/>
                </a:rPr>
                <a:t>mũi</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endParaRPr lang="en-US" sz="2300" b="1" dirty="0" smtClean="0">
                <a:solidFill>
                  <a:srgbClr val="000000"/>
                </a:solidFill>
                <a:latin typeface="+mj-lt"/>
              </a:endParaRPr>
            </a:p>
            <a:p>
              <a:pPr>
                <a:lnSpc>
                  <a:spcPts val="3266"/>
                </a:lnSpc>
                <a:spcBef>
                  <a:spcPct val="0"/>
                </a:spcBef>
              </a:pPr>
              <a:r>
                <a:rPr lang="en-US" sz="2300" b="1" dirty="0" smtClean="0">
                  <a:solidFill>
                    <a:srgbClr val="000000"/>
                  </a:solidFill>
                  <a:latin typeface="+mj-lt"/>
                </a:rPr>
                <a:t>. </a:t>
              </a:r>
              <a:r>
                <a:rPr lang="en-US" sz="2300" b="1" dirty="0" err="1" smtClean="0">
                  <a:solidFill>
                    <a:srgbClr val="000000"/>
                  </a:solidFill>
                  <a:latin typeface="+mj-lt"/>
                </a:rPr>
                <a:t>Hít</a:t>
              </a:r>
              <a:r>
                <a:rPr lang="en-US" sz="2300" b="1" dirty="0" smtClean="0">
                  <a:solidFill>
                    <a:srgbClr val="000000"/>
                  </a:solidFill>
                  <a:latin typeface="+mj-lt"/>
                </a:rPr>
                <a:t> </a:t>
              </a:r>
              <a:r>
                <a:rPr lang="en-US" sz="2300" b="1" dirty="0" err="1" smtClean="0">
                  <a:solidFill>
                    <a:srgbClr val="000000"/>
                  </a:solidFill>
                  <a:latin typeface="+mj-lt"/>
                </a:rPr>
                <a:t>một</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thật</a:t>
              </a:r>
              <a:r>
                <a:rPr lang="en-US" sz="2300" b="1" dirty="0" smtClean="0">
                  <a:solidFill>
                    <a:srgbClr val="000000"/>
                  </a:solidFill>
                  <a:latin typeface="+mj-lt"/>
                </a:rPr>
                <a:t> </a:t>
              </a:r>
              <a:r>
                <a:rPr lang="en-US" sz="2300" b="1" dirty="0" err="1" smtClean="0">
                  <a:solidFill>
                    <a:srgbClr val="000000"/>
                  </a:solidFill>
                  <a:latin typeface="+mj-lt"/>
                </a:rPr>
                <a:t>mạnh</a:t>
              </a:r>
              <a:r>
                <a:rPr lang="en-US" sz="2300" b="1" dirty="0" smtClean="0">
                  <a:solidFill>
                    <a:srgbClr val="000000"/>
                  </a:solidFill>
                  <a:latin typeface="+mj-lt"/>
                </a:rPr>
                <a:t> </a:t>
              </a:r>
              <a:r>
                <a:rPr lang="en-US" sz="2300" b="1" dirty="0" err="1" smtClean="0">
                  <a:solidFill>
                    <a:srgbClr val="000000"/>
                  </a:solidFill>
                  <a:latin typeface="+mj-lt"/>
                </a:rPr>
                <a:t>rồi</a:t>
              </a:r>
              <a:r>
                <a:rPr lang="en-US" sz="2300" b="1" dirty="0" smtClean="0">
                  <a:solidFill>
                    <a:srgbClr val="000000"/>
                  </a:solidFill>
                  <a:latin typeface="+mj-lt"/>
                </a:rPr>
                <a:t> </a:t>
              </a:r>
              <a:r>
                <a:rPr lang="en-US" sz="2300" b="1" dirty="0" err="1" smtClean="0">
                  <a:solidFill>
                    <a:srgbClr val="000000"/>
                  </a:solidFill>
                  <a:latin typeface="+mj-lt"/>
                </a:rPr>
                <a:t>ghé</a:t>
              </a:r>
              <a:r>
                <a:rPr lang="en-US" sz="2300" b="1" dirty="0" smtClean="0">
                  <a:solidFill>
                    <a:srgbClr val="000000"/>
                  </a:solidFill>
                  <a:latin typeface="+mj-lt"/>
                </a:rPr>
                <a:t> </a:t>
              </a:r>
              <a:r>
                <a:rPr lang="en-US" sz="2300" b="1" dirty="0" err="1" smtClean="0">
                  <a:solidFill>
                    <a:srgbClr val="000000"/>
                  </a:solidFill>
                  <a:latin typeface="+mj-lt"/>
                </a:rPr>
                <a:t>môi</a:t>
              </a:r>
              <a:r>
                <a:rPr lang="en-US" sz="2300" b="1" dirty="0" smtClean="0">
                  <a:solidFill>
                    <a:srgbClr val="000000"/>
                  </a:solidFill>
                  <a:latin typeface="+mj-lt"/>
                </a:rPr>
                <a:t> </a:t>
              </a:r>
              <a:r>
                <a:rPr lang="en-US" sz="2300" b="1" dirty="0" err="1" smtClean="0">
                  <a:solidFill>
                    <a:srgbClr val="000000"/>
                  </a:solidFill>
                  <a:latin typeface="+mj-lt"/>
                </a:rPr>
                <a:t>sát</a:t>
              </a:r>
              <a:r>
                <a:rPr lang="en-US" sz="2300" b="1" dirty="0" smtClean="0">
                  <a:solidFill>
                    <a:srgbClr val="000000"/>
                  </a:solidFill>
                  <a:latin typeface="+mj-lt"/>
                </a:rPr>
                <a:t> </a:t>
              </a:r>
              <a:r>
                <a:rPr lang="en-US" sz="2300" b="1" dirty="0" err="1" smtClean="0">
                  <a:solidFill>
                    <a:srgbClr val="000000"/>
                  </a:solidFill>
                  <a:latin typeface="+mj-lt"/>
                </a:rPr>
                <a:t>miệng</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smtClean="0">
                  <a:solidFill>
                    <a:srgbClr val="000000"/>
                  </a:solidFill>
                  <a:latin typeface="+mj-lt"/>
                </a:rPr>
                <a:t>thổi</a:t>
              </a:r>
              <a:r>
                <a:rPr lang="en-US" sz="2300" b="1" dirty="0" smtClean="0">
                  <a:solidFill>
                    <a:srgbClr val="000000"/>
                  </a:solidFill>
                  <a:latin typeface="+mj-lt"/>
                </a:rPr>
                <a:t> </a:t>
              </a:r>
              <a:r>
                <a:rPr lang="en-US" sz="2300" b="1" dirty="0" err="1" smtClean="0">
                  <a:solidFill>
                    <a:srgbClr val="000000"/>
                  </a:solidFill>
                  <a:latin typeface="+mj-lt"/>
                </a:rPr>
                <a:t>hết</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vào</a:t>
              </a:r>
              <a:r>
                <a:rPr lang="en-US" sz="2300" b="1" dirty="0" smtClean="0">
                  <a:solidFill>
                    <a:srgbClr val="000000"/>
                  </a:solidFill>
                  <a:latin typeface="+mj-lt"/>
                </a:rPr>
                <a:t>. </a:t>
              </a:r>
              <a:r>
                <a:rPr lang="en-US" sz="2300" b="1" dirty="0" err="1" smtClean="0">
                  <a:solidFill>
                    <a:srgbClr val="000000"/>
                  </a:solidFill>
                  <a:latin typeface="+mj-lt"/>
                </a:rPr>
                <a:t>Lặp</a:t>
              </a:r>
              <a:r>
                <a:rPr lang="en-US" sz="2300" b="1" dirty="0" smtClean="0">
                  <a:solidFill>
                    <a:srgbClr val="000000"/>
                  </a:solidFill>
                  <a:latin typeface="+mj-lt"/>
                </a:rPr>
                <a:t> </a:t>
              </a:r>
              <a:r>
                <a:rPr lang="en-US" sz="2300" b="1" dirty="0" err="1" smtClean="0">
                  <a:solidFill>
                    <a:srgbClr val="000000"/>
                  </a:solidFill>
                  <a:latin typeface="+mj-lt"/>
                </a:rPr>
                <a:t>lại</a:t>
              </a:r>
              <a:r>
                <a:rPr lang="en-US" sz="2300" b="1" dirty="0" smtClean="0">
                  <a:solidFill>
                    <a:srgbClr val="000000"/>
                  </a:solidFill>
                  <a:latin typeface="+mj-lt"/>
                </a:rPr>
                <a:t> </a:t>
              </a:r>
              <a:r>
                <a:rPr lang="en-US" sz="2300" b="1" dirty="0" err="1" smtClean="0">
                  <a:solidFill>
                    <a:srgbClr val="000000"/>
                  </a:solidFill>
                  <a:latin typeface="+mj-lt"/>
                </a:rPr>
                <a:t>liên</a:t>
              </a:r>
              <a:r>
                <a:rPr lang="en-US" sz="2300" b="1" dirty="0" smtClean="0">
                  <a:solidFill>
                    <a:srgbClr val="000000"/>
                  </a:solidFill>
                  <a:latin typeface="+mj-lt"/>
                </a:rPr>
                <a:t> </a:t>
              </a:r>
              <a:r>
                <a:rPr lang="en-US" sz="2300" b="1" dirty="0" err="1" smtClean="0">
                  <a:solidFill>
                    <a:srgbClr val="000000"/>
                  </a:solidFill>
                  <a:latin typeface="+mj-lt"/>
                </a:rPr>
                <a:t>tục</a:t>
              </a:r>
              <a:r>
                <a:rPr lang="en-US" sz="2300" b="1" dirty="0" smtClean="0">
                  <a:solidFill>
                    <a:srgbClr val="000000"/>
                  </a:solidFill>
                  <a:latin typeface="+mj-lt"/>
                </a:rPr>
                <a:t> </a:t>
              </a:r>
              <a:r>
                <a:rPr lang="en-US" sz="2300" b="1" dirty="0" err="1" smtClean="0">
                  <a:solidFill>
                    <a:srgbClr val="000000"/>
                  </a:solidFill>
                  <a:latin typeface="+mj-lt"/>
                </a:rPr>
                <a:t>khoảng</a:t>
              </a:r>
              <a:r>
                <a:rPr lang="en-US" sz="2300" b="1" dirty="0" smtClean="0">
                  <a:solidFill>
                    <a:srgbClr val="000000"/>
                  </a:solidFill>
                  <a:latin typeface="+mj-lt"/>
                </a:rPr>
                <a:t> </a:t>
              </a:r>
              <a:r>
                <a:rPr lang="en-US" sz="2300" b="1" dirty="0" smtClean="0">
                  <a:solidFill>
                    <a:srgbClr val="C00000"/>
                  </a:solidFill>
                  <a:latin typeface="+mj-lt"/>
                </a:rPr>
                <a:t>12 </a:t>
              </a:r>
              <a:r>
                <a:rPr lang="en-US" sz="2300" b="1" dirty="0" err="1" smtClean="0">
                  <a:solidFill>
                    <a:srgbClr val="C00000"/>
                  </a:solidFill>
                  <a:latin typeface="+mj-lt"/>
                </a:rPr>
                <a:t>đến</a:t>
              </a:r>
              <a:r>
                <a:rPr lang="en-US" sz="2300" b="1" dirty="0" smtClean="0">
                  <a:solidFill>
                    <a:srgbClr val="C00000"/>
                  </a:solidFill>
                  <a:latin typeface="+mj-lt"/>
                </a:rPr>
                <a:t> 20 </a:t>
              </a:r>
              <a:r>
                <a:rPr lang="en-US" sz="2300" b="1" dirty="0" err="1" smtClean="0">
                  <a:solidFill>
                    <a:srgbClr val="C00000"/>
                  </a:solidFill>
                  <a:latin typeface="+mj-lt"/>
                </a:rPr>
                <a:t>lần</a:t>
              </a:r>
              <a:r>
                <a:rPr lang="en-US" sz="2300" b="1" dirty="0" smtClean="0">
                  <a:solidFill>
                    <a:srgbClr val="C00000"/>
                  </a:solidFill>
                  <a:latin typeface="+mj-lt"/>
                </a:rPr>
                <a:t>/</a:t>
              </a:r>
              <a:r>
                <a:rPr lang="en-US" sz="2300" b="1" dirty="0" err="1" smtClean="0">
                  <a:solidFill>
                    <a:srgbClr val="C00000"/>
                  </a:solidFill>
                  <a:latin typeface="+mj-lt"/>
                </a:rPr>
                <a:t>phút</a:t>
              </a:r>
              <a:r>
                <a:rPr lang="en-US" sz="2300" b="1" dirty="0" smtClean="0">
                  <a:solidFill>
                    <a:srgbClr val="C00000"/>
                  </a:solidFill>
                  <a:latin typeface="+mj-lt"/>
                </a:rPr>
                <a:t> </a:t>
              </a:r>
              <a:r>
                <a:rPr lang="en-US" sz="2300" b="1" dirty="0" err="1" smtClean="0">
                  <a:solidFill>
                    <a:srgbClr val="000000"/>
                  </a:solidFill>
                  <a:latin typeface="+mj-lt"/>
                </a:rPr>
                <a:t>cho</a:t>
              </a:r>
              <a:r>
                <a:rPr lang="en-US" sz="2300" b="1" dirty="0" smtClean="0">
                  <a:solidFill>
                    <a:srgbClr val="000000"/>
                  </a:solidFill>
                  <a:latin typeface="+mj-lt"/>
                </a:rPr>
                <a:t> </a:t>
              </a:r>
              <a:r>
                <a:rPr lang="en-US" sz="2300" b="1" dirty="0" err="1" smtClean="0">
                  <a:solidFill>
                    <a:srgbClr val="000000"/>
                  </a:solidFill>
                  <a:latin typeface="+mj-lt"/>
                </a:rPr>
                <a:t>tới</a:t>
              </a:r>
              <a:r>
                <a:rPr lang="en-US" sz="2300" b="1" dirty="0" smtClean="0">
                  <a:solidFill>
                    <a:srgbClr val="000000"/>
                  </a:solidFill>
                  <a:latin typeface="+mj-lt"/>
                </a:rPr>
                <a:t> </a:t>
              </a:r>
              <a:r>
                <a:rPr lang="en-US" sz="2300" b="1" dirty="0" err="1" smtClean="0">
                  <a:solidFill>
                    <a:srgbClr val="000000"/>
                  </a:solidFill>
                  <a:latin typeface="+mj-lt"/>
                </a:rPr>
                <a:t>khi</a:t>
              </a:r>
              <a:r>
                <a:rPr lang="en-US" sz="2300" b="1" dirty="0" smtClean="0">
                  <a:solidFill>
                    <a:srgbClr val="000000"/>
                  </a:solidFill>
                  <a:latin typeface="+mj-lt"/>
                </a:rPr>
                <a:t> </a:t>
              </a:r>
              <a:r>
                <a:rPr lang="en-US" sz="2300" b="1" dirty="0" err="1" smtClean="0">
                  <a:solidFill>
                    <a:srgbClr val="000000"/>
                  </a:solidFill>
                  <a:latin typeface="+mj-lt"/>
                </a:rPr>
                <a:t>hô</a:t>
              </a:r>
              <a:r>
                <a:rPr lang="en-US" sz="2300" b="1" dirty="0" smtClean="0">
                  <a:solidFill>
                    <a:srgbClr val="000000"/>
                  </a:solidFill>
                  <a:latin typeface="+mj-lt"/>
                </a:rPr>
                <a:t> </a:t>
              </a:r>
              <a:r>
                <a:rPr lang="en-US" sz="2300" b="1" dirty="0" err="1" smtClean="0">
                  <a:solidFill>
                    <a:srgbClr val="000000"/>
                  </a:solidFill>
                  <a:latin typeface="+mj-lt"/>
                </a:rPr>
                <a:t>hấp</a:t>
              </a:r>
              <a:r>
                <a:rPr lang="en-US" sz="2300" b="1" dirty="0" smtClean="0">
                  <a:solidFill>
                    <a:srgbClr val="000000"/>
                  </a:solidFill>
                  <a:latin typeface="+mj-lt"/>
                </a:rPr>
                <a:t> </a:t>
              </a:r>
              <a:r>
                <a:rPr lang="en-US" sz="2300" b="1" dirty="0" err="1" smtClean="0">
                  <a:solidFill>
                    <a:srgbClr val="000000"/>
                  </a:solidFill>
                  <a:latin typeface="+mj-lt"/>
                </a:rPr>
                <a:t>của</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được</a:t>
              </a:r>
              <a:r>
                <a:rPr lang="en-US" sz="2300" b="1" dirty="0" smtClean="0">
                  <a:solidFill>
                    <a:srgbClr val="000000"/>
                  </a:solidFill>
                  <a:latin typeface="+mj-lt"/>
                </a:rPr>
                <a:t> </a:t>
              </a:r>
              <a:r>
                <a:rPr lang="en-US" sz="2300" b="1" dirty="0" err="1" smtClean="0">
                  <a:solidFill>
                    <a:srgbClr val="000000"/>
                  </a:solidFill>
                  <a:latin typeface="+mj-lt"/>
                </a:rPr>
                <a:t>ổn</a:t>
              </a:r>
              <a:r>
                <a:rPr lang="en-US" sz="2300" b="1" dirty="0" smtClean="0">
                  <a:solidFill>
                    <a:srgbClr val="000000"/>
                  </a:solidFill>
                  <a:latin typeface="+mj-lt"/>
                </a:rPr>
                <a:t> </a:t>
              </a:r>
              <a:r>
                <a:rPr lang="en-US" sz="2300" b="1" dirty="0" err="1" smtClean="0">
                  <a:solidFill>
                    <a:srgbClr val="000000"/>
                  </a:solidFill>
                  <a:latin typeface="+mj-lt"/>
                </a:rPr>
                <a:t>định</a:t>
              </a:r>
              <a:endParaRPr lang="en-US" sz="2300" b="1" dirty="0" smtClean="0">
                <a:solidFill>
                  <a:srgbClr val="000000"/>
                </a:solidFill>
                <a:latin typeface="+mj-lt"/>
              </a:endParaRPr>
            </a:p>
          </p:txBody>
        </p:sp>
      </p:grpSp>
      <p:pic>
        <p:nvPicPr>
          <p:cNvPr id="13" name="Picture 13"/>
          <p:cNvPicPr>
            <a:picLocks noChangeAspect="1"/>
          </p:cNvPicPr>
          <p:nvPr/>
        </p:nvPicPr>
        <p:blipFill>
          <a:blip r:embed="rId5"/>
          <a:srcRect/>
          <a:stretch>
            <a:fillRect/>
          </a:stretch>
        </p:blipFill>
        <p:spPr>
          <a:xfrm>
            <a:off x="5464739" y="1558545"/>
            <a:ext cx="6038464" cy="314306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41832" y="4854015"/>
            <a:ext cx="4684279" cy="1541955"/>
          </a:xfrm>
          <a:prstGeom prst="rect">
            <a:avLst/>
          </a:prstGeom>
        </p:spPr>
      </p:pic>
      <p:sp>
        <p:nvSpPr>
          <p:cNvPr id="15" name="TextBox 15"/>
          <p:cNvSpPr txBox="1"/>
          <p:nvPr/>
        </p:nvSpPr>
        <p:spPr>
          <a:xfrm>
            <a:off x="1539956" y="319558"/>
            <a:ext cx="100408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6" name="Picture 8"/>
          <p:cNvPicPr>
            <a:picLocks noChangeAspect="1"/>
          </p:cNvPicPr>
          <p:nvPr/>
        </p:nvPicPr>
        <p:blipFill>
          <a:blip r:embed="rId9"/>
          <a:srcRect/>
          <a:stretch>
            <a:fillRect/>
          </a:stretch>
        </p:blipFill>
        <p:spPr>
          <a:xfrm>
            <a:off x="11098071" y="2934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404809"/>
            <a:ext cx="6678316" cy="3026334"/>
            <a:chOff x="0" y="0"/>
            <a:chExt cx="13360111" cy="5839117"/>
          </a:xfrm>
        </p:grpSpPr>
        <p:grpSp>
          <p:nvGrpSpPr>
            <p:cNvPr id="9" name="Group 9"/>
            <p:cNvGrpSpPr/>
            <p:nvPr/>
          </p:nvGrpSpPr>
          <p:grpSpPr>
            <a:xfrm>
              <a:off x="0" y="0"/>
              <a:ext cx="13360111" cy="5839117"/>
              <a:chOff x="0" y="0"/>
              <a:chExt cx="2639034" cy="1153406"/>
            </a:xfrm>
          </p:grpSpPr>
          <p:sp>
            <p:nvSpPr>
              <p:cNvPr id="10" name="Freeform 10"/>
              <p:cNvSpPr/>
              <p:nvPr/>
            </p:nvSpPr>
            <p:spPr>
              <a:xfrm>
                <a:off x="0" y="0"/>
                <a:ext cx="2639034" cy="1153406"/>
              </a:xfrm>
              <a:custGeom>
                <a:avLst/>
                <a:gdLst/>
                <a:ahLst/>
                <a:cxnLst/>
                <a:rect l="l" t="t" r="r" b="b"/>
                <a:pathLst>
                  <a:path w="2639034" h="1153406">
                    <a:moveTo>
                      <a:pt x="39405" y="0"/>
                    </a:moveTo>
                    <a:lnTo>
                      <a:pt x="2599630" y="0"/>
                    </a:lnTo>
                    <a:cubicBezTo>
                      <a:pt x="2610080" y="0"/>
                      <a:pt x="2620103" y="4152"/>
                      <a:pt x="2627493" y="11541"/>
                    </a:cubicBezTo>
                    <a:cubicBezTo>
                      <a:pt x="2634883" y="18931"/>
                      <a:pt x="2639034" y="28954"/>
                      <a:pt x="2639034" y="39405"/>
                    </a:cubicBezTo>
                    <a:lnTo>
                      <a:pt x="2639034" y="1114001"/>
                    </a:lnTo>
                    <a:cubicBezTo>
                      <a:pt x="2639034" y="1124452"/>
                      <a:pt x="2634883" y="1134475"/>
                      <a:pt x="2627493" y="1141865"/>
                    </a:cubicBezTo>
                    <a:cubicBezTo>
                      <a:pt x="2620103" y="1149254"/>
                      <a:pt x="2610080" y="1153406"/>
                      <a:pt x="2599630" y="1153406"/>
                    </a:cubicBezTo>
                    <a:lnTo>
                      <a:pt x="39405" y="1153406"/>
                    </a:lnTo>
                    <a:cubicBezTo>
                      <a:pt x="28954" y="1153406"/>
                      <a:pt x="18931" y="1149254"/>
                      <a:pt x="11541" y="1141865"/>
                    </a:cubicBezTo>
                    <a:cubicBezTo>
                      <a:pt x="4152" y="1134475"/>
                      <a:pt x="0" y="1124452"/>
                      <a:pt x="0" y="1114001"/>
                    </a:cubicBezTo>
                    <a:lnTo>
                      <a:pt x="0" y="39405"/>
                    </a:lnTo>
                    <a:cubicBezTo>
                      <a:pt x="0" y="28954"/>
                      <a:pt x="4152" y="18931"/>
                      <a:pt x="11541" y="11541"/>
                    </a:cubicBezTo>
                    <a:cubicBezTo>
                      <a:pt x="18931" y="4152"/>
                      <a:pt x="28954" y="0"/>
                      <a:pt x="39405"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31782" y="287466"/>
              <a:ext cx="13028325" cy="4988215"/>
            </a:xfrm>
            <a:prstGeom prst="rect">
              <a:avLst/>
            </a:prstGeom>
          </p:spPr>
          <p:txBody>
            <a:bodyPr wrap="square" lIns="0" tIns="0" rIns="0" bIns="0" rtlCol="0" anchor="t">
              <a:spAutoFit/>
            </a:bodyPr>
            <a:lstStyle/>
            <a:p>
              <a:pPr>
                <a:spcBef>
                  <a:spcPct val="0"/>
                </a:spcBef>
              </a:pPr>
              <a:r>
                <a:rPr lang="en-US" sz="2400" b="1" dirty="0" err="1">
                  <a:solidFill>
                    <a:srgbClr val="C00000"/>
                  </a:solidFill>
                  <a:latin typeface="+mj-lt"/>
                </a:rPr>
                <a:t>Kĩ</a:t>
              </a:r>
              <a:r>
                <a:rPr lang="en-US" sz="2400" b="1" dirty="0">
                  <a:solidFill>
                    <a:srgbClr val="C00000"/>
                  </a:solidFill>
                  <a:latin typeface="+mj-lt"/>
                </a:rPr>
                <a:t> </a:t>
              </a:r>
              <a:r>
                <a:rPr lang="en-US" sz="2400" b="1" dirty="0" err="1">
                  <a:solidFill>
                    <a:srgbClr val="C00000"/>
                  </a:solidFill>
                  <a:latin typeface="+mj-lt"/>
                </a:rPr>
                <a:t>thuật</a:t>
              </a:r>
              <a:r>
                <a:rPr lang="en-US" sz="2400" b="1" dirty="0">
                  <a:solidFill>
                    <a:srgbClr val="C00000"/>
                  </a:solidFill>
                  <a:latin typeface="+mj-lt"/>
                </a:rPr>
                <a:t> </a:t>
              </a:r>
              <a:r>
                <a:rPr lang="en-US" sz="2400" b="1" dirty="0" err="1" smtClean="0">
                  <a:solidFill>
                    <a:srgbClr val="C00000"/>
                  </a:solidFill>
                  <a:latin typeface="+mj-lt"/>
                </a:rPr>
                <a:t>ấn</a:t>
              </a:r>
              <a:r>
                <a:rPr lang="en-US" sz="2400" b="1" dirty="0" smtClean="0">
                  <a:solidFill>
                    <a:srgbClr val="C00000"/>
                  </a:solidFill>
                  <a:latin typeface="+mj-lt"/>
                </a:rPr>
                <a:t> </a:t>
              </a:r>
              <a:r>
                <a:rPr lang="en-US" sz="2400" b="1" dirty="0" err="1" smtClean="0">
                  <a:solidFill>
                    <a:srgbClr val="C00000"/>
                  </a:solidFill>
                  <a:latin typeface="+mj-lt"/>
                </a:rPr>
                <a:t>lồng</a:t>
              </a:r>
              <a:r>
                <a:rPr lang="en-US" sz="2400" b="1" dirty="0" smtClean="0">
                  <a:solidFill>
                    <a:srgbClr val="C00000"/>
                  </a:solidFill>
                  <a:latin typeface="+mj-lt"/>
                </a:rPr>
                <a:t> </a:t>
              </a:r>
              <a:r>
                <a:rPr lang="en-US" sz="2400" b="1" dirty="0" err="1" smtClean="0">
                  <a:solidFill>
                    <a:srgbClr val="C00000"/>
                  </a:solidFill>
                  <a:latin typeface="+mj-lt"/>
                </a:rPr>
                <a:t>ngực</a:t>
              </a:r>
              <a:r>
                <a:rPr lang="en-US" sz="2400" b="1" dirty="0" smtClean="0">
                  <a:solidFill>
                    <a:srgbClr val="000000"/>
                  </a:solidFill>
                  <a:latin typeface="+mj-lt"/>
                </a:rPr>
                <a:t>:</a:t>
              </a:r>
            </a:p>
            <a:p>
              <a:r>
                <a:rPr lang="en-US" sz="2400" b="1" dirty="0">
                  <a:solidFill>
                    <a:srgbClr val="000000"/>
                  </a:solidFill>
                  <a:latin typeface="+mj-lt"/>
                </a:rPr>
                <a:t>. </a:t>
              </a:r>
              <a:r>
                <a:rPr lang="en-US" sz="2400" b="1" dirty="0" err="1" smtClean="0">
                  <a:solidFill>
                    <a:srgbClr val="000000"/>
                  </a:solidFill>
                  <a:latin typeface="+mj-lt"/>
                </a:rPr>
                <a:t>Đặt</a:t>
              </a:r>
              <a:r>
                <a:rPr lang="en-US" sz="2400" b="1" dirty="0" smtClean="0">
                  <a:solidFill>
                    <a:srgbClr val="000000"/>
                  </a:solidFill>
                  <a:latin typeface="+mj-lt"/>
                </a:rPr>
                <a:t> </a:t>
              </a:r>
              <a:r>
                <a:rPr lang="en-US" sz="2400" b="1" dirty="0" err="1">
                  <a:solidFill>
                    <a:srgbClr val="000000"/>
                  </a:solidFill>
                  <a:latin typeface="+mj-lt"/>
                </a:rPr>
                <a:t>nạn</a:t>
              </a:r>
              <a:r>
                <a:rPr lang="en-US" sz="2400" b="1" dirty="0">
                  <a:solidFill>
                    <a:srgbClr val="000000"/>
                  </a:solidFill>
                  <a:latin typeface="+mj-lt"/>
                </a:rPr>
                <a:t> </a:t>
              </a:r>
              <a:r>
                <a:rPr lang="en-US" sz="2400" b="1" dirty="0" err="1">
                  <a:solidFill>
                    <a:srgbClr val="000000"/>
                  </a:solidFill>
                  <a:latin typeface="+mj-lt"/>
                </a:rPr>
                <a:t>nhân</a:t>
              </a:r>
              <a:r>
                <a:rPr lang="en-US" sz="2400" b="1" dirty="0">
                  <a:solidFill>
                    <a:srgbClr val="000000"/>
                  </a:solidFill>
                  <a:latin typeface="+mj-lt"/>
                </a:rPr>
                <a:t> </a:t>
              </a:r>
              <a:r>
                <a:rPr lang="en-US" sz="2400" b="1" dirty="0" err="1">
                  <a:solidFill>
                    <a:srgbClr val="000000"/>
                  </a:solidFill>
                  <a:latin typeface="+mj-lt"/>
                </a:rPr>
                <a:t>nằm</a:t>
              </a:r>
              <a:r>
                <a:rPr lang="en-US" sz="2400" b="1" dirty="0">
                  <a:solidFill>
                    <a:srgbClr val="000000"/>
                  </a:solidFill>
                  <a:latin typeface="+mj-lt"/>
                </a:rPr>
                <a:t> </a:t>
              </a:r>
              <a:r>
                <a:rPr lang="en-US" sz="2400" b="1" dirty="0" err="1">
                  <a:solidFill>
                    <a:srgbClr val="000000"/>
                  </a:solidFill>
                  <a:latin typeface="+mj-lt"/>
                </a:rPr>
                <a:t>ngửa</a:t>
              </a:r>
              <a:r>
                <a:rPr lang="en-US" sz="2400" b="1" dirty="0">
                  <a:solidFill>
                    <a:srgbClr val="000000"/>
                  </a:solidFill>
                  <a:latin typeface="+mj-lt"/>
                </a:rPr>
                <a:t>, </a:t>
              </a:r>
              <a:r>
                <a:rPr lang="en-US" sz="2400" b="1" dirty="0" err="1">
                  <a:solidFill>
                    <a:srgbClr val="000000"/>
                  </a:solidFill>
                  <a:latin typeface="+mj-lt"/>
                </a:rPr>
                <a:t>đầu</a:t>
              </a:r>
              <a:r>
                <a:rPr lang="en-US" sz="2400" b="1" dirty="0">
                  <a:solidFill>
                    <a:srgbClr val="000000"/>
                  </a:solidFill>
                  <a:latin typeface="+mj-lt"/>
                </a:rPr>
                <a:t> </a:t>
              </a:r>
              <a:r>
                <a:rPr lang="en-US" sz="2400" b="1" dirty="0" err="1">
                  <a:solidFill>
                    <a:srgbClr val="000000"/>
                  </a:solidFill>
                  <a:latin typeface="+mj-lt"/>
                </a:rPr>
                <a:t>hơi</a:t>
              </a:r>
              <a:r>
                <a:rPr lang="en-US" sz="2400" b="1" dirty="0">
                  <a:solidFill>
                    <a:srgbClr val="000000"/>
                  </a:solidFill>
                  <a:latin typeface="+mj-lt"/>
                </a:rPr>
                <a:t> </a:t>
              </a:r>
              <a:r>
                <a:rPr lang="en-US" sz="2400" b="1" dirty="0" err="1">
                  <a:solidFill>
                    <a:srgbClr val="000000"/>
                  </a:solidFill>
                  <a:latin typeface="+mj-lt"/>
                </a:rPr>
                <a:t>ngả</a:t>
              </a:r>
              <a:r>
                <a:rPr lang="en-US" sz="2400" b="1" dirty="0">
                  <a:solidFill>
                    <a:srgbClr val="000000"/>
                  </a:solidFill>
                  <a:latin typeface="+mj-lt"/>
                </a:rPr>
                <a:t> </a:t>
              </a:r>
              <a:r>
                <a:rPr lang="en-US" sz="2400" b="1" dirty="0" err="1">
                  <a:solidFill>
                    <a:srgbClr val="000000"/>
                  </a:solidFill>
                  <a:latin typeface="+mj-lt"/>
                </a:rPr>
                <a:t>ngửa</a:t>
              </a:r>
              <a:r>
                <a:rPr lang="en-US" sz="2400" b="1" dirty="0">
                  <a:solidFill>
                    <a:srgbClr val="000000"/>
                  </a:solidFill>
                  <a:latin typeface="+mj-lt"/>
                </a:rPr>
                <a:t> </a:t>
              </a:r>
              <a:r>
                <a:rPr lang="en-US" sz="2400" b="1" dirty="0" err="1">
                  <a:solidFill>
                    <a:srgbClr val="000000"/>
                  </a:solidFill>
                  <a:latin typeface="+mj-lt"/>
                </a:rPr>
                <a:t>ra</a:t>
              </a:r>
              <a:r>
                <a:rPr lang="en-US" sz="2400" b="1" dirty="0">
                  <a:solidFill>
                    <a:srgbClr val="000000"/>
                  </a:solidFill>
                  <a:latin typeface="+mj-lt"/>
                </a:rPr>
                <a:t> </a:t>
              </a:r>
              <a:r>
                <a:rPr lang="en-US" sz="2400" b="1" dirty="0" err="1" smtClean="0">
                  <a:solidFill>
                    <a:srgbClr val="000000"/>
                  </a:solidFill>
                  <a:latin typeface="+mj-lt"/>
                </a:rPr>
                <a:t>sau</a:t>
              </a:r>
              <a:endParaRPr lang="en-US" sz="2400" b="1" dirty="0" smtClean="0">
                <a:solidFill>
                  <a:srgbClr val="000000"/>
                </a:solidFill>
                <a:latin typeface="+mj-lt"/>
              </a:endParaRPr>
            </a:p>
            <a:p>
              <a:r>
                <a:rPr lang="en-US" sz="2400" b="1" dirty="0" smtClean="0">
                  <a:solidFill>
                    <a:srgbClr val="000000"/>
                  </a:solidFill>
                  <a:latin typeface="+mj-lt"/>
                </a:rPr>
                <a:t>. </a:t>
              </a:r>
              <a:r>
                <a:rPr lang="en-US" sz="2400" b="1" dirty="0" err="1" smtClean="0">
                  <a:solidFill>
                    <a:srgbClr val="000000"/>
                  </a:solidFill>
                  <a:latin typeface="+mj-lt"/>
                </a:rPr>
                <a:t>Đặt</a:t>
              </a:r>
              <a:r>
                <a:rPr lang="en-US" sz="2400" b="1" dirty="0" smtClean="0">
                  <a:solidFill>
                    <a:srgbClr val="000000"/>
                  </a:solidFill>
                  <a:latin typeface="+mj-lt"/>
                </a:rPr>
                <a:t> 2 </a:t>
              </a:r>
              <a:r>
                <a:rPr lang="en-US" sz="2400" b="1" dirty="0" err="1" smtClean="0">
                  <a:solidFill>
                    <a:srgbClr val="000000"/>
                  </a:solidFill>
                  <a:latin typeface="+mj-lt"/>
                </a:rPr>
                <a:t>bàn</a:t>
              </a:r>
              <a:r>
                <a:rPr lang="en-US" sz="2400" b="1" dirty="0" smtClean="0">
                  <a:solidFill>
                    <a:srgbClr val="000000"/>
                  </a:solidFill>
                  <a:latin typeface="+mj-lt"/>
                </a:rPr>
                <a:t> </a:t>
              </a:r>
              <a:r>
                <a:rPr lang="en-US" sz="2400" b="1" dirty="0" err="1" smtClean="0">
                  <a:solidFill>
                    <a:srgbClr val="000000"/>
                  </a:solidFill>
                  <a:latin typeface="+mj-lt"/>
                </a:rPr>
                <a:t>tay</a:t>
              </a:r>
              <a:r>
                <a:rPr lang="en-US" sz="2400" b="1" dirty="0" smtClean="0">
                  <a:solidFill>
                    <a:srgbClr val="000000"/>
                  </a:solidFill>
                  <a:latin typeface="+mj-lt"/>
                </a:rPr>
                <a:t> </a:t>
              </a:r>
              <a:r>
                <a:rPr lang="en-US" sz="2400" b="1" dirty="0" err="1" smtClean="0">
                  <a:solidFill>
                    <a:srgbClr val="000000"/>
                  </a:solidFill>
                  <a:latin typeface="+mj-lt"/>
                </a:rPr>
                <a:t>chồng</a:t>
              </a:r>
              <a:r>
                <a:rPr lang="en-US" sz="2400" b="1" dirty="0" smtClean="0">
                  <a:solidFill>
                    <a:srgbClr val="000000"/>
                  </a:solidFill>
                  <a:latin typeface="+mj-lt"/>
                </a:rPr>
                <a:t> </a:t>
              </a:r>
              <a:r>
                <a:rPr lang="en-US" sz="2400" b="1" dirty="0" err="1" smtClean="0">
                  <a:solidFill>
                    <a:srgbClr val="000000"/>
                  </a:solidFill>
                  <a:latin typeface="+mj-lt"/>
                </a:rPr>
                <a:t>lên</a:t>
              </a:r>
              <a:r>
                <a:rPr lang="en-US" sz="2400" b="1" dirty="0" smtClean="0">
                  <a:solidFill>
                    <a:srgbClr val="000000"/>
                  </a:solidFill>
                  <a:latin typeface="+mj-lt"/>
                </a:rPr>
                <a:t> </a:t>
              </a:r>
              <a:r>
                <a:rPr lang="en-US" sz="2400" b="1" dirty="0" err="1" smtClean="0">
                  <a:solidFill>
                    <a:srgbClr val="000000"/>
                  </a:solidFill>
                  <a:latin typeface="+mj-lt"/>
                </a:rPr>
                <a:t>nhau</a:t>
              </a:r>
              <a:r>
                <a:rPr lang="en-US" sz="2400" b="1" dirty="0" smtClean="0">
                  <a:solidFill>
                    <a:srgbClr val="000000"/>
                  </a:solidFill>
                  <a:latin typeface="+mj-lt"/>
                </a:rPr>
                <a:t>, </a:t>
              </a:r>
              <a:r>
                <a:rPr lang="en-US" sz="2400" b="1" dirty="0" err="1" smtClean="0">
                  <a:solidFill>
                    <a:srgbClr val="000000"/>
                  </a:solidFill>
                  <a:latin typeface="+mj-lt"/>
                </a:rPr>
                <a:t>các</a:t>
              </a:r>
              <a:r>
                <a:rPr lang="en-US" sz="2400" b="1" dirty="0" smtClean="0">
                  <a:solidFill>
                    <a:srgbClr val="000000"/>
                  </a:solidFill>
                  <a:latin typeface="+mj-lt"/>
                </a:rPr>
                <a:t> </a:t>
              </a:r>
              <a:r>
                <a:rPr lang="en-US" sz="2400" b="1" dirty="0" err="1" smtClean="0">
                  <a:solidFill>
                    <a:srgbClr val="000000"/>
                  </a:solidFill>
                  <a:latin typeface="+mj-lt"/>
                </a:rPr>
                <a:t>ngón</a:t>
              </a:r>
              <a:r>
                <a:rPr lang="en-US" sz="2400" b="1" dirty="0" smtClean="0">
                  <a:solidFill>
                    <a:srgbClr val="000000"/>
                  </a:solidFill>
                  <a:latin typeface="+mj-lt"/>
                </a:rPr>
                <a:t> </a:t>
              </a:r>
              <a:r>
                <a:rPr lang="en-US" sz="2400" b="1" dirty="0" err="1" smtClean="0">
                  <a:solidFill>
                    <a:srgbClr val="000000"/>
                  </a:solidFill>
                  <a:latin typeface="+mj-lt"/>
                </a:rPr>
                <a:t>tay</a:t>
              </a:r>
              <a:r>
                <a:rPr lang="en-US" sz="2400" b="1" dirty="0" smtClean="0">
                  <a:solidFill>
                    <a:srgbClr val="000000"/>
                  </a:solidFill>
                  <a:latin typeface="+mj-lt"/>
                </a:rPr>
                <a:t> </a:t>
              </a:r>
              <a:r>
                <a:rPr lang="en-US" sz="2400" b="1" dirty="0" err="1" smtClean="0">
                  <a:solidFill>
                    <a:srgbClr val="000000"/>
                  </a:solidFill>
                  <a:latin typeface="+mj-lt"/>
                </a:rPr>
                <a:t>đan</a:t>
              </a:r>
              <a:r>
                <a:rPr lang="en-US" sz="2400" b="1" dirty="0" smtClean="0">
                  <a:solidFill>
                    <a:srgbClr val="000000"/>
                  </a:solidFill>
                  <a:latin typeface="+mj-lt"/>
                </a:rPr>
                <a:t> </a:t>
              </a:r>
              <a:r>
                <a:rPr lang="en-US" sz="2400" b="1" dirty="0" err="1" smtClean="0">
                  <a:solidFill>
                    <a:srgbClr val="000000"/>
                  </a:solidFill>
                  <a:latin typeface="+mj-lt"/>
                </a:rPr>
                <a:t>vào</a:t>
              </a:r>
              <a:r>
                <a:rPr lang="en-US" sz="2400" b="1" dirty="0" smtClean="0">
                  <a:solidFill>
                    <a:srgbClr val="000000"/>
                  </a:solidFill>
                  <a:latin typeface="+mj-lt"/>
                </a:rPr>
                <a:t> </a:t>
              </a:r>
              <a:r>
                <a:rPr lang="en-US" sz="2400" b="1" dirty="0" err="1" smtClean="0">
                  <a:solidFill>
                    <a:srgbClr val="000000"/>
                  </a:solidFill>
                  <a:latin typeface="+mj-lt"/>
                </a:rPr>
                <a:t>nhau</a:t>
              </a:r>
              <a:r>
                <a:rPr lang="en-US" sz="2400" b="1" dirty="0" smtClean="0">
                  <a:solidFill>
                    <a:srgbClr val="000000"/>
                  </a:solidFill>
                  <a:latin typeface="+mj-lt"/>
                </a:rPr>
                <a:t>. </a:t>
              </a:r>
              <a:r>
                <a:rPr lang="en-US" sz="2400" b="1" dirty="0" err="1" smtClean="0">
                  <a:solidFill>
                    <a:srgbClr val="000000"/>
                  </a:solidFill>
                  <a:latin typeface="+mj-lt"/>
                </a:rPr>
                <a:t>Dùng</a:t>
              </a:r>
              <a:r>
                <a:rPr lang="en-US" sz="2400" b="1" dirty="0" smtClean="0">
                  <a:solidFill>
                    <a:srgbClr val="000000"/>
                  </a:solidFill>
                  <a:latin typeface="+mj-lt"/>
                </a:rPr>
                <a:t> </a:t>
              </a:r>
              <a:r>
                <a:rPr lang="en-US" sz="2400" b="1" dirty="0" err="1" smtClean="0">
                  <a:solidFill>
                    <a:srgbClr val="000000"/>
                  </a:solidFill>
                  <a:latin typeface="+mj-lt"/>
                </a:rPr>
                <a:t>sức</a:t>
              </a:r>
              <a:r>
                <a:rPr lang="en-US" sz="2400" b="1" dirty="0" smtClean="0">
                  <a:solidFill>
                    <a:srgbClr val="000000"/>
                  </a:solidFill>
                  <a:latin typeface="+mj-lt"/>
                </a:rPr>
                <a:t> </a:t>
              </a:r>
              <a:r>
                <a:rPr lang="en-US" sz="2400" b="1" dirty="0" err="1" smtClean="0">
                  <a:solidFill>
                    <a:srgbClr val="000000"/>
                  </a:solidFill>
                  <a:latin typeface="+mj-lt"/>
                </a:rPr>
                <a:t>nặng</a:t>
              </a:r>
              <a:r>
                <a:rPr lang="en-US" sz="2400" b="1" dirty="0" smtClean="0">
                  <a:solidFill>
                    <a:srgbClr val="000000"/>
                  </a:solidFill>
                  <a:latin typeface="+mj-lt"/>
                </a:rPr>
                <a:t> </a:t>
              </a:r>
              <a:r>
                <a:rPr lang="en-US" sz="2400" b="1" dirty="0" err="1" smtClean="0">
                  <a:solidFill>
                    <a:srgbClr val="000000"/>
                  </a:solidFill>
                  <a:latin typeface="+mj-lt"/>
                </a:rPr>
                <a:t>cơ</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ấn</a:t>
              </a:r>
              <a:r>
                <a:rPr lang="en-US" sz="2400" b="1" dirty="0" smtClean="0">
                  <a:solidFill>
                    <a:srgbClr val="000000"/>
                  </a:solidFill>
                  <a:latin typeface="+mj-lt"/>
                </a:rPr>
                <a:t> </a:t>
              </a:r>
              <a:r>
                <a:rPr lang="en-US" sz="2400" b="1" dirty="0" err="1" smtClean="0">
                  <a:solidFill>
                    <a:srgbClr val="000000"/>
                  </a:solidFill>
                  <a:latin typeface="+mj-lt"/>
                </a:rPr>
                <a:t>mạnh</a:t>
              </a:r>
              <a:r>
                <a:rPr lang="en-US" sz="2400" b="1" dirty="0" smtClean="0">
                  <a:solidFill>
                    <a:srgbClr val="000000"/>
                  </a:solidFill>
                  <a:latin typeface="+mj-lt"/>
                </a:rPr>
                <a:t> </a:t>
              </a:r>
              <a:r>
                <a:rPr lang="en-US" sz="2400" b="1" dirty="0" err="1" smtClean="0">
                  <a:solidFill>
                    <a:srgbClr val="000000"/>
                  </a:solidFill>
                  <a:latin typeface="+mj-lt"/>
                </a:rPr>
                <a:t>vào</a:t>
              </a:r>
              <a:r>
                <a:rPr lang="en-US" sz="2400" b="1" dirty="0" smtClean="0">
                  <a:solidFill>
                    <a:srgbClr val="000000"/>
                  </a:solidFill>
                  <a:latin typeface="+mj-lt"/>
                </a:rPr>
                <a:t> </a:t>
              </a:r>
              <a:r>
                <a:rPr lang="en-US" sz="2400" b="1" dirty="0" err="1" smtClean="0">
                  <a:solidFill>
                    <a:srgbClr val="000000"/>
                  </a:solidFill>
                  <a:latin typeface="+mj-lt"/>
                </a:rPr>
                <a:t>ngực</a:t>
              </a:r>
              <a:r>
                <a:rPr lang="en-US" sz="2400" b="1" dirty="0" smtClean="0">
                  <a:solidFill>
                    <a:srgbClr val="000000"/>
                  </a:solidFill>
                  <a:latin typeface="+mj-lt"/>
                </a:rPr>
                <a:t> </a:t>
              </a:r>
              <a:r>
                <a:rPr lang="en-US" sz="2400" b="1" dirty="0" err="1" smtClean="0">
                  <a:solidFill>
                    <a:srgbClr val="000000"/>
                  </a:solidFill>
                  <a:latin typeface="+mj-lt"/>
                </a:rPr>
                <a:t>nạn</a:t>
              </a:r>
              <a:r>
                <a:rPr lang="en-US" sz="2400" b="1" dirty="0" smtClean="0">
                  <a:solidFill>
                    <a:srgbClr val="000000"/>
                  </a:solidFill>
                  <a:latin typeface="+mj-lt"/>
                </a:rPr>
                <a:t> </a:t>
              </a:r>
              <a:r>
                <a:rPr lang="en-US" sz="2400" b="1" dirty="0" err="1" smtClean="0">
                  <a:solidFill>
                    <a:srgbClr val="000000"/>
                  </a:solidFill>
                  <a:latin typeface="+mj-lt"/>
                </a:rPr>
                <a:t>nhân</a:t>
              </a:r>
              <a:r>
                <a:rPr lang="en-US" sz="2400" b="1" dirty="0" smtClean="0">
                  <a:solidFill>
                    <a:srgbClr val="000000"/>
                  </a:solidFill>
                  <a:latin typeface="+mj-lt"/>
                </a:rPr>
                <a:t> </a:t>
              </a:r>
              <a:r>
                <a:rPr lang="en-US" sz="2400" b="1" dirty="0" err="1" smtClean="0">
                  <a:solidFill>
                    <a:srgbClr val="000000"/>
                  </a:solidFill>
                  <a:latin typeface="+mj-lt"/>
                </a:rPr>
                <a:t>để</a:t>
              </a:r>
              <a:r>
                <a:rPr lang="en-US" sz="2400" b="1" dirty="0" smtClean="0">
                  <a:solidFill>
                    <a:srgbClr val="000000"/>
                  </a:solidFill>
                  <a:latin typeface="+mj-lt"/>
                </a:rPr>
                <a:t> </a:t>
              </a:r>
              <a:r>
                <a:rPr lang="en-US" sz="2400" b="1" dirty="0" err="1" smtClean="0">
                  <a:solidFill>
                    <a:srgbClr val="000000"/>
                  </a:solidFill>
                  <a:latin typeface="+mj-lt"/>
                </a:rPr>
                <a:t>đẩy</a:t>
              </a:r>
              <a:r>
                <a:rPr lang="en-US" sz="2400" b="1" dirty="0" smtClean="0">
                  <a:solidFill>
                    <a:srgbClr val="000000"/>
                  </a:solidFill>
                  <a:latin typeface="+mj-lt"/>
                </a:rPr>
                <a:t> </a:t>
              </a:r>
              <a:r>
                <a:rPr lang="en-US" sz="2400" b="1" dirty="0" err="1" smtClean="0">
                  <a:solidFill>
                    <a:srgbClr val="000000"/>
                  </a:solidFill>
                  <a:latin typeface="+mj-lt"/>
                </a:rPr>
                <a:t>không</a:t>
              </a:r>
              <a:r>
                <a:rPr lang="en-US" sz="2400" b="1" dirty="0" smtClean="0">
                  <a:solidFill>
                    <a:srgbClr val="000000"/>
                  </a:solidFill>
                  <a:latin typeface="+mj-lt"/>
                </a:rPr>
                <a:t> </a:t>
              </a:r>
              <a:r>
                <a:rPr lang="en-US" sz="2400" b="1" dirty="0" err="1" smtClean="0">
                  <a:solidFill>
                    <a:srgbClr val="000000"/>
                  </a:solidFill>
                  <a:latin typeface="+mj-lt"/>
                </a:rPr>
                <a:t>khí</a:t>
              </a:r>
              <a:r>
                <a:rPr lang="en-US" sz="2400" b="1" dirty="0" smtClean="0">
                  <a:solidFill>
                    <a:srgbClr val="000000"/>
                  </a:solidFill>
                  <a:latin typeface="+mj-lt"/>
                </a:rPr>
                <a:t> </a:t>
              </a:r>
              <a:r>
                <a:rPr lang="en-US" sz="2400" b="1" dirty="0" err="1" smtClean="0">
                  <a:solidFill>
                    <a:srgbClr val="000000"/>
                  </a:solidFill>
                  <a:latin typeface="+mj-lt"/>
                </a:rPr>
                <a:t>ra</a:t>
              </a:r>
              <a:r>
                <a:rPr lang="en-US" sz="2400" b="1" dirty="0" smtClean="0">
                  <a:solidFill>
                    <a:srgbClr val="000000"/>
                  </a:solidFill>
                  <a:latin typeface="+mj-lt"/>
                </a:rPr>
                <a:t> </a:t>
              </a:r>
              <a:r>
                <a:rPr lang="en-US" sz="2400" b="1" dirty="0" err="1" smtClean="0">
                  <a:solidFill>
                    <a:srgbClr val="000000"/>
                  </a:solidFill>
                  <a:latin typeface="+mj-lt"/>
                </a:rPr>
                <a:t>ngoài</a:t>
              </a:r>
              <a:endParaRPr lang="en-US" sz="2400" b="1" dirty="0" smtClean="0">
                <a:solidFill>
                  <a:srgbClr val="000000"/>
                </a:solidFill>
                <a:latin typeface="+mj-lt"/>
              </a:endParaRPr>
            </a:p>
            <a:p>
              <a:r>
                <a:rPr lang="en-US" sz="2400" b="1" dirty="0" smtClean="0">
                  <a:solidFill>
                    <a:srgbClr val="000000"/>
                  </a:solidFill>
                  <a:latin typeface="+mj-lt"/>
                </a:rPr>
                <a:t>. </a:t>
              </a:r>
              <a:r>
                <a:rPr lang="en-US" sz="2400" b="1" dirty="0" err="1" smtClean="0">
                  <a:solidFill>
                    <a:srgbClr val="000000"/>
                  </a:solidFill>
                  <a:latin typeface="+mj-lt"/>
                </a:rPr>
                <a:t>Thực</a:t>
              </a:r>
              <a:r>
                <a:rPr lang="en-US" sz="2400" b="1" dirty="0" smtClean="0">
                  <a:solidFill>
                    <a:srgbClr val="000000"/>
                  </a:solidFill>
                  <a:latin typeface="+mj-lt"/>
                </a:rPr>
                <a:t> </a:t>
              </a:r>
              <a:r>
                <a:rPr lang="en-US" sz="2400" b="1" dirty="0" err="1" smtClean="0">
                  <a:solidFill>
                    <a:srgbClr val="000000"/>
                  </a:solidFill>
                  <a:latin typeface="+mj-lt"/>
                </a:rPr>
                <a:t>hiện</a:t>
              </a:r>
              <a:r>
                <a:rPr lang="en-US" sz="2400" b="1" dirty="0" smtClean="0">
                  <a:solidFill>
                    <a:srgbClr val="000000"/>
                  </a:solidFill>
                  <a:latin typeface="+mj-lt"/>
                </a:rPr>
                <a:t> </a:t>
              </a:r>
              <a:r>
                <a:rPr lang="en-US" sz="2400" b="1" dirty="0" err="1" smtClean="0">
                  <a:solidFill>
                    <a:srgbClr val="000000"/>
                  </a:solidFill>
                  <a:latin typeface="+mj-lt"/>
                </a:rPr>
                <a:t>ấn</a:t>
              </a:r>
              <a:r>
                <a:rPr lang="en-US" sz="2400" b="1" dirty="0" smtClean="0">
                  <a:solidFill>
                    <a:srgbClr val="000000"/>
                  </a:solidFill>
                  <a:latin typeface="+mj-lt"/>
                </a:rPr>
                <a:t> </a:t>
              </a:r>
              <a:r>
                <a:rPr lang="en-US" sz="2400" b="1" dirty="0" err="1" smtClean="0">
                  <a:solidFill>
                    <a:srgbClr val="000000"/>
                  </a:solidFill>
                  <a:latin typeface="+mj-lt"/>
                </a:rPr>
                <a:t>mạnh</a:t>
              </a:r>
              <a:r>
                <a:rPr lang="en-US" sz="2400" b="1" dirty="0" smtClean="0">
                  <a:solidFill>
                    <a:srgbClr val="000000"/>
                  </a:solidFill>
                  <a:latin typeface="+mj-lt"/>
                </a:rPr>
                <a:t> </a:t>
              </a:r>
              <a:r>
                <a:rPr lang="en-US" sz="2400" b="1" dirty="0" err="1" smtClean="0">
                  <a:solidFill>
                    <a:srgbClr val="000000"/>
                  </a:solidFill>
                  <a:latin typeface="+mj-lt"/>
                </a:rPr>
                <a:t>khoảng</a:t>
              </a:r>
              <a:r>
                <a:rPr lang="en-US" sz="2400" b="1" dirty="0" smtClean="0">
                  <a:solidFill>
                    <a:srgbClr val="000000"/>
                  </a:solidFill>
                  <a:latin typeface="+mj-lt"/>
                </a:rPr>
                <a:t> </a:t>
              </a:r>
              <a:r>
                <a:rPr lang="en-US" sz="2400" b="1" dirty="0" smtClean="0">
                  <a:solidFill>
                    <a:srgbClr val="C00000"/>
                  </a:solidFill>
                  <a:latin typeface="+mj-lt"/>
                </a:rPr>
                <a:t>12 </a:t>
              </a:r>
              <a:r>
                <a:rPr lang="en-US" sz="2400" b="1" dirty="0" err="1" smtClean="0">
                  <a:solidFill>
                    <a:srgbClr val="C00000"/>
                  </a:solidFill>
                  <a:latin typeface="+mj-lt"/>
                </a:rPr>
                <a:t>đến</a:t>
              </a:r>
              <a:r>
                <a:rPr lang="en-US" sz="2400" b="1" dirty="0" smtClean="0">
                  <a:solidFill>
                    <a:srgbClr val="C00000"/>
                  </a:solidFill>
                  <a:latin typeface="+mj-lt"/>
                </a:rPr>
                <a:t> 20 </a:t>
              </a:r>
              <a:r>
                <a:rPr lang="en-US" sz="2400" b="1" dirty="0" err="1" smtClean="0">
                  <a:solidFill>
                    <a:srgbClr val="C00000"/>
                  </a:solidFill>
                  <a:latin typeface="+mj-lt"/>
                </a:rPr>
                <a:t>lần</a:t>
              </a:r>
              <a:r>
                <a:rPr lang="en-US" sz="2400" b="1" dirty="0" smtClean="0">
                  <a:solidFill>
                    <a:srgbClr val="C00000"/>
                  </a:solidFill>
                  <a:latin typeface="+mj-lt"/>
                </a:rPr>
                <a:t>/</a:t>
              </a:r>
              <a:r>
                <a:rPr lang="en-US" sz="2400" b="1" dirty="0" err="1" smtClean="0">
                  <a:solidFill>
                    <a:srgbClr val="C00000"/>
                  </a:solidFill>
                  <a:latin typeface="+mj-lt"/>
                </a:rPr>
                <a:t>phút</a:t>
              </a:r>
              <a:r>
                <a:rPr lang="en-US" sz="2400" b="1" dirty="0" smtClean="0">
                  <a:solidFill>
                    <a:srgbClr val="C00000"/>
                  </a:solidFill>
                  <a:latin typeface="+mj-lt"/>
                </a:rPr>
                <a:t> </a:t>
              </a:r>
              <a:r>
                <a:rPr lang="en-US" sz="2400" b="1" dirty="0" err="1" smtClean="0">
                  <a:solidFill>
                    <a:srgbClr val="000000"/>
                  </a:solidFill>
                  <a:latin typeface="+mj-lt"/>
                </a:rPr>
                <a:t>cho</a:t>
              </a:r>
              <a:r>
                <a:rPr lang="en-US" sz="2400" b="1" dirty="0" smtClean="0">
                  <a:solidFill>
                    <a:srgbClr val="000000"/>
                  </a:solidFill>
                  <a:latin typeface="+mj-lt"/>
                </a:rPr>
                <a:t> </a:t>
              </a:r>
              <a:r>
                <a:rPr lang="en-US" sz="2400" b="1" dirty="0" err="1" smtClean="0">
                  <a:solidFill>
                    <a:srgbClr val="000000"/>
                  </a:solidFill>
                  <a:latin typeface="+mj-lt"/>
                </a:rPr>
                <a:t>tới</a:t>
              </a:r>
              <a:r>
                <a:rPr lang="en-US" sz="2400" b="1" dirty="0" smtClean="0">
                  <a:solidFill>
                    <a:srgbClr val="000000"/>
                  </a:solidFill>
                  <a:latin typeface="+mj-lt"/>
                </a:rPr>
                <a:t> </a:t>
              </a:r>
              <a:r>
                <a:rPr lang="en-US" sz="2400" b="1" dirty="0" err="1" smtClean="0">
                  <a:solidFill>
                    <a:srgbClr val="000000"/>
                  </a:solidFill>
                  <a:latin typeface="+mj-lt"/>
                </a:rPr>
                <a:t>khi</a:t>
              </a:r>
              <a:r>
                <a:rPr lang="en-US" sz="2400" b="1" dirty="0" smtClean="0">
                  <a:solidFill>
                    <a:srgbClr val="000000"/>
                  </a:solidFill>
                  <a:latin typeface="+mj-lt"/>
                </a:rPr>
                <a:t> </a:t>
              </a:r>
              <a:r>
                <a:rPr lang="en-US" sz="2400" b="1" dirty="0" err="1" smtClean="0">
                  <a:solidFill>
                    <a:srgbClr val="000000"/>
                  </a:solidFill>
                  <a:latin typeface="+mj-lt"/>
                </a:rPr>
                <a:t>hô</a:t>
              </a:r>
              <a:r>
                <a:rPr lang="en-US" sz="2400" b="1" dirty="0" smtClean="0">
                  <a:solidFill>
                    <a:srgbClr val="000000"/>
                  </a:solidFill>
                  <a:latin typeface="+mj-lt"/>
                </a:rPr>
                <a:t> </a:t>
              </a:r>
              <a:r>
                <a:rPr lang="en-US" sz="2400" b="1" dirty="0" err="1" smtClean="0">
                  <a:solidFill>
                    <a:srgbClr val="000000"/>
                  </a:solidFill>
                  <a:latin typeface="+mj-lt"/>
                </a:rPr>
                <a:t>hấp</a:t>
              </a:r>
              <a:r>
                <a:rPr lang="en-US" sz="2400" b="1" dirty="0" smtClean="0">
                  <a:solidFill>
                    <a:srgbClr val="000000"/>
                  </a:solidFill>
                  <a:latin typeface="+mj-lt"/>
                </a:rPr>
                <a:t> </a:t>
              </a:r>
              <a:r>
                <a:rPr lang="en-US" sz="2400" b="1" dirty="0" err="1" smtClean="0">
                  <a:solidFill>
                    <a:srgbClr val="000000"/>
                  </a:solidFill>
                  <a:latin typeface="+mj-lt"/>
                </a:rPr>
                <a:t>của</a:t>
              </a:r>
              <a:r>
                <a:rPr lang="en-US" sz="2400" b="1" dirty="0" smtClean="0">
                  <a:solidFill>
                    <a:srgbClr val="000000"/>
                  </a:solidFill>
                  <a:latin typeface="+mj-lt"/>
                </a:rPr>
                <a:t> </a:t>
              </a:r>
              <a:r>
                <a:rPr lang="en-US" sz="2400" b="1" dirty="0" err="1" smtClean="0">
                  <a:solidFill>
                    <a:srgbClr val="000000"/>
                  </a:solidFill>
                  <a:latin typeface="+mj-lt"/>
                </a:rPr>
                <a:t>nạn</a:t>
              </a:r>
              <a:r>
                <a:rPr lang="en-US" sz="2400" b="1" dirty="0" smtClean="0">
                  <a:solidFill>
                    <a:srgbClr val="000000"/>
                  </a:solidFill>
                  <a:latin typeface="+mj-lt"/>
                </a:rPr>
                <a:t> </a:t>
              </a:r>
              <a:r>
                <a:rPr lang="en-US" sz="2400" b="1" dirty="0" err="1" smtClean="0">
                  <a:solidFill>
                    <a:srgbClr val="000000"/>
                  </a:solidFill>
                  <a:latin typeface="+mj-lt"/>
                </a:rPr>
                <a:t>nhân</a:t>
              </a:r>
              <a:r>
                <a:rPr lang="en-US" sz="2400" b="1" dirty="0" smtClean="0">
                  <a:solidFill>
                    <a:srgbClr val="000000"/>
                  </a:solidFill>
                  <a:latin typeface="+mj-lt"/>
                </a:rPr>
                <a:t> </a:t>
              </a:r>
              <a:r>
                <a:rPr lang="en-US" sz="2400" b="1" dirty="0" err="1" smtClean="0">
                  <a:solidFill>
                    <a:srgbClr val="000000"/>
                  </a:solidFill>
                  <a:latin typeface="+mj-lt"/>
                </a:rPr>
                <a:t>được</a:t>
              </a:r>
              <a:r>
                <a:rPr lang="en-US" sz="2400" b="1" dirty="0" smtClean="0">
                  <a:solidFill>
                    <a:srgbClr val="000000"/>
                  </a:solidFill>
                  <a:latin typeface="+mj-lt"/>
                </a:rPr>
                <a:t> </a:t>
              </a:r>
              <a:r>
                <a:rPr lang="en-US" sz="2400" b="1" dirty="0" err="1" smtClean="0">
                  <a:solidFill>
                    <a:srgbClr val="000000"/>
                  </a:solidFill>
                  <a:latin typeface="+mj-lt"/>
                </a:rPr>
                <a:t>ổn</a:t>
              </a:r>
              <a:r>
                <a:rPr lang="en-US" sz="2400" b="1" dirty="0" smtClean="0">
                  <a:solidFill>
                    <a:srgbClr val="000000"/>
                  </a:solidFill>
                  <a:latin typeface="+mj-lt"/>
                </a:rPr>
                <a:t> </a:t>
              </a:r>
              <a:r>
                <a:rPr lang="en-US" sz="2400" b="1" dirty="0" err="1" smtClean="0">
                  <a:solidFill>
                    <a:srgbClr val="000000"/>
                  </a:solidFill>
                  <a:latin typeface="+mj-lt"/>
                </a:rPr>
                <a:t>định</a:t>
              </a:r>
              <a:endParaRPr lang="en-US" sz="2400" b="1" dirty="0">
                <a:solidFill>
                  <a:srgbClr val="000000"/>
                </a:solidFill>
                <a:latin typeface="+mj-lt"/>
              </a:endParaRPr>
            </a:p>
          </p:txBody>
        </p:sp>
      </p:grpSp>
      <p:pic>
        <p:nvPicPr>
          <p:cNvPr id="13" name="Picture 13"/>
          <p:cNvPicPr>
            <a:picLocks noChangeAspect="1"/>
          </p:cNvPicPr>
          <p:nvPr/>
        </p:nvPicPr>
        <p:blipFill>
          <a:blip r:embed="rId5"/>
          <a:srcRect/>
          <a:stretch>
            <a:fillRect/>
          </a:stretch>
        </p:blipFill>
        <p:spPr>
          <a:xfrm>
            <a:off x="7363937" y="1404677"/>
            <a:ext cx="4146159" cy="524107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81258" y="4463769"/>
            <a:ext cx="2177445" cy="218198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414157" y="4463769"/>
            <a:ext cx="2154144" cy="2181980"/>
          </a:xfrm>
          <a:prstGeom prst="rect">
            <a:avLst/>
          </a:prstGeom>
        </p:spPr>
      </p:pic>
      <p:sp>
        <p:nvSpPr>
          <p:cNvPr id="16" name="TextBox 16"/>
          <p:cNvSpPr txBox="1"/>
          <p:nvPr/>
        </p:nvSpPr>
        <p:spPr>
          <a:xfrm>
            <a:off x="1539956" y="319558"/>
            <a:ext cx="110314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7" name="Picture 8"/>
          <p:cNvPicPr>
            <a:picLocks noChangeAspect="1"/>
          </p:cNvPicPr>
          <p:nvPr/>
        </p:nvPicPr>
        <p:blipFill>
          <a:blip r:embed="rId11"/>
          <a:srcRect/>
          <a:stretch>
            <a:fillRect/>
          </a:stretch>
        </p:blipFill>
        <p:spPr>
          <a:xfrm>
            <a:off x="11098071" y="2934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727468"/>
            <a:ext cx="10817582" cy="4673332"/>
            <a:chOff x="0" y="0"/>
            <a:chExt cx="4274726" cy="1898290"/>
          </a:xfrm>
        </p:grpSpPr>
        <p:sp>
          <p:nvSpPr>
            <p:cNvPr id="9" name="Freeform 9"/>
            <p:cNvSpPr/>
            <p:nvPr/>
          </p:nvSpPr>
          <p:spPr>
            <a:xfrm>
              <a:off x="0" y="0"/>
              <a:ext cx="4274726" cy="1898291"/>
            </a:xfrm>
            <a:custGeom>
              <a:avLst/>
              <a:gdLst/>
              <a:ahLst/>
              <a:cxnLst/>
              <a:rect l="l" t="t" r="r" b="b"/>
              <a:pathLst>
                <a:path w="4274726" h="1898291">
                  <a:moveTo>
                    <a:pt x="24327" y="0"/>
                  </a:moveTo>
                  <a:lnTo>
                    <a:pt x="4250399" y="0"/>
                  </a:lnTo>
                  <a:cubicBezTo>
                    <a:pt x="4263834" y="0"/>
                    <a:pt x="4274726" y="10891"/>
                    <a:pt x="4274726" y="24327"/>
                  </a:cubicBezTo>
                  <a:lnTo>
                    <a:pt x="4274726" y="1873964"/>
                  </a:lnTo>
                  <a:cubicBezTo>
                    <a:pt x="4274726" y="1880416"/>
                    <a:pt x="4272163" y="1886603"/>
                    <a:pt x="4267601" y="1891165"/>
                  </a:cubicBezTo>
                  <a:cubicBezTo>
                    <a:pt x="4263039" y="1895728"/>
                    <a:pt x="4256851" y="1898291"/>
                    <a:pt x="4250399" y="1898291"/>
                  </a:cubicBezTo>
                  <a:lnTo>
                    <a:pt x="24327" y="1898291"/>
                  </a:lnTo>
                  <a:cubicBezTo>
                    <a:pt x="10891" y="1898291"/>
                    <a:pt x="0" y="1887399"/>
                    <a:pt x="0" y="1873964"/>
                  </a:cubicBezTo>
                  <a:lnTo>
                    <a:pt x="0" y="24327"/>
                  </a:lnTo>
                  <a:cubicBezTo>
                    <a:pt x="0" y="10891"/>
                    <a:pt x="10891" y="0"/>
                    <a:pt x="24327" y="0"/>
                  </a:cubicBezTo>
                  <a:close/>
                </a:path>
              </a:pathLst>
            </a:custGeom>
            <a:solidFill>
              <a:srgbClr val="9BC9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5"/>
          <a:srcRect/>
          <a:stretch>
            <a:fillRect/>
          </a:stretch>
        </p:blipFill>
        <p:spPr>
          <a:xfrm>
            <a:off x="549749" y="1761362"/>
            <a:ext cx="4234273" cy="4840430"/>
          </a:xfrm>
          <a:prstGeom prst="rect">
            <a:avLst/>
          </a:prstGeom>
        </p:spPr>
      </p:pic>
      <p:sp>
        <p:nvSpPr>
          <p:cNvPr id="12" name="TextBox 12"/>
          <p:cNvSpPr txBox="1"/>
          <p:nvPr/>
        </p:nvSpPr>
        <p:spPr>
          <a:xfrm>
            <a:off x="1539956" y="319558"/>
            <a:ext cx="101170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IV. THỰC HÀNH HÔ HẤP NHÂN TẠO, CẤP CỨU NGƯỜI ĐUỐI NƯỚC</a:t>
            </a:r>
          </a:p>
        </p:txBody>
      </p:sp>
      <p:sp>
        <p:nvSpPr>
          <p:cNvPr id="13" name="TextBox 13"/>
          <p:cNvSpPr txBox="1"/>
          <p:nvPr/>
        </p:nvSpPr>
        <p:spPr>
          <a:xfrm>
            <a:off x="685622" y="1183485"/>
            <a:ext cx="691174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Đánh giá kết quả và câu hỏi</a:t>
            </a:r>
          </a:p>
        </p:txBody>
      </p:sp>
      <p:sp>
        <p:nvSpPr>
          <p:cNvPr id="14" name="TextBox 14"/>
          <p:cNvSpPr txBox="1"/>
          <p:nvPr/>
        </p:nvSpPr>
        <p:spPr>
          <a:xfrm>
            <a:off x="4875212" y="2311414"/>
            <a:ext cx="6283317" cy="2965427"/>
          </a:xfrm>
          <a:prstGeom prst="rect">
            <a:avLst/>
          </a:prstGeom>
        </p:spPr>
        <p:txBody>
          <a:bodyPr lIns="0" tIns="0" rIns="0" bIns="0" rtlCol="0" anchor="t">
            <a:spAutoFit/>
          </a:bodyPr>
          <a:lstStyle/>
          <a:p>
            <a:pPr algn="just">
              <a:lnSpc>
                <a:spcPts val="3266"/>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xét</a:t>
            </a:r>
            <a:r>
              <a:rPr lang="en-US" sz="2300" b="1" dirty="0">
                <a:solidFill>
                  <a:srgbClr val="000000"/>
                </a:solidFill>
                <a:latin typeface="Arial" pitchFamily="34" charset="0"/>
              </a:rPr>
              <a:t> </a:t>
            </a:r>
            <a:r>
              <a:rPr lang="en-US" sz="2300" b="1" dirty="0" err="1">
                <a:solidFill>
                  <a:srgbClr val="000000"/>
                </a:solidFill>
                <a:latin typeface="Arial" pitchFamily="34" charset="0"/>
              </a:rPr>
              <a:t>việc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thao</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nạn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endParaRPr lang="en-US" sz="2300" b="1" dirty="0">
              <a:solidFill>
                <a:srgbClr val="000000"/>
              </a:solidFill>
              <a:latin typeface="Arial" pitchFamily="34" charset="0"/>
            </a:endParaRPr>
          </a:p>
          <a:p>
            <a:pPr algn="just">
              <a:lnSpc>
                <a:spcPct val="120000"/>
              </a:lnSpc>
              <a:spcBef>
                <a:spcPct val="0"/>
              </a:spcBef>
            </a:pP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ý </a:t>
            </a:r>
            <a:r>
              <a:rPr lang="en-US" sz="2300" b="1" dirty="0" err="1" smtClean="0">
                <a:solidFill>
                  <a:srgbClr val="000000"/>
                </a:solidFill>
                <a:latin typeface="Arial" pitchFamily="34" charset="0"/>
              </a:rPr>
              <a:t>nghĩa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việc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bịt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mũi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ngạt</a:t>
            </a:r>
            <a:endParaRPr lang="en-US" sz="2300" b="1" dirty="0">
              <a:solidFill>
                <a:srgbClr val="000000"/>
              </a:solidFill>
              <a:latin typeface="Arial" pitchFamily="34" charset="0"/>
            </a:endParaRPr>
          </a:p>
          <a:p>
            <a:pPr algn="just">
              <a:lnSpc>
                <a:spcPts val="3266"/>
              </a:lnSpc>
              <a:spcBef>
                <a:spcPct val="0"/>
              </a:spcBef>
            </a:pPr>
            <a:r>
              <a:rPr lang="en-US" sz="2300" b="1" dirty="0">
                <a:solidFill>
                  <a:srgbClr val="000000"/>
                </a:solidFill>
                <a:latin typeface="Arial" pitchFamily="34" charset="0"/>
              </a:rPr>
              <a:t>. </a:t>
            </a:r>
            <a:r>
              <a:rPr lang="en-US" sz="2300" b="1" dirty="0" err="1" smtClean="0">
                <a:solidFill>
                  <a:srgbClr val="000000"/>
                </a:solidFill>
                <a:latin typeface="Arial" pitchFamily="34" charset="0"/>
              </a:rPr>
              <a:t>Tại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phải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dùng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ấn</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pháp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ấn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endParaRPr lang="en-US" sz="2300" b="1" dirty="0">
              <a:solidFill>
                <a:srgbClr val="000000"/>
              </a:solidFill>
              <a:latin typeface="Arial" pitchFamily="34" charset="0"/>
            </a:endParaRPr>
          </a:p>
        </p:txBody>
      </p:sp>
      <p:pic>
        <p:nvPicPr>
          <p:cNvPr id="15" name="Picture 8"/>
          <p:cNvPicPr>
            <a:picLocks noChangeAspect="1"/>
          </p:cNvPicPr>
          <p:nvPr/>
        </p:nvPicPr>
        <p:blipFill>
          <a:blip r:embed="rId6"/>
          <a:srcRect/>
          <a:stretch>
            <a:fillRect/>
          </a:stretch>
        </p:blipFill>
        <p:spPr>
          <a:xfrm>
            <a:off x="11098071" y="2934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246177"/>
            <a:ext cx="10817582" cy="6365647"/>
            <a:chOff x="0" y="0"/>
            <a:chExt cx="4274726" cy="2514824"/>
          </a:xfrm>
        </p:grpSpPr>
        <p:sp>
          <p:nvSpPr>
            <p:cNvPr id="3" name="Freeform 3"/>
            <p:cNvSpPr/>
            <p:nvPr/>
          </p:nvSpPr>
          <p:spPr>
            <a:xfrm>
              <a:off x="0" y="0"/>
              <a:ext cx="4274726" cy="2514824"/>
            </a:xfrm>
            <a:custGeom>
              <a:avLst/>
              <a:gdLst/>
              <a:ahLst/>
              <a:cxnLst/>
              <a:rect l="l" t="t" r="r" b="b"/>
              <a:pathLst>
                <a:path w="4274726" h="2514824">
                  <a:moveTo>
                    <a:pt x="47700" y="0"/>
                  </a:moveTo>
                  <a:lnTo>
                    <a:pt x="4227026" y="0"/>
                  </a:lnTo>
                  <a:cubicBezTo>
                    <a:pt x="4239677" y="0"/>
                    <a:pt x="4251809" y="5025"/>
                    <a:pt x="4260755" y="13971"/>
                  </a:cubicBezTo>
                  <a:cubicBezTo>
                    <a:pt x="4269700" y="22916"/>
                    <a:pt x="4274726" y="35049"/>
                    <a:pt x="4274726" y="47700"/>
                  </a:cubicBezTo>
                  <a:lnTo>
                    <a:pt x="4274726" y="2467124"/>
                  </a:lnTo>
                  <a:cubicBezTo>
                    <a:pt x="4274726" y="2479775"/>
                    <a:pt x="4269700" y="2491907"/>
                    <a:pt x="4260755" y="2500853"/>
                  </a:cubicBezTo>
                  <a:cubicBezTo>
                    <a:pt x="4251809" y="2509798"/>
                    <a:pt x="4239677" y="2514824"/>
                    <a:pt x="4227026" y="2514824"/>
                  </a:cubicBezTo>
                  <a:lnTo>
                    <a:pt x="47700" y="2514824"/>
                  </a:lnTo>
                  <a:cubicBezTo>
                    <a:pt x="35049" y="2514824"/>
                    <a:pt x="22916" y="2509798"/>
                    <a:pt x="13971" y="2500853"/>
                  </a:cubicBezTo>
                  <a:cubicBezTo>
                    <a:pt x="5025" y="2491907"/>
                    <a:pt x="0" y="2479775"/>
                    <a:pt x="0" y="2467124"/>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1042702" y="820865"/>
            <a:ext cx="10100245" cy="813723"/>
            <a:chOff x="0" y="0"/>
            <a:chExt cx="20205752" cy="162744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8751077"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a:t>
              </a:r>
            </a:p>
          </p:txBody>
        </p:sp>
      </p:grpSp>
      <p:grpSp>
        <p:nvGrpSpPr>
          <p:cNvPr id="10" name="Group 10"/>
          <p:cNvGrpSpPr/>
          <p:nvPr/>
        </p:nvGrpSpPr>
        <p:grpSpPr>
          <a:xfrm>
            <a:off x="1042702" y="2242612"/>
            <a:ext cx="10100245" cy="1659878"/>
            <a:chOff x="0" y="-66674"/>
            <a:chExt cx="20205752" cy="33197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8751077" cy="3319757"/>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nhầy</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dịch</a:t>
              </a:r>
              <a:r>
                <a:rPr lang="en-US" sz="2300" b="1" dirty="0">
                  <a:solidFill>
                    <a:srgbClr val="000000"/>
                  </a:solidFill>
                  <a:latin typeface="Arial" pitchFamily="34" charset="0"/>
                </a:rPr>
                <a:t> </a:t>
              </a:r>
              <a:r>
                <a:rPr lang="en-US" sz="2300" b="1" dirty="0" err="1">
                  <a:solidFill>
                    <a:srgbClr val="000000"/>
                  </a:solidFill>
                  <a:latin typeface="Arial" pitchFamily="34" charset="0"/>
                </a:rPr>
                <a:t>nhầy</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cản</a:t>
              </a:r>
              <a:r>
                <a:rPr lang="en-US" sz="2300" b="1" dirty="0">
                  <a:solidFill>
                    <a:srgbClr val="000000"/>
                  </a:solidFill>
                  <a:latin typeface="Arial" pitchFamily="34" charset="0"/>
                </a:rPr>
                <a:t> </a:t>
              </a:r>
              <a:r>
                <a:rPr lang="en-US" sz="2300" b="1" dirty="0" err="1">
                  <a:solidFill>
                    <a:srgbClr val="000000"/>
                  </a:solidFill>
                  <a:latin typeface="Arial" pitchFamily="34" charset="0"/>
                </a:rPr>
                <a:t>bụi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diệt</a:t>
              </a:r>
              <a:r>
                <a:rPr lang="en-US" sz="2300" b="1" dirty="0">
                  <a:solidFill>
                    <a:srgbClr val="000000"/>
                  </a:solidFill>
                  <a:latin typeface="Arial" pitchFamily="34" charset="0"/>
                </a:rPr>
                <a:t> vi </a:t>
              </a:r>
              <a:r>
                <a:rPr lang="en-US" sz="2300" b="1" dirty="0" err="1">
                  <a:solidFill>
                    <a:srgbClr val="000000"/>
                  </a:solidFill>
                  <a:latin typeface="Arial" pitchFamily="34" charset="0"/>
                </a:rPr>
                <a:t>khuẩn</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phế</a:t>
              </a:r>
              <a:r>
                <a:rPr lang="en-US" sz="2300" b="1" dirty="0">
                  <a:solidFill>
                    <a:srgbClr val="000000"/>
                  </a:solidFill>
                  <a:latin typeface="Arial" pitchFamily="34" charset="0"/>
                </a:rPr>
                <a:t> </a:t>
              </a:r>
              <a:r>
                <a:rPr lang="en-US" sz="2300" b="1" dirty="0" err="1">
                  <a:solidFill>
                    <a:srgbClr val="000000"/>
                  </a:solidFill>
                  <a:latin typeface="Arial" pitchFamily="34" charset="0"/>
                </a:rPr>
                <a:t>nang</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nơi</a:t>
              </a:r>
              <a:r>
                <a:rPr lang="en-US" sz="2300" b="1" dirty="0">
                  <a:solidFill>
                    <a:srgbClr val="000000"/>
                  </a:solidFill>
                  <a:latin typeface="Arial" pitchFamily="34" charset="0"/>
                </a:rPr>
                <a:t> </a:t>
              </a:r>
              <a:r>
                <a:rPr lang="en-US" sz="2300" b="1" dirty="0" err="1">
                  <a:solidFill>
                    <a:srgbClr val="000000"/>
                  </a:solidFill>
                  <a:latin typeface="Arial" pitchFamily="34" charset="0"/>
                </a:rPr>
                <a:t>diễn</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a:t>
              </a:r>
              <a:endParaRPr lang="en-US" sz="2300" b="1" dirty="0">
                <a:solidFill>
                  <a:srgbClr val="C00000"/>
                </a:solidFill>
                <a:latin typeface="Arial" pitchFamily="34" charset="0"/>
              </a:endParaRPr>
            </a:p>
          </p:txBody>
        </p:sp>
      </p:grpSp>
      <p:grpSp>
        <p:nvGrpSpPr>
          <p:cNvPr id="20" name="Group 20"/>
          <p:cNvGrpSpPr/>
          <p:nvPr/>
        </p:nvGrpSpPr>
        <p:grpSpPr>
          <a:xfrm>
            <a:off x="1044290" y="4572000"/>
            <a:ext cx="10100245" cy="1698927"/>
            <a:chOff x="0" y="-66674"/>
            <a:chExt cx="20205752" cy="3397854"/>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8751077" cy="339785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xúc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dễ</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chống</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luyện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tập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tang </a:t>
              </a:r>
              <a:r>
                <a:rPr lang="en-US" sz="2300" b="1" dirty="0" err="1" smtClean="0">
                  <a:solidFill>
                    <a:srgbClr val="000000"/>
                  </a:solidFill>
                  <a:latin typeface="Arial" pitchFamily="34" charset="0"/>
                </a:rPr>
                <a:t>cường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khỏe</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54565" y="1859061"/>
            <a:ext cx="5908496" cy="1200016"/>
          </a:xfrm>
          <a:prstGeom prst="rect">
            <a:avLst/>
          </a:prstGeom>
          <a:noFill/>
          <a:ln>
            <a:noFill/>
          </a:ln>
        </p:spPr>
        <p:txBody>
          <a:bodyPr wrap="square">
            <a:spAutoFit/>
          </a:bodyPr>
          <a:lstStyle/>
          <a:p>
            <a:pPr algn="ctr"/>
            <a:r>
              <a:rPr lang="en-US" sz="3599" b="1" dirty="0" err="1">
                <a:solidFill>
                  <a:srgbClr val="FF0000"/>
                </a:solidFill>
                <a:latin typeface="Averta Std ExtraBold" panose="00000900000000000000" pitchFamily="50" charset="0"/>
              </a:rPr>
              <a:t>Không</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nhân</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tham</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gia</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vào</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quá</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trình</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đông</a:t>
            </a:r>
            <a:r>
              <a:rPr lang="en-US" sz="3599" b="1" dirty="0">
                <a:solidFill>
                  <a:srgbClr val="FF0000"/>
                </a:solidFill>
                <a:latin typeface="Averta Std ExtraBold" panose="00000900000000000000" pitchFamily="50" charset="0"/>
              </a:rPr>
              <a:t> </a:t>
            </a:r>
            <a:r>
              <a:rPr lang="en-US" sz="3599" b="1" dirty="0" err="1">
                <a:solidFill>
                  <a:srgbClr val="FF0000"/>
                </a:solidFill>
                <a:latin typeface="Averta Std ExtraBold" panose="00000900000000000000" pitchFamily="50" charset="0"/>
              </a:rPr>
              <a:t>máu</a:t>
            </a:r>
            <a:r>
              <a:rPr lang="en-US" sz="3599" b="1" dirty="0">
                <a:solidFill>
                  <a:srgbClr val="FF0000"/>
                </a:solidFill>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3686197" y="53770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8" name="!!6a">
            <a:extLst>
              <a:ext uri="{FF2B5EF4-FFF2-40B4-BE49-F238E27FC236}">
                <a16:creationId xmlns:a16="http://schemas.microsoft.com/office/drawing/2014/main" id="{1A2132AA-48E4-495E-A5D0-6D2BBB8C76E1}"/>
              </a:ext>
            </a:extLst>
          </p:cNvPr>
          <p:cNvSpPr txBox="1"/>
          <p:nvPr/>
        </p:nvSpPr>
        <p:spPr>
          <a:xfrm>
            <a:off x="3858547" y="544183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2588842" y="537621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4" name="!!6a">
            <a:extLst>
              <a:ext uri="{FF2B5EF4-FFF2-40B4-BE49-F238E27FC236}">
                <a16:creationId xmlns:a16="http://schemas.microsoft.com/office/drawing/2014/main" id="{1A2132AA-48E4-495E-A5D0-6D2BBB8C76E1}"/>
              </a:ext>
            </a:extLst>
          </p:cNvPr>
          <p:cNvSpPr txBox="1"/>
          <p:nvPr/>
        </p:nvSpPr>
        <p:spPr>
          <a:xfrm>
            <a:off x="2749157" y="542758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4804872" y="538112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6a">
            <a:extLst>
              <a:ext uri="{FF2B5EF4-FFF2-40B4-BE49-F238E27FC236}">
                <a16:creationId xmlns:a16="http://schemas.microsoft.com/office/drawing/2014/main" id="{1A2132AA-48E4-495E-A5D0-6D2BBB8C76E1}"/>
              </a:ext>
            </a:extLst>
          </p:cNvPr>
          <p:cNvSpPr txBox="1"/>
          <p:nvPr/>
        </p:nvSpPr>
        <p:spPr>
          <a:xfrm>
            <a:off x="4953997" y="542758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ể</a:t>
            </a:r>
          </a:p>
        </p:txBody>
      </p:sp>
      <p:sp>
        <p:nvSpPr>
          <p:cNvPr id="2" name="!!o6a">
            <a:extLst>
              <a:ext uri="{FF2B5EF4-FFF2-40B4-BE49-F238E27FC236}">
                <a16:creationId xmlns:a16="http://schemas.microsoft.com/office/drawing/2014/main" id="{C240A5A5-05C7-A3BD-8A87-87882832A746}"/>
              </a:ext>
            </a:extLst>
          </p:cNvPr>
          <p:cNvSpPr/>
          <p:nvPr/>
        </p:nvSpPr>
        <p:spPr>
          <a:xfrm>
            <a:off x="5905462" y="538824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6a">
            <a:extLst>
              <a:ext uri="{FF2B5EF4-FFF2-40B4-BE49-F238E27FC236}">
                <a16:creationId xmlns:a16="http://schemas.microsoft.com/office/drawing/2014/main" id="{5AE7740A-D9B7-4E32-E86A-FDA20DC45E76}"/>
              </a:ext>
            </a:extLst>
          </p:cNvPr>
          <p:cNvSpPr txBox="1"/>
          <p:nvPr/>
        </p:nvSpPr>
        <p:spPr>
          <a:xfrm>
            <a:off x="6054586" y="543471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4" name="!!o6a">
            <a:extLst>
              <a:ext uri="{FF2B5EF4-FFF2-40B4-BE49-F238E27FC236}">
                <a16:creationId xmlns:a16="http://schemas.microsoft.com/office/drawing/2014/main" id="{6595A3AF-5CF6-EB82-FDA0-F9DB8BBB0BC3}"/>
              </a:ext>
            </a:extLst>
          </p:cNvPr>
          <p:cNvSpPr/>
          <p:nvPr/>
        </p:nvSpPr>
        <p:spPr>
          <a:xfrm>
            <a:off x="7006051" y="539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6a">
            <a:extLst>
              <a:ext uri="{FF2B5EF4-FFF2-40B4-BE49-F238E27FC236}">
                <a16:creationId xmlns:a16="http://schemas.microsoft.com/office/drawing/2014/main" id="{7A1F0D60-449C-98F0-208C-335C4CCC1F58}"/>
              </a:ext>
            </a:extLst>
          </p:cNvPr>
          <p:cNvSpPr txBox="1"/>
          <p:nvPr/>
        </p:nvSpPr>
        <p:spPr>
          <a:xfrm>
            <a:off x="7153230" y="544183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6" name="!!o6a">
            <a:extLst>
              <a:ext uri="{FF2B5EF4-FFF2-40B4-BE49-F238E27FC236}">
                <a16:creationId xmlns:a16="http://schemas.microsoft.com/office/drawing/2014/main" id="{B88F7DBA-FFA5-4366-6E6E-3D8642E8B10F}"/>
              </a:ext>
            </a:extLst>
          </p:cNvPr>
          <p:cNvSpPr/>
          <p:nvPr/>
        </p:nvSpPr>
        <p:spPr>
          <a:xfrm>
            <a:off x="8106640" y="540249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6a">
            <a:extLst>
              <a:ext uri="{FF2B5EF4-FFF2-40B4-BE49-F238E27FC236}">
                <a16:creationId xmlns:a16="http://schemas.microsoft.com/office/drawing/2014/main" id="{25C3F80E-D6A0-4405-3BB8-A0EF40DFB846}"/>
              </a:ext>
            </a:extLst>
          </p:cNvPr>
          <p:cNvSpPr txBox="1"/>
          <p:nvPr/>
        </p:nvSpPr>
        <p:spPr>
          <a:xfrm>
            <a:off x="8255765" y="5448955"/>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6a">
            <a:extLst>
              <a:ext uri="{FF2B5EF4-FFF2-40B4-BE49-F238E27FC236}">
                <a16:creationId xmlns:a16="http://schemas.microsoft.com/office/drawing/2014/main" id="{5EDA4948-7156-6A51-290A-9AD639E6870D}"/>
              </a:ext>
            </a:extLst>
          </p:cNvPr>
          <p:cNvSpPr/>
          <p:nvPr/>
        </p:nvSpPr>
        <p:spPr>
          <a:xfrm>
            <a:off x="9246094" y="541555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6a">
            <a:extLst>
              <a:ext uri="{FF2B5EF4-FFF2-40B4-BE49-F238E27FC236}">
                <a16:creationId xmlns:a16="http://schemas.microsoft.com/office/drawing/2014/main" id="{5DB630A6-2EBD-CF35-609D-BB9C1EA1DC8C}"/>
              </a:ext>
            </a:extLst>
          </p:cNvPr>
          <p:cNvSpPr txBox="1"/>
          <p:nvPr/>
        </p:nvSpPr>
        <p:spPr>
          <a:xfrm>
            <a:off x="9395219" y="542991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pic>
        <p:nvPicPr>
          <p:cNvPr id="1026" name="Picture 2" descr="Giáº£m tiá»u cáº§u nguy hiá»m nhÆ° tháº¿ nÃ o? | VTV.V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1007" y="1314464"/>
            <a:ext cx="3751392" cy="2344620"/>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3"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1799767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6"/>
                                        </p:tgtEl>
                                      </p:cBhvr>
                                    </p:animEffect>
                                    <p:animScale>
                                      <p:cBhvr>
                                        <p:cTn id="34"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51"/>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52"/>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5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4"/>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58"/>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55"/>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0"/>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5"/>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6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6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6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7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7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0"/>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79"/>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1"/>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2"/>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3"/>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4"/>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85"/>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86"/>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88"/>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87"/>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89"/>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0"/>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126" restart="whenNotActive" fill="hold" evtFilter="cancelBubble" nodeType="interactiveSeq">
                <p:stCondLst>
                  <p:cond evt="onClick" delay="0">
                    <p:tgtEl>
                      <p:spTgt spid="1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3"/>
                                        </p:tgtEl>
                                        <p:attrNameLst>
                                          <p:attrName>style.visibility</p:attrName>
                                        </p:attrNameLst>
                                      </p:cBhvr>
                                      <p:to>
                                        <p:strVal val="visible"/>
                                      </p:to>
                                    </p:set>
                                    <p:anim calcmode="lin" valueType="num">
                                      <p:cBhvr>
                                        <p:cTn id="131" dur="500" fill="hold"/>
                                        <p:tgtEl>
                                          <p:spTgt spid="13"/>
                                        </p:tgtEl>
                                        <p:attrNameLst>
                                          <p:attrName>ppt_w</p:attrName>
                                        </p:attrNameLst>
                                      </p:cBhvr>
                                      <p:tavLst>
                                        <p:tav tm="0">
                                          <p:val>
                                            <p:fltVal val="0"/>
                                          </p:val>
                                        </p:tav>
                                        <p:tav tm="100000">
                                          <p:val>
                                            <p:strVal val="#ppt_w"/>
                                          </p:val>
                                        </p:tav>
                                      </p:tavLst>
                                    </p:anim>
                                    <p:anim calcmode="lin" valueType="num">
                                      <p:cBhvr>
                                        <p:cTn id="132" dur="500" fill="hold"/>
                                        <p:tgtEl>
                                          <p:spTgt spid="13"/>
                                        </p:tgtEl>
                                        <p:attrNameLst>
                                          <p:attrName>ppt_h</p:attrName>
                                        </p:attrNameLst>
                                      </p:cBhvr>
                                      <p:tavLst>
                                        <p:tav tm="0">
                                          <p:val>
                                            <p:fltVal val="0"/>
                                          </p:val>
                                        </p:tav>
                                        <p:tav tm="100000">
                                          <p:val>
                                            <p:strVal val="#ppt_h"/>
                                          </p:val>
                                        </p:tav>
                                      </p:tavLst>
                                    </p:anim>
                                    <p:animEffect transition="in" filter="fade">
                                      <p:cBhvr>
                                        <p:cTn id="133" dur="500"/>
                                        <p:tgtEl>
                                          <p:spTgt spid="13"/>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3"/>
                                        </p:tgtEl>
                                      </p:cBhvr>
                                    </p:animEffect>
                                    <p:animScale>
                                      <p:cBhvr>
                                        <p:cTn id="136"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146945" y="1169595"/>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061955" y="1825986"/>
            <a:ext cx="6788595" cy="1938487"/>
          </a:xfrm>
          <a:prstGeom prst="rect">
            <a:avLst/>
          </a:prstGeom>
          <a:noFill/>
          <a:ln>
            <a:noFill/>
          </a:ln>
        </p:spPr>
        <p:txBody>
          <a:bodyPr wrap="square">
            <a:spAutoFit/>
          </a:bodyPr>
          <a:lstStyle/>
          <a:p>
            <a:pPr algn="ctr"/>
            <a:r>
              <a:rPr lang="en-US" sz="3999" dirty="0" err="1">
                <a:solidFill>
                  <a:srgbClr val="EE4036"/>
                </a:solidFill>
                <a:latin typeface="Averta Std ExtraBold" panose="00000900000000000000" pitchFamily="50" charset="0"/>
              </a:rPr>
              <a:t>Hình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đĩa</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gồm</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hai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mặt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không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nhân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màu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đỏ</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tham</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gia</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vận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chuyển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chất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khí</a:t>
            </a:r>
            <a:r>
              <a:rPr lang="en-US" sz="3999" dirty="0">
                <a:solidFill>
                  <a:srgbClr val="EE4036"/>
                </a:solidFill>
                <a:latin typeface="Averta Std ExtraBold" panose="00000900000000000000" pitchFamily="50" charset="0"/>
              </a:rPr>
              <a:t>.</a:t>
            </a:r>
          </a:p>
        </p:txBody>
      </p:sp>
      <p:sp>
        <p:nvSpPr>
          <p:cNvPr id="57" name="!!o2a">
            <a:extLst>
              <a:ext uri="{FF2B5EF4-FFF2-40B4-BE49-F238E27FC236}">
                <a16:creationId xmlns:a16="http://schemas.microsoft.com/office/drawing/2014/main" id="{6EC9969B-21CB-4D98-8627-337ABB761D81}"/>
              </a:ext>
            </a:extLst>
          </p:cNvPr>
          <p:cNvSpPr/>
          <p:nvPr/>
        </p:nvSpPr>
        <p:spPr>
          <a:xfrm>
            <a:off x="5472466"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8" name="!!o2b">
            <a:extLst>
              <a:ext uri="{FF2B5EF4-FFF2-40B4-BE49-F238E27FC236}">
                <a16:creationId xmlns:a16="http://schemas.microsoft.com/office/drawing/2014/main" id="{78069A1B-D926-4C5A-B89C-A303ADAD4239}"/>
              </a:ext>
            </a:extLst>
          </p:cNvPr>
          <p:cNvSpPr/>
          <p:nvPr/>
        </p:nvSpPr>
        <p:spPr>
          <a:xfrm>
            <a:off x="6608120"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60" name="!!2a">
            <a:extLst>
              <a:ext uri="{FF2B5EF4-FFF2-40B4-BE49-F238E27FC236}">
                <a16:creationId xmlns:a16="http://schemas.microsoft.com/office/drawing/2014/main" id="{BC6B0D28-E661-4560-AE7B-10549049C7B9}"/>
              </a:ext>
            </a:extLst>
          </p:cNvPr>
          <p:cNvSpPr txBox="1"/>
          <p:nvPr/>
        </p:nvSpPr>
        <p:spPr>
          <a:xfrm>
            <a:off x="5576553" y="570784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2" name="!!1b">
            <a:extLst>
              <a:ext uri="{FF2B5EF4-FFF2-40B4-BE49-F238E27FC236}">
                <a16:creationId xmlns:a16="http://schemas.microsoft.com/office/drawing/2014/main" id="{1CD069B4-5CF6-458A-B83D-7557A574044E}"/>
              </a:ext>
            </a:extLst>
          </p:cNvPr>
          <p:cNvSpPr txBox="1"/>
          <p:nvPr/>
        </p:nvSpPr>
        <p:spPr>
          <a:xfrm>
            <a:off x="6785672" y="573202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2a">
            <a:extLst>
              <a:ext uri="{FF2B5EF4-FFF2-40B4-BE49-F238E27FC236}">
                <a16:creationId xmlns:a16="http://schemas.microsoft.com/office/drawing/2014/main" id="{D1A860F0-3FB4-25F9-CEDE-34601076659D}"/>
              </a:ext>
            </a:extLst>
          </p:cNvPr>
          <p:cNvSpPr/>
          <p:nvPr/>
        </p:nvSpPr>
        <p:spPr>
          <a:xfrm>
            <a:off x="2072073"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3" name="!!o2b">
            <a:extLst>
              <a:ext uri="{FF2B5EF4-FFF2-40B4-BE49-F238E27FC236}">
                <a16:creationId xmlns:a16="http://schemas.microsoft.com/office/drawing/2014/main" id="{24963050-39B2-29BC-6E49-D4F12FB996A6}"/>
              </a:ext>
            </a:extLst>
          </p:cNvPr>
          <p:cNvSpPr/>
          <p:nvPr/>
        </p:nvSpPr>
        <p:spPr>
          <a:xfrm>
            <a:off x="3207727"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4" name="!!o2c">
            <a:extLst>
              <a:ext uri="{FF2B5EF4-FFF2-40B4-BE49-F238E27FC236}">
                <a16:creationId xmlns:a16="http://schemas.microsoft.com/office/drawing/2014/main" id="{A56301D9-1FAD-A95B-9D1E-0EEE850AF7AD}"/>
              </a:ext>
            </a:extLst>
          </p:cNvPr>
          <p:cNvSpPr/>
          <p:nvPr/>
        </p:nvSpPr>
        <p:spPr>
          <a:xfrm>
            <a:off x="4343381"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5" name="!!2a">
            <a:extLst>
              <a:ext uri="{FF2B5EF4-FFF2-40B4-BE49-F238E27FC236}">
                <a16:creationId xmlns:a16="http://schemas.microsoft.com/office/drawing/2014/main" id="{90F004E5-6168-1ECC-5E33-7E7FA6B89323}"/>
              </a:ext>
            </a:extLst>
          </p:cNvPr>
          <p:cNvSpPr txBox="1"/>
          <p:nvPr/>
        </p:nvSpPr>
        <p:spPr>
          <a:xfrm>
            <a:off x="2250877" y="575774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1b">
            <a:extLst>
              <a:ext uri="{FF2B5EF4-FFF2-40B4-BE49-F238E27FC236}">
                <a16:creationId xmlns:a16="http://schemas.microsoft.com/office/drawing/2014/main" id="{07D88022-C659-722A-42B1-2534FB905A17}"/>
              </a:ext>
            </a:extLst>
          </p:cNvPr>
          <p:cNvSpPr txBox="1"/>
          <p:nvPr/>
        </p:nvSpPr>
        <p:spPr>
          <a:xfrm>
            <a:off x="3385279" y="573057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ồ</a:t>
            </a:r>
          </a:p>
        </p:txBody>
      </p:sp>
      <p:sp>
        <p:nvSpPr>
          <p:cNvPr id="9" name="!!2c">
            <a:extLst>
              <a:ext uri="{FF2B5EF4-FFF2-40B4-BE49-F238E27FC236}">
                <a16:creationId xmlns:a16="http://schemas.microsoft.com/office/drawing/2014/main" id="{BFF61193-9D98-04BF-685B-54D0EA308521}"/>
              </a:ext>
            </a:extLst>
          </p:cNvPr>
          <p:cNvSpPr txBox="1"/>
          <p:nvPr/>
        </p:nvSpPr>
        <p:spPr>
          <a:xfrm>
            <a:off x="4519566" y="573162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 name="!!o2b">
            <a:extLst>
              <a:ext uri="{FF2B5EF4-FFF2-40B4-BE49-F238E27FC236}">
                <a16:creationId xmlns:a16="http://schemas.microsoft.com/office/drawing/2014/main" id="{D9C4C6A3-547D-EDF7-3464-9FCD58577B2B}"/>
              </a:ext>
            </a:extLst>
          </p:cNvPr>
          <p:cNvSpPr/>
          <p:nvPr/>
        </p:nvSpPr>
        <p:spPr>
          <a:xfrm>
            <a:off x="7737205"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1" name="!!1b">
            <a:extLst>
              <a:ext uri="{FF2B5EF4-FFF2-40B4-BE49-F238E27FC236}">
                <a16:creationId xmlns:a16="http://schemas.microsoft.com/office/drawing/2014/main" id="{3D714634-80F3-CAC9-3E9C-93CD854B8D5F}"/>
              </a:ext>
            </a:extLst>
          </p:cNvPr>
          <p:cNvSpPr txBox="1"/>
          <p:nvPr/>
        </p:nvSpPr>
        <p:spPr>
          <a:xfrm>
            <a:off x="7914757" y="5742184"/>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ầ</a:t>
            </a:r>
          </a:p>
        </p:txBody>
      </p:sp>
      <p:sp>
        <p:nvSpPr>
          <p:cNvPr id="12" name="!!o2b">
            <a:extLst>
              <a:ext uri="{FF2B5EF4-FFF2-40B4-BE49-F238E27FC236}">
                <a16:creationId xmlns:a16="http://schemas.microsoft.com/office/drawing/2014/main" id="{565DA555-AB91-7ED7-D83D-FB64F1DE535A}"/>
              </a:ext>
            </a:extLst>
          </p:cNvPr>
          <p:cNvSpPr/>
          <p:nvPr/>
        </p:nvSpPr>
        <p:spPr>
          <a:xfrm>
            <a:off x="8866290" y="56396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3" name="!!1b">
            <a:extLst>
              <a:ext uri="{FF2B5EF4-FFF2-40B4-BE49-F238E27FC236}">
                <a16:creationId xmlns:a16="http://schemas.microsoft.com/office/drawing/2014/main" id="{A63B1FD7-B3F3-5E43-9F87-637E5EAAF69D}"/>
              </a:ext>
            </a:extLst>
          </p:cNvPr>
          <p:cNvSpPr txBox="1"/>
          <p:nvPr/>
        </p:nvSpPr>
        <p:spPr>
          <a:xfrm>
            <a:off x="9043842" y="575234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pic>
        <p:nvPicPr>
          <p:cNvPr id="65" name="Picture 64">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66" name="Picture 65">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67" name="Picture 66">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76" name="Picture 75">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77" name="Picture 76">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79" name="Picture 78">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80" name="Picture 79">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81" name="Picture 80">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82" name="Picture 81">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83" name="Picture 82">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84" name="Picture 83">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85" name="Picture 84">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86" name="Picture 85">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87" name="Picture 86">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88" name="Picture 87">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89" name="Picture 88">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90" name="Picture 89">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120" name="Picture 119">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121" name="Picture 120">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122" name="Picture 121">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23" name="Picture 122">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24" name="Picture 123">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25" name="Picture 124">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126" name="Picture 125">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127" name="Picture 126">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28" name="Picture 127">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29" name="Picture 128">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30" name="Picture 129">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31" name="Picture 130">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pic>
        <p:nvPicPr>
          <p:cNvPr id="6146" name="Picture 2" descr="Cáº¥u táº¡o cá»§a mÃ¡u nhÆ° tháº¿ nÃ o vÃ  vai trÃ² cá»§a mÃ¡u vá»i cÆ¡ thá»"/>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14343" r="58208" b="45828"/>
          <a:stretch/>
        </p:blipFill>
        <p:spPr bwMode="auto">
          <a:xfrm>
            <a:off x="1285308" y="1743211"/>
            <a:ext cx="2941799" cy="2463719"/>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2192832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
                                        </p:tgtEl>
                                      </p:cBhvr>
                                    </p:animEffect>
                                    <p:animScale>
                                      <p:cBhvr>
                                        <p:cTn id="56"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6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8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6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6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7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77"/>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82"/>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7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8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8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84"/>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3.95833E-6 -7.40741E-7 L -3.95833E-6 0.00023 C -0.01601 0.04514 -0.02395 0.05208 -0.02395 0.10486 C -0.02395 0.11782 -0.02617 0.2463 -0.00481 0.27222 C 0.03047 0.31482 0.12852 0.32269 0.15638 0.3287 C 0.16706 0.34306 0.17839 0.35579 0.18829 0.3713 C 0.19857 0.3882 0.21394 0.42847 0.22175 0.44815 C 0.2224 0.45857 0.22409 0.46898 0.22344 0.4794 C 0.22136 0.51412 0.2142 0.55278 0.19792 0.5757 C 0.17995 0.60093 0.14493 0.60833 0.12448 0.61551 C 0.09844 0.60671 0.0448 0.61019 0.01914 0.56435 C 0.01576 0.55857 0.01485 0.54931 0.01276 0.54144 C 0.01485 0.53426 0.01485 0.52245 0.01914 0.51898 C 0.06407 0.4831 0.17461 0.50671 0.19623 0.50764 C 0.22748 0.51875 0.24493 0.51945 0.27123 0.54468 C 0.28347 0.55625 0.29454 0.57153 0.30638 0.58426 C 0.32162 0.60093 0.35261 0.63264 0.35261 0.63287 C 0.35782 0.65532 0.36355 0.66852 0.35743 0.69468 C 0.35586 0.70162 0.35183 0.70718 0.34792 0.70903 C 0.34024 0.71273 0.33191 0.71111 0.32396 0.71204 C 0.28881 0.71111 0.25352 0.71597 0.21862 0.70903 C 0.21524 0.70833 0.21862 0.69398 0.22175 0.6919 C 0.23503 0.68449 0.24948 0.68634 0.26329 0.68357 C 0.32318 0.6963 0.35222 0.67454 0.38933 0.74884 C 0.3974 0.76505 0.40105 0.78657 0.40691 0.80532 C 0.40951 0.8875 0.40938 0.83565 0.40378 0.94144 C 0.40261 0.96343 0.403 0.98565 0.40052 1.00695 C 0.39219 1.08171 0.39584 1.04468 0.38933 1.11759 C 0.38763 1.1838 0.38776 1.15718 0.38776 1.19699 " pathEditMode="relative" rAng="0" ptsTypes="AAAAAAAAAAAAAAAAAAAAAAAAAAAAA">
                                      <p:cBhvr>
                                        <p:cTn id="91" dur="2000" fill="hold"/>
                                        <p:tgtEl>
                                          <p:spTgt spid="86"/>
                                        </p:tgtEl>
                                        <p:attrNameLst>
                                          <p:attrName>ppt_x</p:attrName>
                                          <p:attrName>ppt_y</p:attrName>
                                        </p:attrNameLst>
                                      </p:cBhvr>
                                      <p:rCtr x="19219" y="59838"/>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8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87"/>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8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8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9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21"/>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20"/>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2"/>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3"/>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4"/>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5"/>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26"/>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7"/>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29"/>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8"/>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30"/>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31"/>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126" restart="whenNotActive" fill="hold" evtFilter="cancelBubble" nodeType="interactiveSeq">
                <p:stCondLst>
                  <p:cond evt="onClick" delay="0">
                    <p:tgtEl>
                      <p:spTgt spid="1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3"/>
                                        </p:tgtEl>
                                        <p:attrNameLst>
                                          <p:attrName>style.visibility</p:attrName>
                                        </p:attrNameLst>
                                      </p:cBhvr>
                                      <p:to>
                                        <p:strVal val="visible"/>
                                      </p:to>
                                    </p:set>
                                    <p:anim calcmode="lin" valueType="num">
                                      <p:cBhvr>
                                        <p:cTn id="131" dur="500" fill="hold"/>
                                        <p:tgtEl>
                                          <p:spTgt spid="13"/>
                                        </p:tgtEl>
                                        <p:attrNameLst>
                                          <p:attrName>ppt_w</p:attrName>
                                        </p:attrNameLst>
                                      </p:cBhvr>
                                      <p:tavLst>
                                        <p:tav tm="0">
                                          <p:val>
                                            <p:fltVal val="0"/>
                                          </p:val>
                                        </p:tav>
                                        <p:tav tm="100000">
                                          <p:val>
                                            <p:strVal val="#ppt_w"/>
                                          </p:val>
                                        </p:tav>
                                      </p:tavLst>
                                    </p:anim>
                                    <p:anim calcmode="lin" valueType="num">
                                      <p:cBhvr>
                                        <p:cTn id="132" dur="500" fill="hold"/>
                                        <p:tgtEl>
                                          <p:spTgt spid="13"/>
                                        </p:tgtEl>
                                        <p:attrNameLst>
                                          <p:attrName>ppt_h</p:attrName>
                                        </p:attrNameLst>
                                      </p:cBhvr>
                                      <p:tavLst>
                                        <p:tav tm="0">
                                          <p:val>
                                            <p:fltVal val="0"/>
                                          </p:val>
                                        </p:tav>
                                        <p:tav tm="100000">
                                          <p:val>
                                            <p:strVal val="#ppt_h"/>
                                          </p:val>
                                        </p:tav>
                                      </p:tavLst>
                                    </p:anim>
                                    <p:animEffect transition="in" filter="fade">
                                      <p:cBhvr>
                                        <p:cTn id="133" dur="500"/>
                                        <p:tgtEl>
                                          <p:spTgt spid="13"/>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3"/>
                                        </p:tgtEl>
                                      </p:cBhvr>
                                    </p:animEffect>
                                    <p:animScale>
                                      <p:cBhvr>
                                        <p:cTn id="136"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60" grpId="0"/>
      <p:bldP spid="60" grpId="1"/>
      <p:bldP spid="62" grpId="0"/>
      <p:bldP spid="62" grpId="1"/>
      <p:bldP spid="5" grpId="0"/>
      <p:bldP spid="5" grpId="1"/>
      <p:bldP spid="6" grpId="0"/>
      <p:bldP spid="6" grpId="1"/>
      <p:bldP spid="9" grpId="0"/>
      <p:bldP spid="9" grpId="1"/>
      <p:bldP spid="11" grpId="0"/>
      <p:bldP spid="11"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5808" y="1307842"/>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9618" y="416579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257293" y="1346363"/>
            <a:ext cx="7472443" cy="707702"/>
          </a:xfrm>
          <a:prstGeom prst="rect">
            <a:avLst/>
          </a:prstGeom>
          <a:noFill/>
          <a:ln>
            <a:noFill/>
          </a:ln>
        </p:spPr>
        <p:txBody>
          <a:bodyPr wrap="square">
            <a:spAutoFit/>
          </a:bodyPr>
          <a:lstStyle/>
          <a:p>
            <a:pPr algn="ctr"/>
            <a:r>
              <a:rPr lang="en-US" sz="3999" dirty="0" err="1">
                <a:solidFill>
                  <a:srgbClr val="EE4036"/>
                </a:solidFill>
                <a:latin typeface="Averta Std ExtraBold" panose="00000900000000000000" pitchFamily="50" charset="0"/>
              </a:rPr>
              <a:t>Mạch</a:t>
            </a:r>
            <a:r>
              <a:rPr lang="en-US" sz="3999" dirty="0">
                <a:solidFill>
                  <a:srgbClr val="EE4036"/>
                </a:solidFill>
                <a:latin typeface="Averta Std ExtraBold" panose="00000900000000000000" pitchFamily="50" charset="0"/>
              </a:rPr>
              <a:t> hay </a:t>
            </a:r>
            <a:r>
              <a:rPr lang="en-US" sz="3999" dirty="0" err="1">
                <a:solidFill>
                  <a:srgbClr val="EE4036"/>
                </a:solidFill>
                <a:latin typeface="Averta Std ExtraBold" panose="00000900000000000000" pitchFamily="50" charset="0"/>
              </a:rPr>
              <a:t>còn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gọi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là</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gì</a:t>
            </a:r>
            <a:r>
              <a:rPr lang="en-US" sz="3999" dirty="0">
                <a:solidFill>
                  <a:srgbClr val="EE4036"/>
                </a:solidFill>
                <a:latin typeface="Averta Std ExtraBold" panose="00000900000000000000" pitchFamily="50" charset="0"/>
              </a:rPr>
              <a:t>?</a:t>
            </a:r>
          </a:p>
        </p:txBody>
      </p:sp>
      <p:sp>
        <p:nvSpPr>
          <p:cNvPr id="96" name="!!o4a">
            <a:extLst>
              <a:ext uri="{FF2B5EF4-FFF2-40B4-BE49-F238E27FC236}">
                <a16:creationId xmlns:a16="http://schemas.microsoft.com/office/drawing/2014/main" id="{03CD02AD-A0B0-4461-82E4-ADE45F3505A9}"/>
              </a:ext>
            </a:extLst>
          </p:cNvPr>
          <p:cNvSpPr/>
          <p:nvPr/>
        </p:nvSpPr>
        <p:spPr>
          <a:xfrm>
            <a:off x="5550255"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5725553"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98" name="!!o4b">
            <a:extLst>
              <a:ext uri="{FF2B5EF4-FFF2-40B4-BE49-F238E27FC236}">
                <a16:creationId xmlns:a16="http://schemas.microsoft.com/office/drawing/2014/main" id="{6F40FFA8-451A-4BC0-BD18-CD55C51FC9A2}"/>
              </a:ext>
            </a:extLst>
          </p:cNvPr>
          <p:cNvSpPr/>
          <p:nvPr/>
        </p:nvSpPr>
        <p:spPr>
          <a:xfrm>
            <a:off x="3329229"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o4a">
            <a:extLst>
              <a:ext uri="{FF2B5EF4-FFF2-40B4-BE49-F238E27FC236}">
                <a16:creationId xmlns:a16="http://schemas.microsoft.com/office/drawing/2014/main" id="{03CD02AD-A0B0-4461-82E4-ADE45F3505A9}"/>
              </a:ext>
            </a:extLst>
          </p:cNvPr>
          <p:cNvSpPr/>
          <p:nvPr/>
        </p:nvSpPr>
        <p:spPr>
          <a:xfrm>
            <a:off x="2221422"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a16="http://schemas.microsoft.com/office/drawing/2014/main" id="{7D7392F9-B328-40CF-A436-C3974F476E3C}"/>
              </a:ext>
            </a:extLst>
          </p:cNvPr>
          <p:cNvSpPr txBox="1"/>
          <p:nvPr/>
        </p:nvSpPr>
        <p:spPr>
          <a:xfrm>
            <a:off x="2396720"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101" name="!!4b">
            <a:extLst>
              <a:ext uri="{FF2B5EF4-FFF2-40B4-BE49-F238E27FC236}">
                <a16:creationId xmlns:a16="http://schemas.microsoft.com/office/drawing/2014/main" id="{FF091EC5-DEE3-4725-BA96-0C98047169DD}"/>
              </a:ext>
            </a:extLst>
          </p:cNvPr>
          <p:cNvSpPr txBox="1"/>
          <p:nvPr/>
        </p:nvSpPr>
        <p:spPr>
          <a:xfrm>
            <a:off x="3502821"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5" name="!!o4a">
            <a:extLst>
              <a:ext uri="{FF2B5EF4-FFF2-40B4-BE49-F238E27FC236}">
                <a16:creationId xmlns:a16="http://schemas.microsoft.com/office/drawing/2014/main" id="{03CD02AD-A0B0-4461-82E4-ADE45F3505A9}"/>
              </a:ext>
            </a:extLst>
          </p:cNvPr>
          <p:cNvSpPr/>
          <p:nvPr/>
        </p:nvSpPr>
        <p:spPr>
          <a:xfrm>
            <a:off x="4440454"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4a">
            <a:extLst>
              <a:ext uri="{FF2B5EF4-FFF2-40B4-BE49-F238E27FC236}">
                <a16:creationId xmlns:a16="http://schemas.microsoft.com/office/drawing/2014/main" id="{7D7392F9-B328-40CF-A436-C3974F476E3C}"/>
              </a:ext>
            </a:extLst>
          </p:cNvPr>
          <p:cNvSpPr txBox="1"/>
          <p:nvPr/>
        </p:nvSpPr>
        <p:spPr>
          <a:xfrm>
            <a:off x="4615752"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104" name="!!o4b">
            <a:extLst>
              <a:ext uri="{FF2B5EF4-FFF2-40B4-BE49-F238E27FC236}">
                <a16:creationId xmlns:a16="http://schemas.microsoft.com/office/drawing/2014/main" id="{6F40FFA8-451A-4BC0-BD18-CD55C51FC9A2}"/>
              </a:ext>
            </a:extLst>
          </p:cNvPr>
          <p:cNvSpPr/>
          <p:nvPr/>
        </p:nvSpPr>
        <p:spPr>
          <a:xfrm>
            <a:off x="7767863"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o4a">
            <a:extLst>
              <a:ext uri="{FF2B5EF4-FFF2-40B4-BE49-F238E27FC236}">
                <a16:creationId xmlns:a16="http://schemas.microsoft.com/office/drawing/2014/main" id="{03CD02AD-A0B0-4461-82E4-ADE45F3505A9}"/>
              </a:ext>
            </a:extLst>
          </p:cNvPr>
          <p:cNvSpPr/>
          <p:nvPr/>
        </p:nvSpPr>
        <p:spPr>
          <a:xfrm>
            <a:off x="6660056"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4a">
            <a:extLst>
              <a:ext uri="{FF2B5EF4-FFF2-40B4-BE49-F238E27FC236}">
                <a16:creationId xmlns:a16="http://schemas.microsoft.com/office/drawing/2014/main" id="{7D7392F9-B328-40CF-A436-C3974F476E3C}"/>
              </a:ext>
            </a:extLst>
          </p:cNvPr>
          <p:cNvSpPr txBox="1"/>
          <p:nvPr/>
        </p:nvSpPr>
        <p:spPr>
          <a:xfrm>
            <a:off x="6835354"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sp>
        <p:nvSpPr>
          <p:cNvPr id="109" name="!!4b">
            <a:extLst>
              <a:ext uri="{FF2B5EF4-FFF2-40B4-BE49-F238E27FC236}">
                <a16:creationId xmlns:a16="http://schemas.microsoft.com/office/drawing/2014/main" id="{FF091EC5-DEE3-4725-BA96-0C98047169DD}"/>
              </a:ext>
            </a:extLst>
          </p:cNvPr>
          <p:cNvSpPr txBox="1"/>
          <p:nvPr/>
        </p:nvSpPr>
        <p:spPr>
          <a:xfrm>
            <a:off x="7941455"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o4b">
            <a:extLst>
              <a:ext uri="{FF2B5EF4-FFF2-40B4-BE49-F238E27FC236}">
                <a16:creationId xmlns:a16="http://schemas.microsoft.com/office/drawing/2014/main" id="{EB9002B2-BF05-3263-30F4-7BAB6EEA96F4}"/>
              </a:ext>
            </a:extLst>
          </p:cNvPr>
          <p:cNvSpPr/>
          <p:nvPr/>
        </p:nvSpPr>
        <p:spPr>
          <a:xfrm>
            <a:off x="8865994" y="546944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b">
            <a:extLst>
              <a:ext uri="{FF2B5EF4-FFF2-40B4-BE49-F238E27FC236}">
                <a16:creationId xmlns:a16="http://schemas.microsoft.com/office/drawing/2014/main" id="{62D23DF5-73BE-F085-F5EE-FFFE28C92BDE}"/>
              </a:ext>
            </a:extLst>
          </p:cNvPr>
          <p:cNvSpPr txBox="1"/>
          <p:nvPr/>
        </p:nvSpPr>
        <p:spPr>
          <a:xfrm>
            <a:off x="9039586" y="551995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pic>
        <p:nvPicPr>
          <p:cNvPr id="102" name="Picture 101">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10" name="Picture 109">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11" name="Picture 110">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12" name="Picture 111">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13" name="Picture 112">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14" name="Picture 113">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15" name="Picture 114">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16" name="Picture 115">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7" name="Picture 116">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8" name="Picture 117">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9" name="Picture 118">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20" name="Picture 119">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21" name="Picture 120">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22" name="Picture 121">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23" name="Picture 122">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24" name="Picture 123">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25" name="Picture 124">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6" name="Picture 125">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7" name="Picture 126">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8" name="Picture 127">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9" name="Picture 128">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30" name="Picture 129">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31" name="Picture 130">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32" name="Picture 131">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33" name="Picture 132">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34" name="Picture 133">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5" name="Picture 134">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6" name="Picture 135">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pic>
        <p:nvPicPr>
          <p:cNvPr id="5124" name="Picture 4" descr="BÃ i thuá»c &quot;ká»³ diá»u&quot; háº¿t táº¯c ngháº½n máº¡ch mÃ¡u, ngá»«a bá»nh tim máº¡ch nÃªn cÃ³ trong  má»i gia ÄÃ¬nh - Cá»±u TNXP Viá»t Nam"/>
          <p:cNvPicPr>
            <a:picLocks noChangeAspect="1" noChangeArrowheads="1"/>
          </p:cNvPicPr>
          <p:nvPr/>
        </p:nvPicPr>
        <p:blipFill rotWithShape="1">
          <a:blip r:embed="rId16">
            <a:extLst>
              <a:ext uri="{28A0092B-C50C-407E-A947-70E740481C1C}">
                <a14:useLocalDpi xmlns:a14="http://schemas.microsoft.com/office/drawing/2010/main" val="0"/>
              </a:ext>
            </a:extLst>
          </a:blip>
          <a:srcRect b="72434"/>
          <a:stretch/>
        </p:blipFill>
        <p:spPr bwMode="auto">
          <a:xfrm>
            <a:off x="3259135" y="2239343"/>
            <a:ext cx="4932837" cy="1361513"/>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6"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9878665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24" restart="whenNotActive" fill="hold" evtFilter="cancelBubble" nodeType="interactiveSeq">
                <p:stCondLst>
                  <p:cond evt="onClick" delay="0">
                    <p:tgtEl>
                      <p:spTgt spid="9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46" restart="whenNotActive" fill="hold" evtFilter="cancelBubble" nodeType="interactiveSeq">
                <p:stCondLst>
                  <p:cond evt="onClick" delay="0">
                    <p:tgtEl>
                      <p:spTgt spid="10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Effect transition="in" filter="fade">
                                      <p:cBhvr>
                                        <p:cTn id="53"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8"/>
                                        </p:tgtEl>
                                      </p:cBhvr>
                                    </p:animEffect>
                                    <p:animScale>
                                      <p:cBhvr>
                                        <p:cTn id="56"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 calcmode="lin" valueType="num">
                                      <p:cBhvr>
                                        <p:cTn id="62" dur="500" fill="hold"/>
                                        <p:tgtEl>
                                          <p:spTgt spid="109"/>
                                        </p:tgtEl>
                                        <p:attrNameLst>
                                          <p:attrName>ppt_w</p:attrName>
                                        </p:attrNameLst>
                                      </p:cBhvr>
                                      <p:tavLst>
                                        <p:tav tm="0">
                                          <p:val>
                                            <p:fltVal val="0"/>
                                          </p:val>
                                        </p:tav>
                                        <p:tav tm="100000">
                                          <p:val>
                                            <p:strVal val="#ppt_w"/>
                                          </p:val>
                                        </p:tav>
                                      </p:tavLst>
                                    </p:anim>
                                    <p:anim calcmode="lin" valueType="num">
                                      <p:cBhvr>
                                        <p:cTn id="63" dur="500" fill="hold"/>
                                        <p:tgtEl>
                                          <p:spTgt spid="109"/>
                                        </p:tgtEl>
                                        <p:attrNameLst>
                                          <p:attrName>ppt_h</p:attrName>
                                        </p:attrNameLst>
                                      </p:cBhvr>
                                      <p:tavLst>
                                        <p:tav tm="0">
                                          <p:val>
                                            <p:fltVal val="0"/>
                                          </p:val>
                                        </p:tav>
                                        <p:tav tm="100000">
                                          <p:val>
                                            <p:strVal val="#ppt_h"/>
                                          </p:val>
                                        </p:tav>
                                      </p:tavLst>
                                    </p:anim>
                                    <p:animEffect transition="in" filter="fade">
                                      <p:cBhvr>
                                        <p:cTn id="64" dur="5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9"/>
                                        </p:tgtEl>
                                      </p:cBhvr>
                                    </p:animEffect>
                                    <p:animScale>
                                      <p:cBhvr>
                                        <p:cTn id="67" dur="250" autoRev="1" fill="hold"/>
                                        <p:tgtEl>
                                          <p:spTgt spid="109"/>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1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10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11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12"/>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16"/>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1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14"/>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1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2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21"/>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2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23"/>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2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26"/>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25"/>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7"/>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3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31"/>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32"/>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34"/>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33"/>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35"/>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126" restart="whenNotActive" fill="hold" evtFilter="cancelBubble" nodeType="interactiveSeq">
                <p:stCondLst>
                  <p:cond evt="onClick" delay="0">
                    <p:tgtEl>
                      <p:spTgt spid="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3"/>
                                        </p:tgtEl>
                                        <p:attrNameLst>
                                          <p:attrName>style.visibility</p:attrName>
                                        </p:attrNameLst>
                                      </p:cBhvr>
                                      <p:to>
                                        <p:strVal val="visible"/>
                                      </p:to>
                                    </p:set>
                                    <p:anim calcmode="lin" valueType="num">
                                      <p:cBhvr>
                                        <p:cTn id="131" dur="500" fill="hold"/>
                                        <p:tgtEl>
                                          <p:spTgt spid="3"/>
                                        </p:tgtEl>
                                        <p:attrNameLst>
                                          <p:attrName>ppt_w</p:attrName>
                                        </p:attrNameLst>
                                      </p:cBhvr>
                                      <p:tavLst>
                                        <p:tav tm="0">
                                          <p:val>
                                            <p:fltVal val="0"/>
                                          </p:val>
                                        </p:tav>
                                        <p:tav tm="100000">
                                          <p:val>
                                            <p:strVal val="#ppt_w"/>
                                          </p:val>
                                        </p:tav>
                                      </p:tavLst>
                                    </p:anim>
                                    <p:anim calcmode="lin" valueType="num">
                                      <p:cBhvr>
                                        <p:cTn id="132" dur="500" fill="hold"/>
                                        <p:tgtEl>
                                          <p:spTgt spid="3"/>
                                        </p:tgtEl>
                                        <p:attrNameLst>
                                          <p:attrName>ppt_h</p:attrName>
                                        </p:attrNameLst>
                                      </p:cBhvr>
                                      <p:tavLst>
                                        <p:tav tm="0">
                                          <p:val>
                                            <p:fltVal val="0"/>
                                          </p:val>
                                        </p:tav>
                                        <p:tav tm="100000">
                                          <p:val>
                                            <p:strVal val="#ppt_h"/>
                                          </p:val>
                                        </p:tav>
                                      </p:tavLst>
                                    </p:anim>
                                    <p:animEffect transition="in" filter="fade">
                                      <p:cBhvr>
                                        <p:cTn id="133" dur="500"/>
                                        <p:tgtEl>
                                          <p:spTgt spid="3"/>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3"/>
                                        </p:tgtEl>
                                      </p:cBhvr>
                                    </p:animEffect>
                                    <p:animScale>
                                      <p:cBhvr>
                                        <p:cTn id="136"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35483" y="408237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295400"/>
            <a:ext cx="9877785" cy="1938487"/>
          </a:xfrm>
          <a:prstGeom prst="rect">
            <a:avLst/>
          </a:prstGeom>
          <a:noFill/>
          <a:ln>
            <a:noFill/>
          </a:ln>
        </p:spPr>
        <p:txBody>
          <a:bodyPr wrap="square">
            <a:spAutoFit/>
          </a:bodyPr>
          <a:lstStyle/>
          <a:p>
            <a:pPr algn="ctr"/>
            <a:r>
              <a:rPr lang="en-US" sz="3999" dirty="0" err="1">
                <a:solidFill>
                  <a:srgbClr val="EE4036"/>
                </a:solidFill>
                <a:latin typeface="Averta Std ExtraBold" panose="00000900000000000000" pitchFamily="50" charset="0"/>
              </a:rPr>
              <a:t>Một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loại</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thức</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phẩm</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làm</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từ</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máu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động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vật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là</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một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nguyên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liệu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phổ</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biến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trong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nhiều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món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ăn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Việt</a:t>
            </a:r>
            <a:r>
              <a:rPr lang="en-US" sz="3999" dirty="0">
                <a:solidFill>
                  <a:srgbClr val="EE4036"/>
                </a:solidFill>
                <a:latin typeface="Averta Std ExtraBold" panose="00000900000000000000" pitchFamily="50" charset="0"/>
              </a:rPr>
              <a:t> Nam.</a:t>
            </a:r>
          </a:p>
        </p:txBody>
      </p:sp>
      <p:sp>
        <p:nvSpPr>
          <p:cNvPr id="108" name="!!o4b">
            <a:extLst>
              <a:ext uri="{FF2B5EF4-FFF2-40B4-BE49-F238E27FC236}">
                <a16:creationId xmlns:a16="http://schemas.microsoft.com/office/drawing/2014/main" id="{6F40FFA8-451A-4BC0-BD18-CD55C51FC9A2}"/>
              </a:ext>
            </a:extLst>
          </p:cNvPr>
          <p:cNvSpPr/>
          <p:nvPr/>
        </p:nvSpPr>
        <p:spPr>
          <a:xfrm>
            <a:off x="3269227"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0" name="!!o4c">
            <a:extLst>
              <a:ext uri="{FF2B5EF4-FFF2-40B4-BE49-F238E27FC236}">
                <a16:creationId xmlns:a16="http://schemas.microsoft.com/office/drawing/2014/main" id="{A6C41A5A-F1F3-479E-886F-F6915960E5FC}"/>
              </a:ext>
            </a:extLst>
          </p:cNvPr>
          <p:cNvSpPr/>
          <p:nvPr/>
        </p:nvSpPr>
        <p:spPr>
          <a:xfrm>
            <a:off x="4426115"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2" name="!!4b">
            <a:extLst>
              <a:ext uri="{FF2B5EF4-FFF2-40B4-BE49-F238E27FC236}">
                <a16:creationId xmlns:a16="http://schemas.microsoft.com/office/drawing/2014/main" id="{FF091EC5-DEE3-4725-BA96-0C98047169DD}"/>
              </a:ext>
            </a:extLst>
          </p:cNvPr>
          <p:cNvSpPr txBox="1"/>
          <p:nvPr/>
        </p:nvSpPr>
        <p:spPr>
          <a:xfrm>
            <a:off x="3442819"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13" name="!!4c">
            <a:extLst>
              <a:ext uri="{FF2B5EF4-FFF2-40B4-BE49-F238E27FC236}">
                <a16:creationId xmlns:a16="http://schemas.microsoft.com/office/drawing/2014/main" id="{6CE2AC29-8488-4255-8CC5-B05EF8ED2BCC}"/>
              </a:ext>
            </a:extLst>
          </p:cNvPr>
          <p:cNvSpPr txBox="1"/>
          <p:nvPr/>
        </p:nvSpPr>
        <p:spPr>
          <a:xfrm>
            <a:off x="4603119"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5583002"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c">
            <a:extLst>
              <a:ext uri="{FF2B5EF4-FFF2-40B4-BE49-F238E27FC236}">
                <a16:creationId xmlns:a16="http://schemas.microsoft.com/office/drawing/2014/main" id="{6CE2AC29-8488-4255-8CC5-B05EF8ED2BCC}"/>
              </a:ext>
            </a:extLst>
          </p:cNvPr>
          <p:cNvSpPr txBox="1"/>
          <p:nvPr/>
        </p:nvSpPr>
        <p:spPr>
          <a:xfrm>
            <a:off x="5760007"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96" name="!!o4b">
            <a:extLst>
              <a:ext uri="{FF2B5EF4-FFF2-40B4-BE49-F238E27FC236}">
                <a16:creationId xmlns:a16="http://schemas.microsoft.com/office/drawing/2014/main" id="{6F40FFA8-451A-4BC0-BD18-CD55C51FC9A2}"/>
              </a:ext>
            </a:extLst>
          </p:cNvPr>
          <p:cNvSpPr/>
          <p:nvPr/>
        </p:nvSpPr>
        <p:spPr>
          <a:xfrm>
            <a:off x="6767154"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4b">
            <a:extLst>
              <a:ext uri="{FF2B5EF4-FFF2-40B4-BE49-F238E27FC236}">
                <a16:creationId xmlns:a16="http://schemas.microsoft.com/office/drawing/2014/main" id="{FF091EC5-DEE3-4725-BA96-0C98047169DD}"/>
              </a:ext>
            </a:extLst>
          </p:cNvPr>
          <p:cNvSpPr txBox="1"/>
          <p:nvPr/>
        </p:nvSpPr>
        <p:spPr>
          <a:xfrm>
            <a:off x="6940745"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ế</a:t>
            </a:r>
          </a:p>
        </p:txBody>
      </p:sp>
      <p:sp>
        <p:nvSpPr>
          <p:cNvPr id="2" name="!!o4b">
            <a:extLst>
              <a:ext uri="{FF2B5EF4-FFF2-40B4-BE49-F238E27FC236}">
                <a16:creationId xmlns:a16="http://schemas.microsoft.com/office/drawing/2014/main" id="{632B3B76-C5C0-90A0-BC06-13D05E12C732}"/>
              </a:ext>
            </a:extLst>
          </p:cNvPr>
          <p:cNvSpPr/>
          <p:nvPr/>
        </p:nvSpPr>
        <p:spPr>
          <a:xfrm>
            <a:off x="7934845"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4b">
            <a:extLst>
              <a:ext uri="{FF2B5EF4-FFF2-40B4-BE49-F238E27FC236}">
                <a16:creationId xmlns:a16="http://schemas.microsoft.com/office/drawing/2014/main" id="{37F041FE-AC92-F9E2-F3B9-EBFC4B0E47C5}"/>
              </a:ext>
            </a:extLst>
          </p:cNvPr>
          <p:cNvSpPr txBox="1"/>
          <p:nvPr/>
        </p:nvSpPr>
        <p:spPr>
          <a:xfrm>
            <a:off x="8108436"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97" name="Picture 96">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9" name="Picture 98">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0" name="Picture 99">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1" name="Picture 100">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04" name="Picture 103">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5" name="Picture 104">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6" name="Picture 105">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7" name="Picture 106">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grpSp>
        <p:nvGrpSpPr>
          <p:cNvPr id="59" name="Group 58">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0"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1066171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9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0"/>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7"/>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4"/>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0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4"/>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5"/>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7"/>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8"/>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9"/>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0"/>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2"/>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1"/>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3"/>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4"/>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6"/>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8"/>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0"/>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1"/>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2"/>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4"/>
                                        </p:tgtEl>
                                        <p:attrNameLst>
                                          <p:attrName>style.visibility</p:attrName>
                                        </p:attrNameLst>
                                      </p:cBhvr>
                                      <p:to>
                                        <p:strVal val="visible"/>
                                      </p:to>
                                    </p:set>
                                    <p:anim calcmode="lin" valueType="num">
                                      <p:cBhvr>
                                        <p:cTn id="109" dur="500" fill="hold"/>
                                        <p:tgtEl>
                                          <p:spTgt spid="4"/>
                                        </p:tgtEl>
                                        <p:attrNameLst>
                                          <p:attrName>ppt_w</p:attrName>
                                        </p:attrNameLst>
                                      </p:cBhvr>
                                      <p:tavLst>
                                        <p:tav tm="0">
                                          <p:val>
                                            <p:fltVal val="0"/>
                                          </p:val>
                                        </p:tav>
                                        <p:tav tm="100000">
                                          <p:val>
                                            <p:strVal val="#ppt_w"/>
                                          </p:val>
                                        </p:tav>
                                      </p:tavLst>
                                    </p:anim>
                                    <p:anim calcmode="lin" valueType="num">
                                      <p:cBhvr>
                                        <p:cTn id="110" dur="500" fill="hold"/>
                                        <p:tgtEl>
                                          <p:spTgt spid="4"/>
                                        </p:tgtEl>
                                        <p:attrNameLst>
                                          <p:attrName>ppt_h</p:attrName>
                                        </p:attrNameLst>
                                      </p:cBhvr>
                                      <p:tavLst>
                                        <p:tav tm="0">
                                          <p:val>
                                            <p:fltVal val="0"/>
                                          </p:val>
                                        </p:tav>
                                        <p:tav tm="100000">
                                          <p:val>
                                            <p:strVal val="#ppt_h"/>
                                          </p:val>
                                        </p:tav>
                                      </p:tavLst>
                                    </p:anim>
                                    <p:animEffect transition="in" filter="fade">
                                      <p:cBhvr>
                                        <p:cTn id="111" dur="500"/>
                                        <p:tgtEl>
                                          <p:spTgt spid="4"/>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4"/>
                                        </p:tgtEl>
                                      </p:cBhvr>
                                    </p:animEffect>
                                    <p:animScale>
                                      <p:cBhvr>
                                        <p:cTn id="114" dur="250" autoRev="1" fill="hold"/>
                                        <p:tgtEl>
                                          <p:spTgt spid="4"/>
                                        </p:tgtEl>
                                      </p:cBhvr>
                                      <p:by x="105000" y="105000"/>
                                    </p:animScale>
                                  </p:childTnLst>
                                </p:cTn>
                              </p:par>
                            </p:childTnLst>
                          </p:cTn>
                        </p:par>
                      </p:childTnLst>
                    </p:cTn>
                  </p:par>
                </p:childTnLst>
              </p:cTn>
              <p:nextCondLst>
                <p:cond evt="onClick" delay="0">
                  <p:tgtEl>
                    <p:spTgt spid="2"/>
                  </p:tgtEl>
                </p:cond>
              </p:nextCondLst>
            </p:seq>
          </p:childTnLst>
        </p:cTn>
      </p:par>
    </p:tnLst>
    <p:bldLst>
      <p:bldP spid="112" grpId="0"/>
      <p:bldP spid="112" grpId="1"/>
      <p:bldP spid="113" grpId="0"/>
      <p:bldP spid="113" grpId="1"/>
      <p:bldP spid="103" grpId="0"/>
      <p:bldP spid="103" grpId="1"/>
      <p:bldP spid="98" grpId="0"/>
      <p:bldP spid="98"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 name="Rectangle 2"/>
          <p:cNvSpPr>
            <a:spLocks noChangeArrowheads="1"/>
          </p:cNvSpPr>
          <p:nvPr/>
        </p:nvSpPr>
        <p:spPr bwMode="auto">
          <a:xfrm>
            <a:off x="778104" y="1458466"/>
            <a:ext cx="11161145" cy="1938487"/>
          </a:xfrm>
          <a:prstGeom prst="rect">
            <a:avLst/>
          </a:prstGeom>
        </p:spPr>
        <p:txBody>
          <a:bodyPr vert="horz" wrap="square" lIns="91416" tIns="45708" rIns="91416" bIns="45708" numCol="1" anchor="ctr" anchorCtr="0" compatLnSpc="1">
            <a:prstTxWarp prst="textNoShape">
              <a:avLst/>
            </a:prstTxWarp>
            <a:spAutoFit/>
          </a:bodyPr>
          <a:lstStyle/>
          <a:p>
            <a:pPr algn="ctr"/>
            <a:r>
              <a:rPr lang="en-US" sz="3999" dirty="0" err="1">
                <a:solidFill>
                  <a:srgbClr val="EE4036"/>
                </a:solidFill>
                <a:latin typeface="Averta Std ExtraBold" panose="00000900000000000000" pitchFamily="50" charset="0"/>
              </a:rPr>
              <a:t>Một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tổ</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chức</a:t>
            </a:r>
            <a:r>
              <a:rPr lang="en-US" sz="3999" dirty="0">
                <a:solidFill>
                  <a:srgbClr val="EE4036"/>
                </a:solidFill>
                <a:latin typeface="Averta Std ExtraBold" panose="00000900000000000000" pitchFamily="50" charset="0"/>
              </a:rPr>
              <a:t> di </a:t>
            </a:r>
            <a:r>
              <a:rPr lang="en-US" sz="3999" dirty="0" err="1">
                <a:solidFill>
                  <a:srgbClr val="EE4036"/>
                </a:solidFill>
                <a:latin typeface="Averta Std ExtraBold" panose="00000900000000000000" pitchFamily="50" charset="0"/>
              </a:rPr>
              <a:t>động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tạo</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thành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từ</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thành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phần</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hữu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hình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là</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các</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tế</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bào</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hồng</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cầu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tiểu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cầu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bạch</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cầu</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và</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huyết</a:t>
            </a:r>
            <a:r>
              <a:rPr lang="en-US" sz="3999" dirty="0">
                <a:solidFill>
                  <a:srgbClr val="EE4036"/>
                </a:solidFill>
                <a:latin typeface="Averta Std ExtraBold" panose="00000900000000000000" pitchFamily="50" charset="0"/>
              </a:rPr>
              <a:t> </a:t>
            </a:r>
            <a:r>
              <a:rPr lang="en-US" sz="3999" dirty="0" err="1">
                <a:solidFill>
                  <a:srgbClr val="EE4036"/>
                </a:solidFill>
                <a:latin typeface="Averta Std ExtraBold" panose="00000900000000000000" pitchFamily="50" charset="0"/>
              </a:rPr>
              <a:t>tương</a:t>
            </a:r>
            <a:r>
              <a:rPr lang="en-US" sz="3999" dirty="0">
                <a:solidFill>
                  <a:srgbClr val="EE4036"/>
                </a:solidFill>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460310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2" name="!!o3c">
            <a:extLst>
              <a:ext uri="{FF2B5EF4-FFF2-40B4-BE49-F238E27FC236}">
                <a16:creationId xmlns:a16="http://schemas.microsoft.com/office/drawing/2014/main" id="{38B62123-0DC9-3263-B009-40186D894BF1}"/>
              </a:ext>
            </a:extLst>
          </p:cNvPr>
          <p:cNvSpPr/>
          <p:nvPr/>
        </p:nvSpPr>
        <p:spPr>
          <a:xfrm>
            <a:off x="57735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3b">
            <a:extLst>
              <a:ext uri="{FF2B5EF4-FFF2-40B4-BE49-F238E27FC236}">
                <a16:creationId xmlns:a16="http://schemas.microsoft.com/office/drawing/2014/main" id="{44D84B0D-A15C-435F-5EB9-B54F4C803462}"/>
              </a:ext>
            </a:extLst>
          </p:cNvPr>
          <p:cNvSpPr txBox="1"/>
          <p:nvPr/>
        </p:nvSpPr>
        <p:spPr>
          <a:xfrm>
            <a:off x="4801659"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14" name="!!3c">
            <a:extLst>
              <a:ext uri="{FF2B5EF4-FFF2-40B4-BE49-F238E27FC236}">
                <a16:creationId xmlns:a16="http://schemas.microsoft.com/office/drawing/2014/main" id="{B772CAF2-7A0C-FDCC-AF97-C737F6D0A729}"/>
              </a:ext>
            </a:extLst>
          </p:cNvPr>
          <p:cNvSpPr txBox="1"/>
          <p:nvPr/>
        </p:nvSpPr>
        <p:spPr>
          <a:xfrm>
            <a:off x="5971712"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á</a:t>
            </a:r>
          </a:p>
        </p:txBody>
      </p:sp>
      <p:sp>
        <p:nvSpPr>
          <p:cNvPr id="15" name="!!o3c">
            <a:extLst>
              <a:ext uri="{FF2B5EF4-FFF2-40B4-BE49-F238E27FC236}">
                <a16:creationId xmlns:a16="http://schemas.microsoft.com/office/drawing/2014/main" id="{EE26A495-BC68-138D-78EF-1BA558A0F46D}"/>
              </a:ext>
            </a:extLst>
          </p:cNvPr>
          <p:cNvSpPr/>
          <p:nvPr/>
        </p:nvSpPr>
        <p:spPr>
          <a:xfrm>
            <a:off x="6933540"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6" name="!!3c">
            <a:extLst>
              <a:ext uri="{FF2B5EF4-FFF2-40B4-BE49-F238E27FC236}">
                <a16:creationId xmlns:a16="http://schemas.microsoft.com/office/drawing/2014/main" id="{F22DDC43-EDD2-8E58-89B7-D3A59CE48773}"/>
              </a:ext>
            </a:extLst>
          </p:cNvPr>
          <p:cNvSpPr txBox="1"/>
          <p:nvPr/>
        </p:nvSpPr>
        <p:spPr>
          <a:xfrm>
            <a:off x="7131717" y="5579032"/>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pic>
        <p:nvPicPr>
          <p:cNvPr id="78" name="Picture 77">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0" name="Picture 89">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91" name="Picture 90">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92" name="Picture 91">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93" name="Picture 92">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94" name="Picture 93">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95" name="Picture 94">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96" name="Picture 95">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97" name="Picture 96">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98" name="Picture 97">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99" name="Picture 98">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0" name="Picture 99">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01" name="Picture 100">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02" name="Picture 101">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03" name="Picture 102">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04" name="Picture 103">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05" name="Picture 104">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06" name="Picture 105">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07" name="Picture 106">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08" name="Picture 107">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09" name="Picture 108">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0" name="Picture 109">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11" name="Picture 110">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12" name="Picture 111">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13" name="Picture 112">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14" name="Picture 113">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15" name="Picture 114">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16" name="Picture 115">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17" name="Picture 116">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grpSp>
        <p:nvGrpSpPr>
          <p:cNvPr id="55" name="Group 5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6"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05040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0"/>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98"/>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91"/>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78"/>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92"/>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93"/>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97"/>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94"/>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95"/>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96"/>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99"/>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02"/>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03"/>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0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05"/>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07"/>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0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0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0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0"/>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11"/>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1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1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1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1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1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17"/>
                                        </p:tgtEl>
                                        <p:attrNameLst>
                                          <p:attrName>ppt_x</p:attrName>
                                          <p:attrName>ppt_y</p:attrName>
                                        </p:attrNameLst>
                                      </p:cBhvr>
                                    </p:animMotion>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6"/>
                                        </p:tgtEl>
                                      </p:cBhvr>
                                    </p:animEffect>
                                    <p:animScale>
                                      <p:cBhvr>
                                        <p:cTn id="92" dur="250" autoRev="1" fill="hold"/>
                                        <p:tgtEl>
                                          <p:spTgt spid="16"/>
                                        </p:tgtEl>
                                      </p:cBhvr>
                                      <p:by x="105000" y="105000"/>
                                    </p:animScale>
                                  </p:childTnLst>
                                </p:cTn>
                              </p:par>
                            </p:childTnLst>
                          </p:cTn>
                        </p:par>
                      </p:childTnLst>
                    </p:cTn>
                  </p:par>
                </p:childTnLst>
              </p:cTn>
              <p:nextCondLst>
                <p:cond evt="onClick" delay="0">
                  <p:tgtEl>
                    <p:spTgt spid="15"/>
                  </p:tgtEl>
                </p:cond>
              </p:nextCondLst>
            </p:seq>
          </p:childTnLst>
        </p:cTn>
      </p:par>
    </p:tnLst>
    <p:bldLst>
      <p:bldP spid="13" grpId="0"/>
      <p:bldP spid="13" grpId="1"/>
      <p:bldP spid="14" grpId="0"/>
      <p:bldP spid="14"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96465" y="419064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5"/>
            <a:ext cx="8514601" cy="1323094"/>
          </a:xfrm>
          <a:prstGeom prst="rect">
            <a:avLst/>
          </a:prstGeom>
          <a:noFill/>
          <a:ln>
            <a:noFill/>
          </a:ln>
        </p:spPr>
        <p:txBody>
          <a:bodyPr wrap="square">
            <a:spAutoFit/>
          </a:bodyPr>
          <a:lstStyle/>
          <a:p>
            <a:pPr algn="ctr"/>
            <a:r>
              <a:rPr lang="en-US" sz="3999" b="1" dirty="0" err="1">
                <a:solidFill>
                  <a:srgbClr val="FF0000"/>
                </a:solidFill>
                <a:latin typeface="Averta Std ExtraBold" panose="00000900000000000000" pitchFamily="50" charset="0"/>
              </a:rPr>
              <a:t>Hồng</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cầu</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tham</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gia</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vận</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chuyển</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chất</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khí</a:t>
            </a:r>
            <a:r>
              <a:rPr lang="en-US" sz="3999" b="1" dirty="0">
                <a:solidFill>
                  <a:srgbClr val="FF0000"/>
                </a:solidFill>
                <a:latin typeface="Averta Std ExtraBold" panose="00000900000000000000" pitchFamily="50" charset="0"/>
              </a:rPr>
              <a:t>  carbon dioxide </a:t>
            </a:r>
            <a:r>
              <a:rPr lang="en-US" sz="3999" b="1" dirty="0" err="1">
                <a:solidFill>
                  <a:srgbClr val="FF0000"/>
                </a:solidFill>
                <a:latin typeface="Averta Std ExtraBold" panose="00000900000000000000" pitchFamily="50" charset="0"/>
              </a:rPr>
              <a:t>và</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khí</a:t>
            </a:r>
            <a:r>
              <a:rPr lang="en-US" sz="3999" b="1" dirty="0">
                <a:solidFill>
                  <a:srgbClr val="FF0000"/>
                </a:solidFill>
                <a:latin typeface="Averta Std ExtraBold" panose="00000900000000000000" pitchFamily="50" charset="0"/>
              </a:rPr>
              <a:t> </a:t>
            </a:r>
            <a:r>
              <a:rPr lang="en-US" sz="3999" b="1" dirty="0" err="1">
                <a:solidFill>
                  <a:srgbClr val="FF0000"/>
                </a:solidFill>
                <a:latin typeface="Averta Std ExtraBold" panose="00000900000000000000" pitchFamily="50" charset="0"/>
              </a:rPr>
              <a:t>gì</a:t>
            </a:r>
            <a:r>
              <a:rPr lang="en-US" sz="3999" b="1" dirty="0">
                <a:solidFill>
                  <a:srgbClr val="FF0000"/>
                </a:solidFill>
                <a:latin typeface="Averta Std ExtraBold" panose="00000900000000000000" pitchFamily="50"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6937065" y="550190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9" name="!!o4c">
            <a:extLst>
              <a:ext uri="{FF2B5EF4-FFF2-40B4-BE49-F238E27FC236}">
                <a16:creationId xmlns:a16="http://schemas.microsoft.com/office/drawing/2014/main" id="{A6C41A5A-F1F3-479E-886F-F6915960E5FC}"/>
              </a:ext>
            </a:extLst>
          </p:cNvPr>
          <p:cNvSpPr/>
          <p:nvPr/>
        </p:nvSpPr>
        <p:spPr>
          <a:xfrm>
            <a:off x="8079442" y="550190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0" name="!!4b">
            <a:extLst>
              <a:ext uri="{FF2B5EF4-FFF2-40B4-BE49-F238E27FC236}">
                <a16:creationId xmlns:a16="http://schemas.microsoft.com/office/drawing/2014/main" id="{FF091EC5-DEE3-4725-BA96-0C98047169DD}"/>
              </a:ext>
            </a:extLst>
          </p:cNvPr>
          <p:cNvSpPr txBox="1"/>
          <p:nvPr/>
        </p:nvSpPr>
        <p:spPr>
          <a:xfrm>
            <a:off x="7125700" y="55524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51" name="!!4c">
            <a:extLst>
              <a:ext uri="{FF2B5EF4-FFF2-40B4-BE49-F238E27FC236}">
                <a16:creationId xmlns:a16="http://schemas.microsoft.com/office/drawing/2014/main" id="{6CE2AC29-8488-4255-8CC5-B05EF8ED2BCC}"/>
              </a:ext>
            </a:extLst>
          </p:cNvPr>
          <p:cNvSpPr txBox="1"/>
          <p:nvPr/>
        </p:nvSpPr>
        <p:spPr>
          <a:xfrm>
            <a:off x="8256447" y="55524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6" name="!!o4a">
            <a:extLst>
              <a:ext uri="{FF2B5EF4-FFF2-40B4-BE49-F238E27FC236}">
                <a16:creationId xmlns:a16="http://schemas.microsoft.com/office/drawing/2014/main" id="{03CD02AD-A0B0-4461-82E4-ADE45F3505A9}"/>
              </a:ext>
            </a:extLst>
          </p:cNvPr>
          <p:cNvSpPr/>
          <p:nvPr/>
        </p:nvSpPr>
        <p:spPr>
          <a:xfrm>
            <a:off x="5796041" y="550190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a16="http://schemas.microsoft.com/office/drawing/2014/main" id="{7D7392F9-B328-40CF-A436-C3974F476E3C}"/>
              </a:ext>
            </a:extLst>
          </p:cNvPr>
          <p:cNvSpPr txBox="1"/>
          <p:nvPr/>
        </p:nvSpPr>
        <p:spPr>
          <a:xfrm>
            <a:off x="5925407" y="54986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4b">
            <a:extLst>
              <a:ext uri="{FF2B5EF4-FFF2-40B4-BE49-F238E27FC236}">
                <a16:creationId xmlns:a16="http://schemas.microsoft.com/office/drawing/2014/main" id="{AA19C60E-5558-3EB0-E7A5-B364B415B6B9}"/>
              </a:ext>
            </a:extLst>
          </p:cNvPr>
          <p:cNvSpPr/>
          <p:nvPr/>
        </p:nvSpPr>
        <p:spPr>
          <a:xfrm>
            <a:off x="3523292" y="5472879"/>
            <a:ext cx="1024119" cy="10531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o4c">
            <a:extLst>
              <a:ext uri="{FF2B5EF4-FFF2-40B4-BE49-F238E27FC236}">
                <a16:creationId xmlns:a16="http://schemas.microsoft.com/office/drawing/2014/main" id="{9E7EB3DD-B82C-59C9-B82B-365CC75C9895}"/>
              </a:ext>
            </a:extLst>
          </p:cNvPr>
          <p:cNvSpPr/>
          <p:nvPr/>
        </p:nvSpPr>
        <p:spPr>
          <a:xfrm>
            <a:off x="4665669" y="5472879"/>
            <a:ext cx="1024119" cy="105314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4b">
            <a:extLst>
              <a:ext uri="{FF2B5EF4-FFF2-40B4-BE49-F238E27FC236}">
                <a16:creationId xmlns:a16="http://schemas.microsoft.com/office/drawing/2014/main" id="{89FC82D4-16E9-0B4A-EB75-B73DF422653D}"/>
              </a:ext>
            </a:extLst>
          </p:cNvPr>
          <p:cNvSpPr txBox="1"/>
          <p:nvPr/>
        </p:nvSpPr>
        <p:spPr>
          <a:xfrm>
            <a:off x="3654012" y="554913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x</a:t>
            </a:r>
          </a:p>
        </p:txBody>
      </p:sp>
      <p:sp>
        <p:nvSpPr>
          <p:cNvPr id="5" name="!!4c">
            <a:extLst>
              <a:ext uri="{FF2B5EF4-FFF2-40B4-BE49-F238E27FC236}">
                <a16:creationId xmlns:a16="http://schemas.microsoft.com/office/drawing/2014/main" id="{4EB7763C-3DA4-6C6E-DEC1-301CC1992D85}"/>
              </a:ext>
            </a:extLst>
          </p:cNvPr>
          <p:cNvSpPr txBox="1"/>
          <p:nvPr/>
        </p:nvSpPr>
        <p:spPr>
          <a:xfrm>
            <a:off x="4825755" y="54986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6" name="!!o4a">
            <a:extLst>
              <a:ext uri="{FF2B5EF4-FFF2-40B4-BE49-F238E27FC236}">
                <a16:creationId xmlns:a16="http://schemas.microsoft.com/office/drawing/2014/main" id="{1BE0EA5B-D2FD-4494-125B-EBA69476AF33}"/>
              </a:ext>
            </a:extLst>
          </p:cNvPr>
          <p:cNvSpPr/>
          <p:nvPr/>
        </p:nvSpPr>
        <p:spPr>
          <a:xfrm>
            <a:off x="2382268" y="5472878"/>
            <a:ext cx="1024119" cy="105314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a16="http://schemas.microsoft.com/office/drawing/2014/main" id="{22CE3133-0266-39EF-11A0-10A646015AAD}"/>
              </a:ext>
            </a:extLst>
          </p:cNvPr>
          <p:cNvSpPr txBox="1"/>
          <p:nvPr/>
        </p:nvSpPr>
        <p:spPr>
          <a:xfrm>
            <a:off x="2557566" y="549861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pic>
        <p:nvPicPr>
          <p:cNvPr id="98" name="Picture 97">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99" name="Picture 98">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100" name="Picture 99">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101" name="Picture 100">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102" name="Picture 101">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103" name="Picture 102">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04" name="Picture 103">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105" name="Picture 104">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106" name="Picture 105">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107" name="Picture 106">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108" name="Picture 107">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109" name="Picture 108">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110" name="Picture 109">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111" name="Picture 110">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112" name="Picture 111">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113" name="Picture 112">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4" name="Picture 113">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115" name="Picture 114">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16" name="Picture 115">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17" name="Picture 116">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18" name="Picture 117">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19" name="Picture 118">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0" name="Picture 119">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1" name="Picture 120">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2" name="Picture 121">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3" name="Picture 122">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4" name="Picture 123">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25" name="Picture 124">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26" name="Picture 125">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grpSp>
        <p:nvGrpSpPr>
          <p:cNvPr id="62" name="Group 6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5" name="!!MatThu1">
              <a:hlinkClick r:id="rId1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498709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99"/>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0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00"/>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98"/>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01"/>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02"/>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0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03"/>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04"/>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0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08"/>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1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09"/>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11"/>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12"/>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13"/>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14"/>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1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15"/>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17"/>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18"/>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1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0"/>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21"/>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22"/>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24"/>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23"/>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25"/>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26"/>
                                        </p:tgtEl>
                                        <p:attrNameLst>
                                          <p:attrName>ppt_x</p:attrName>
                                          <p:attrName>ppt_y</p:attrName>
                                        </p:attrNameLst>
                                      </p:cBhvr>
                                    </p:animMotion>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 calcmode="lin" valueType="num">
                                      <p:cBhvr>
                                        <p:cTn id="76" dur="500" fill="hold"/>
                                        <p:tgtEl>
                                          <p:spTgt spid="51"/>
                                        </p:tgtEl>
                                        <p:attrNameLst>
                                          <p:attrName>ppt_w</p:attrName>
                                        </p:attrNameLst>
                                      </p:cBhvr>
                                      <p:tavLst>
                                        <p:tav tm="0">
                                          <p:val>
                                            <p:fltVal val="0"/>
                                          </p:val>
                                        </p:tav>
                                        <p:tav tm="100000">
                                          <p:val>
                                            <p:strVal val="#ppt_w"/>
                                          </p:val>
                                        </p:tav>
                                      </p:tavLst>
                                    </p:anim>
                                    <p:anim calcmode="lin" valueType="num">
                                      <p:cBhvr>
                                        <p:cTn id="77" dur="500" fill="hold"/>
                                        <p:tgtEl>
                                          <p:spTgt spid="51"/>
                                        </p:tgtEl>
                                        <p:attrNameLst>
                                          <p:attrName>ppt_h</p:attrName>
                                        </p:attrNameLst>
                                      </p:cBhvr>
                                      <p:tavLst>
                                        <p:tav tm="0">
                                          <p:val>
                                            <p:fltVal val="0"/>
                                          </p:val>
                                        </p:tav>
                                        <p:tav tm="100000">
                                          <p:val>
                                            <p:strVal val="#ppt_h"/>
                                          </p:val>
                                        </p:tav>
                                      </p:tavLst>
                                    </p:anim>
                                    <p:animEffect transition="in" filter="fade">
                                      <p:cBhvr>
                                        <p:cTn id="78" dur="500"/>
                                        <p:tgtEl>
                                          <p:spTgt spid="51"/>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51"/>
                                        </p:tgtEl>
                                      </p:cBhvr>
                                    </p:animEffect>
                                    <p:animScale>
                                      <p:cBhvr>
                                        <p:cTn id="81"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500" fill="hold"/>
                                        <p:tgtEl>
                                          <p:spTgt spid="97"/>
                                        </p:tgtEl>
                                        <p:attrNameLst>
                                          <p:attrName>ppt_w</p:attrName>
                                        </p:attrNameLst>
                                      </p:cBhvr>
                                      <p:tavLst>
                                        <p:tav tm="0">
                                          <p:val>
                                            <p:fltVal val="0"/>
                                          </p:val>
                                        </p:tav>
                                        <p:tav tm="100000">
                                          <p:val>
                                            <p:strVal val="#ppt_w"/>
                                          </p:val>
                                        </p:tav>
                                      </p:tavLst>
                                    </p:anim>
                                    <p:anim calcmode="lin" valueType="num">
                                      <p:cBhvr>
                                        <p:cTn id="88" dur="500" fill="hold"/>
                                        <p:tgtEl>
                                          <p:spTgt spid="97"/>
                                        </p:tgtEl>
                                        <p:attrNameLst>
                                          <p:attrName>ppt_h</p:attrName>
                                        </p:attrNameLst>
                                      </p:cBhvr>
                                      <p:tavLst>
                                        <p:tav tm="0">
                                          <p:val>
                                            <p:fltVal val="0"/>
                                          </p:val>
                                        </p:tav>
                                        <p:tav tm="100000">
                                          <p:val>
                                            <p:strVal val="#ppt_h"/>
                                          </p:val>
                                        </p:tav>
                                      </p:tavLst>
                                    </p:anim>
                                    <p:animEffect transition="in" filter="fade">
                                      <p:cBhvr>
                                        <p:cTn id="89" dur="500"/>
                                        <p:tgtEl>
                                          <p:spTgt spid="9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7"/>
                                        </p:tgtEl>
                                      </p:cBhvr>
                                    </p:animEffect>
                                    <p:animScale>
                                      <p:cBhvr>
                                        <p:cTn id="9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500" fill="hold"/>
                                        <p:tgtEl>
                                          <p:spTgt spid="4"/>
                                        </p:tgtEl>
                                        <p:attrNameLst>
                                          <p:attrName>ppt_w</p:attrName>
                                        </p:attrNameLst>
                                      </p:cBhvr>
                                      <p:tavLst>
                                        <p:tav tm="0">
                                          <p:val>
                                            <p:fltVal val="0"/>
                                          </p:val>
                                        </p:tav>
                                        <p:tav tm="100000">
                                          <p:val>
                                            <p:strVal val="#ppt_w"/>
                                          </p:val>
                                        </p:tav>
                                      </p:tavLst>
                                    </p:anim>
                                    <p:anim calcmode="lin" valueType="num">
                                      <p:cBhvr>
                                        <p:cTn id="99" dur="500" fill="hold"/>
                                        <p:tgtEl>
                                          <p:spTgt spid="4"/>
                                        </p:tgtEl>
                                        <p:attrNameLst>
                                          <p:attrName>ppt_h</p:attrName>
                                        </p:attrNameLst>
                                      </p:cBhvr>
                                      <p:tavLst>
                                        <p:tav tm="0">
                                          <p:val>
                                            <p:fltVal val="0"/>
                                          </p:val>
                                        </p:tav>
                                        <p:tav tm="100000">
                                          <p:val>
                                            <p:strVal val="#ppt_h"/>
                                          </p:val>
                                        </p:tav>
                                      </p:tavLst>
                                    </p:anim>
                                    <p:animEffect transition="in" filter="fade">
                                      <p:cBhvr>
                                        <p:cTn id="100" dur="500"/>
                                        <p:tgtEl>
                                          <p:spTgt spid="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4"/>
                                        </p:tgtEl>
                                      </p:cBhvr>
                                    </p:animEffect>
                                    <p:animScale>
                                      <p:cBhvr>
                                        <p:cTn id="103"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500" fill="hold"/>
                                        <p:tgtEl>
                                          <p:spTgt spid="5"/>
                                        </p:tgtEl>
                                        <p:attrNameLst>
                                          <p:attrName>ppt_w</p:attrName>
                                        </p:attrNameLst>
                                      </p:cBhvr>
                                      <p:tavLst>
                                        <p:tav tm="0">
                                          <p:val>
                                            <p:fltVal val="0"/>
                                          </p:val>
                                        </p:tav>
                                        <p:tav tm="100000">
                                          <p:val>
                                            <p:strVal val="#ppt_w"/>
                                          </p:val>
                                        </p:tav>
                                      </p:tavLst>
                                    </p:anim>
                                    <p:anim calcmode="lin" valueType="num">
                                      <p:cBhvr>
                                        <p:cTn id="110" dur="500" fill="hold"/>
                                        <p:tgtEl>
                                          <p:spTgt spid="5"/>
                                        </p:tgtEl>
                                        <p:attrNameLst>
                                          <p:attrName>ppt_h</p:attrName>
                                        </p:attrNameLst>
                                      </p:cBhvr>
                                      <p:tavLst>
                                        <p:tav tm="0">
                                          <p:val>
                                            <p:fltVal val="0"/>
                                          </p:val>
                                        </p:tav>
                                        <p:tav tm="100000">
                                          <p:val>
                                            <p:strVal val="#ppt_h"/>
                                          </p:val>
                                        </p:tav>
                                      </p:tavLst>
                                    </p:anim>
                                    <p:animEffect transition="in" filter="fade">
                                      <p:cBhvr>
                                        <p:cTn id="111" dur="500"/>
                                        <p:tgtEl>
                                          <p:spTgt spid="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15" restart="whenNotActive" fill="hold" evtFilter="cancelBubble" nodeType="interactiveSeq">
                <p:stCondLst>
                  <p:cond evt="onClick" delay="0">
                    <p:tgtEl>
                      <p:spTgt spid="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
                                        </p:tgtEl>
                                        <p:attrNameLst>
                                          <p:attrName>style.visibility</p:attrName>
                                        </p:attrNameLst>
                                      </p:cBhvr>
                                      <p:to>
                                        <p:strVal val="visible"/>
                                      </p:to>
                                    </p:set>
                                    <p:anim calcmode="lin" valueType="num">
                                      <p:cBhvr>
                                        <p:cTn id="120" dur="500" fill="hold"/>
                                        <p:tgtEl>
                                          <p:spTgt spid="9"/>
                                        </p:tgtEl>
                                        <p:attrNameLst>
                                          <p:attrName>ppt_w</p:attrName>
                                        </p:attrNameLst>
                                      </p:cBhvr>
                                      <p:tavLst>
                                        <p:tav tm="0">
                                          <p:val>
                                            <p:fltVal val="0"/>
                                          </p:val>
                                        </p:tav>
                                        <p:tav tm="100000">
                                          <p:val>
                                            <p:strVal val="#ppt_w"/>
                                          </p:val>
                                        </p:tav>
                                      </p:tavLst>
                                    </p:anim>
                                    <p:anim calcmode="lin" valueType="num">
                                      <p:cBhvr>
                                        <p:cTn id="121" dur="500" fill="hold"/>
                                        <p:tgtEl>
                                          <p:spTgt spid="9"/>
                                        </p:tgtEl>
                                        <p:attrNameLst>
                                          <p:attrName>ppt_h</p:attrName>
                                        </p:attrNameLst>
                                      </p:cBhvr>
                                      <p:tavLst>
                                        <p:tav tm="0">
                                          <p:val>
                                            <p:fltVal val="0"/>
                                          </p:val>
                                        </p:tav>
                                        <p:tav tm="100000">
                                          <p:val>
                                            <p:strVal val="#ppt_h"/>
                                          </p:val>
                                        </p:tav>
                                      </p:tavLst>
                                    </p:anim>
                                    <p:animEffect transition="in" filter="fade">
                                      <p:cBhvr>
                                        <p:cTn id="122" dur="500"/>
                                        <p:tgtEl>
                                          <p:spTgt spid="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50" grpId="0"/>
      <p:bldP spid="50" grpId="1"/>
      <p:bldP spid="51" grpId="0"/>
      <p:bldP spid="51" grpId="1"/>
      <p:bldP spid="97" grpId="0"/>
      <p:bldP spid="97" grpId="1"/>
      <p:bldP spid="4" grpId="0"/>
      <p:bldP spid="4" grpId="1"/>
      <p:bldP spid="5" grpId="0"/>
      <p:bldP spid="5" grpId="1"/>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2493</Words>
  <Application>Microsoft Office PowerPoint</Application>
  <PresentationFormat>Custom</PresentationFormat>
  <Paragraphs>302</Paragraphs>
  <Slides>38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Averta Std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HỆ HÔ HẤP Ở NGƯỜI</dc:title>
  <dc:creator>Administrator</dc:creator>
  <cp:lastModifiedBy>Khanhvd</cp:lastModifiedBy>
  <cp:revision>32</cp:revision>
  <dcterms:created xsi:type="dcterms:W3CDTF">2006-08-16T00:00:00Z</dcterms:created>
  <dcterms:modified xsi:type="dcterms:W3CDTF">2023-07-18T14:35:35Z</dcterms:modified>
  <dc:identifier>DAFgLX_s_Io</dc:identifier>
</cp:coreProperties>
</file>