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0"/>
  </p:notesMasterIdLst>
  <p:sldIdLst>
    <p:sldId id="305" r:id="rId2"/>
    <p:sldId id="306" r:id="rId3"/>
    <p:sldId id="307" r:id="rId4"/>
    <p:sldId id="308" r:id="rId5"/>
    <p:sldId id="309" r:id="rId6"/>
    <p:sldId id="310" r:id="rId7"/>
    <p:sldId id="311" r:id="rId8"/>
    <p:sldId id="312" r:id="rId9"/>
    <p:sldId id="313" r:id="rId10"/>
    <p:sldId id="314" r:id="rId11"/>
    <p:sldId id="315" r:id="rId12"/>
    <p:sldId id="316" r:id="rId13"/>
    <p:sldId id="317" r:id="rId14"/>
    <p:sldId id="256" r:id="rId15"/>
    <p:sldId id="257" r:id="rId16"/>
    <p:sldId id="258" r:id="rId17"/>
    <p:sldId id="259" r:id="rId18"/>
    <p:sldId id="261" r:id="rId19"/>
    <p:sldId id="262" r:id="rId20"/>
    <p:sldId id="265" r:id="rId21"/>
    <p:sldId id="318" r:id="rId22"/>
    <p:sldId id="276" r:id="rId23"/>
    <p:sldId id="274" r:id="rId24"/>
    <p:sldId id="285" r:id="rId25"/>
    <p:sldId id="290" r:id="rId26"/>
    <p:sldId id="286" r:id="rId27"/>
    <p:sldId id="319" r:id="rId28"/>
    <p:sldId id="291" r:id="rId29"/>
    <p:sldId id="278" r:id="rId30"/>
    <p:sldId id="279" r:id="rId31"/>
    <p:sldId id="280" r:id="rId32"/>
    <p:sldId id="281" r:id="rId33"/>
    <p:sldId id="282" r:id="rId34"/>
    <p:sldId id="283" r:id="rId35"/>
    <p:sldId id="284" r:id="rId36"/>
    <p:sldId id="293" r:id="rId37"/>
    <p:sldId id="320" r:id="rId38"/>
    <p:sldId id="321" r:id="rId39"/>
    <p:sldId id="294" r:id="rId40"/>
    <p:sldId id="295" r:id="rId41"/>
    <p:sldId id="296" r:id="rId42"/>
    <p:sldId id="297" r:id="rId43"/>
    <p:sldId id="298" r:id="rId44"/>
    <p:sldId id="300" r:id="rId45"/>
    <p:sldId id="301" r:id="rId46"/>
    <p:sldId id="302" r:id="rId47"/>
    <p:sldId id="303" r:id="rId48"/>
    <p:sldId id="304" r:id="rId49"/>
  </p:sldIdLst>
  <p:sldSz cx="12188825" cy="6858000"/>
  <p:notesSz cx="6858000" cy="9144000"/>
  <p:embeddedFontLst>
    <p:embeddedFont>
      <p:font typeface="Mongolian Baiti" panose="03000500000000000000" pitchFamily="66" charset="0"/>
      <p:regular r:id="rId51"/>
    </p:embeddedFont>
    <p:embeddedFont>
      <p:font typeface="Paytone One" panose="020B0604020202020204" charset="0"/>
      <p:regular r:id="rId52"/>
    </p:embeddedFont>
    <p:embeddedFont>
      <p:font typeface="Quicksand Bold" panose="020B0604020202020204" charset="0"/>
      <p:regular r:id="rId53"/>
    </p:embeddedFont>
  </p:embeddedFontLst>
  <p:defaultText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p15:clr>
            <a:srgbClr val="A4A3A4"/>
          </p15:clr>
        </p15:guide>
        <p15:guide id="2" pos="19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D7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316" autoAdjust="0"/>
  </p:normalViewPr>
  <p:slideViewPr>
    <p:cSldViewPr>
      <p:cViewPr>
        <p:scale>
          <a:sx n="73" d="100"/>
          <a:sy n="73" d="100"/>
        </p:scale>
        <p:origin x="384" y="-168"/>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209D36-0217-4BA3-AF21-98EFAB027FD5}" type="datetimeFigureOut">
              <a:rPr lang="en-US" smtClean="0"/>
              <a:t>2/28/2024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6DBA09-A255-4218-9983-AD9E92D6CF88}" type="slidenum">
              <a:rPr lang="en-US" smtClean="0"/>
              <a:t>‹#›</a:t>
            </a:fld>
            <a:endParaRPr lang="en-US"/>
          </a:p>
        </p:txBody>
      </p:sp>
    </p:spTree>
    <p:extLst>
      <p:ext uri="{BB962C8B-B14F-4D97-AF65-F5344CB8AC3E}">
        <p14:creationId xmlns:p14="http://schemas.microsoft.com/office/powerpoint/2010/main" val="675007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4</a:t>
            </a:fld>
            <a:endParaRPr lang="en-US"/>
          </a:p>
        </p:txBody>
      </p:sp>
    </p:spTree>
    <p:extLst>
      <p:ext uri="{BB962C8B-B14F-4D97-AF65-F5344CB8AC3E}">
        <p14:creationId xmlns:p14="http://schemas.microsoft.com/office/powerpoint/2010/main" val="2839552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6</a:t>
            </a:fld>
            <a:endParaRPr lang="en-US"/>
          </a:p>
        </p:txBody>
      </p:sp>
    </p:spTree>
    <p:extLst>
      <p:ext uri="{BB962C8B-B14F-4D97-AF65-F5344CB8AC3E}">
        <p14:creationId xmlns:p14="http://schemas.microsoft.com/office/powerpoint/2010/main" val="1290177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9</a:t>
            </a:fld>
            <a:endParaRPr lang="en-US"/>
          </a:p>
        </p:txBody>
      </p:sp>
    </p:spTree>
    <p:extLst>
      <p:ext uri="{BB962C8B-B14F-4D97-AF65-F5344CB8AC3E}">
        <p14:creationId xmlns:p14="http://schemas.microsoft.com/office/powerpoint/2010/main" val="13999586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10</a:t>
            </a:fld>
            <a:endParaRPr lang="en-US"/>
          </a:p>
        </p:txBody>
      </p:sp>
    </p:spTree>
    <p:extLst>
      <p:ext uri="{BB962C8B-B14F-4D97-AF65-F5344CB8AC3E}">
        <p14:creationId xmlns:p14="http://schemas.microsoft.com/office/powerpoint/2010/main" val="27509605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11</a:t>
            </a:fld>
            <a:endParaRPr lang="en-US"/>
          </a:p>
        </p:txBody>
      </p:sp>
    </p:spTree>
    <p:extLst>
      <p:ext uri="{BB962C8B-B14F-4D97-AF65-F5344CB8AC3E}">
        <p14:creationId xmlns:p14="http://schemas.microsoft.com/office/powerpoint/2010/main" val="25388383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12</a:t>
            </a:fld>
            <a:endParaRPr lang="en-US"/>
          </a:p>
        </p:txBody>
      </p:sp>
    </p:spTree>
    <p:extLst>
      <p:ext uri="{BB962C8B-B14F-4D97-AF65-F5344CB8AC3E}">
        <p14:creationId xmlns:p14="http://schemas.microsoft.com/office/powerpoint/2010/main" val="29254287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13</a:t>
            </a:fld>
            <a:endParaRPr lang="en-US"/>
          </a:p>
        </p:txBody>
      </p:sp>
    </p:spTree>
    <p:extLst>
      <p:ext uri="{BB962C8B-B14F-4D97-AF65-F5344CB8AC3E}">
        <p14:creationId xmlns:p14="http://schemas.microsoft.com/office/powerpoint/2010/main" val="7710192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6DBA09-A255-4218-9983-AD9E92D6CF88}" type="slidenum">
              <a:rPr lang="en-US" smtClean="0"/>
              <a:t>18</a:t>
            </a:fld>
            <a:endParaRPr lang="en-US"/>
          </a:p>
        </p:txBody>
      </p:sp>
    </p:spTree>
    <p:extLst>
      <p:ext uri="{BB962C8B-B14F-4D97-AF65-F5344CB8AC3E}">
        <p14:creationId xmlns:p14="http://schemas.microsoft.com/office/powerpoint/2010/main" val="28927731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6DBA09-A255-4218-9983-AD9E92D6CF88}" type="slidenum">
              <a:rPr lang="en-US" smtClean="0"/>
              <a:t>19</a:t>
            </a:fld>
            <a:endParaRPr lang="en-US"/>
          </a:p>
        </p:txBody>
      </p:sp>
    </p:spTree>
    <p:extLst>
      <p:ext uri="{BB962C8B-B14F-4D97-AF65-F5344CB8AC3E}">
        <p14:creationId xmlns:p14="http://schemas.microsoft.com/office/powerpoint/2010/main" val="4285512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081" y="1420283"/>
            <a:ext cx="5180251" cy="980017"/>
          </a:xfrm>
        </p:spPr>
        <p:txBody>
          <a:bodyPr/>
          <a:lstStyle/>
          <a:p>
            <a:r>
              <a:rPr lang="en-US"/>
              <a:t>Click to edit Master title style</a:t>
            </a:r>
          </a:p>
        </p:txBody>
      </p:sp>
      <p:sp>
        <p:nvSpPr>
          <p:cNvPr id="3" name="Subtitle 2"/>
          <p:cNvSpPr>
            <a:spLocks noGrp="1"/>
          </p:cNvSpPr>
          <p:nvPr>
            <p:ph type="subTitle" idx="1"/>
          </p:nvPr>
        </p:nvSpPr>
        <p:spPr>
          <a:xfrm>
            <a:off x="914162" y="2590800"/>
            <a:ext cx="4266089" cy="1168400"/>
          </a:xfrm>
        </p:spPr>
        <p:txBody>
          <a:bodyPr/>
          <a:lstStyle>
            <a:lvl1pPr marL="0" indent="0" algn="ctr">
              <a:buNone/>
              <a:defRPr>
                <a:solidFill>
                  <a:schemeClr val="tx1">
                    <a:tint val="75000"/>
                  </a:schemeClr>
                </a:solidFill>
              </a:defRPr>
            </a:lvl1pPr>
            <a:lvl2pPr marL="304724" indent="0" algn="ctr">
              <a:buNone/>
              <a:defRPr>
                <a:solidFill>
                  <a:schemeClr val="tx1">
                    <a:tint val="75000"/>
                  </a:schemeClr>
                </a:solidFill>
              </a:defRPr>
            </a:lvl2pPr>
            <a:lvl3pPr marL="609448" indent="0" algn="ctr">
              <a:buNone/>
              <a:defRPr>
                <a:solidFill>
                  <a:schemeClr val="tx1">
                    <a:tint val="75000"/>
                  </a:schemeClr>
                </a:solidFill>
              </a:defRPr>
            </a:lvl3pPr>
            <a:lvl4pPr marL="914171" indent="0" algn="ctr">
              <a:buNone/>
              <a:defRPr>
                <a:solidFill>
                  <a:schemeClr val="tx1">
                    <a:tint val="75000"/>
                  </a:schemeClr>
                </a:solidFill>
              </a:defRPr>
            </a:lvl4pPr>
            <a:lvl5pPr marL="1218895" indent="0" algn="ctr">
              <a:buNone/>
              <a:defRPr>
                <a:solidFill>
                  <a:schemeClr val="tx1">
                    <a:tint val="75000"/>
                  </a:schemeClr>
                </a:solidFill>
              </a:defRPr>
            </a:lvl5pPr>
            <a:lvl6pPr marL="1523619" indent="0" algn="ctr">
              <a:buNone/>
              <a:defRPr>
                <a:solidFill>
                  <a:schemeClr val="tx1">
                    <a:tint val="75000"/>
                  </a:schemeClr>
                </a:solidFill>
              </a:defRPr>
            </a:lvl6pPr>
            <a:lvl7pPr marL="1828343" indent="0" algn="ctr">
              <a:buNone/>
              <a:defRPr>
                <a:solidFill>
                  <a:schemeClr val="tx1">
                    <a:tint val="75000"/>
                  </a:schemeClr>
                </a:solidFill>
              </a:defRPr>
            </a:lvl7pPr>
            <a:lvl8pPr marL="2133067" indent="0" algn="ctr">
              <a:buNone/>
              <a:defRPr>
                <a:solidFill>
                  <a:schemeClr val="tx1">
                    <a:tint val="75000"/>
                  </a:schemeClr>
                </a:solidFill>
              </a:defRPr>
            </a:lvl8pPr>
            <a:lvl9pPr marL="243779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8449" y="183092"/>
            <a:ext cx="1371243"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721" y="183092"/>
            <a:ext cx="4012155"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2/28/2024</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9682676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2/28/2024</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5240040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2/28/2024</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0649199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2/28/2024</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5071286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2/28/2024</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748139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2/28/2024</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9770107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2/28/2024</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9335990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2/28/2024</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5417846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2/28/2024</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1275850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416" y="2937934"/>
            <a:ext cx="5180251" cy="908050"/>
          </a:xfrm>
        </p:spPr>
        <p:txBody>
          <a:bodyPr anchor="t"/>
          <a:lstStyle>
            <a:lvl1pPr algn="l">
              <a:defRPr sz="2700" b="1" cap="all"/>
            </a:lvl1pPr>
          </a:lstStyle>
          <a:p>
            <a:r>
              <a:rPr lang="en-US"/>
              <a:t>Click to edit Master title style</a:t>
            </a:r>
          </a:p>
        </p:txBody>
      </p:sp>
      <p:sp>
        <p:nvSpPr>
          <p:cNvPr id="3" name="Text Placeholder 2"/>
          <p:cNvSpPr>
            <a:spLocks noGrp="1"/>
          </p:cNvSpPr>
          <p:nvPr>
            <p:ph type="body" idx="1"/>
          </p:nvPr>
        </p:nvSpPr>
        <p:spPr>
          <a:xfrm>
            <a:off x="481416" y="1937809"/>
            <a:ext cx="5180251" cy="1000125"/>
          </a:xfrm>
        </p:spPr>
        <p:txBody>
          <a:bodyPr anchor="b"/>
          <a:lstStyle>
            <a:lvl1pPr marL="0" indent="0">
              <a:buNone/>
              <a:defRPr sz="1300">
                <a:solidFill>
                  <a:schemeClr val="tx1">
                    <a:tint val="75000"/>
                  </a:schemeClr>
                </a:solidFill>
              </a:defRPr>
            </a:lvl1pPr>
            <a:lvl2pPr marL="304724" indent="0">
              <a:buNone/>
              <a:defRPr sz="1200">
                <a:solidFill>
                  <a:schemeClr val="tx1">
                    <a:tint val="75000"/>
                  </a:schemeClr>
                </a:solidFill>
              </a:defRPr>
            </a:lvl2pPr>
            <a:lvl3pPr marL="609448" indent="0">
              <a:buNone/>
              <a:defRPr sz="1100">
                <a:solidFill>
                  <a:schemeClr val="tx1">
                    <a:tint val="75000"/>
                  </a:schemeClr>
                </a:solidFill>
              </a:defRPr>
            </a:lvl3pPr>
            <a:lvl4pPr marL="914171" indent="0">
              <a:buNone/>
              <a:defRPr sz="900">
                <a:solidFill>
                  <a:schemeClr val="tx1">
                    <a:tint val="75000"/>
                  </a:schemeClr>
                </a:solidFill>
              </a:defRPr>
            </a:lvl4pPr>
            <a:lvl5pPr marL="1218895" indent="0">
              <a:buNone/>
              <a:defRPr sz="900">
                <a:solidFill>
                  <a:schemeClr val="tx1">
                    <a:tint val="75000"/>
                  </a:schemeClr>
                </a:solidFill>
              </a:defRPr>
            </a:lvl5pPr>
            <a:lvl6pPr marL="1523619" indent="0">
              <a:buNone/>
              <a:defRPr sz="900">
                <a:solidFill>
                  <a:schemeClr val="tx1">
                    <a:tint val="75000"/>
                  </a:schemeClr>
                </a:solidFill>
              </a:defRPr>
            </a:lvl6pPr>
            <a:lvl7pPr marL="1828343" indent="0">
              <a:buNone/>
              <a:defRPr sz="900">
                <a:solidFill>
                  <a:schemeClr val="tx1">
                    <a:tint val="75000"/>
                  </a:schemeClr>
                </a:solidFill>
              </a:defRPr>
            </a:lvl7pPr>
            <a:lvl8pPr marL="2133067" indent="0">
              <a:buNone/>
              <a:defRPr sz="900">
                <a:solidFill>
                  <a:schemeClr val="tx1">
                    <a:tint val="75000"/>
                  </a:schemeClr>
                </a:solidFill>
              </a:defRPr>
            </a:lvl8pPr>
            <a:lvl9pPr marL="2437790"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721"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7993"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721" y="1023409"/>
            <a:ext cx="2692757"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a:t>Click to edit Master text styles</a:t>
            </a:r>
          </a:p>
        </p:txBody>
      </p:sp>
      <p:sp>
        <p:nvSpPr>
          <p:cNvPr id="4" name="Content Placeholder 3"/>
          <p:cNvSpPr>
            <a:spLocks noGrp="1"/>
          </p:cNvSpPr>
          <p:nvPr>
            <p:ph sz="half" idx="2"/>
          </p:nvPr>
        </p:nvSpPr>
        <p:spPr>
          <a:xfrm>
            <a:off x="304721" y="1449917"/>
            <a:ext cx="269275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5877" y="1023409"/>
            <a:ext cx="2693815"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a:t>Click to edit Master text styles</a:t>
            </a:r>
          </a:p>
        </p:txBody>
      </p:sp>
      <p:sp>
        <p:nvSpPr>
          <p:cNvPr id="6" name="Content Placeholder 5"/>
          <p:cNvSpPr>
            <a:spLocks noGrp="1"/>
          </p:cNvSpPr>
          <p:nvPr>
            <p:ph sz="quarter" idx="4"/>
          </p:nvPr>
        </p:nvSpPr>
        <p:spPr>
          <a:xfrm>
            <a:off x="3095877" y="1449917"/>
            <a:ext cx="2693815"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721" y="182033"/>
            <a:ext cx="2005020" cy="774700"/>
          </a:xfrm>
        </p:spPr>
        <p:txBody>
          <a:bodyPr anchor="b"/>
          <a:lstStyle>
            <a:lvl1pPr algn="l">
              <a:defRPr sz="1300" b="1"/>
            </a:lvl1pPr>
          </a:lstStyle>
          <a:p>
            <a:r>
              <a:rPr lang="en-US"/>
              <a:t>Click to edit Master title style</a:t>
            </a:r>
          </a:p>
        </p:txBody>
      </p:sp>
      <p:sp>
        <p:nvSpPr>
          <p:cNvPr id="3" name="Content Placeholder 2"/>
          <p:cNvSpPr>
            <a:spLocks noGrp="1"/>
          </p:cNvSpPr>
          <p:nvPr>
            <p:ph idx="1"/>
          </p:nvPr>
        </p:nvSpPr>
        <p:spPr>
          <a:xfrm>
            <a:off x="2382746" y="182034"/>
            <a:ext cx="3406946"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721" y="956734"/>
            <a:ext cx="2005020" cy="31273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547" y="3200400"/>
            <a:ext cx="3656648" cy="377825"/>
          </a:xfrm>
        </p:spPr>
        <p:txBody>
          <a:bodyPr anchor="b"/>
          <a:lstStyle>
            <a:lvl1pPr algn="l">
              <a:defRPr sz="1300" b="1"/>
            </a:lvl1pPr>
          </a:lstStyle>
          <a:p>
            <a:r>
              <a:rPr lang="en-US"/>
              <a:t>Click to edit Master title style</a:t>
            </a:r>
          </a:p>
        </p:txBody>
      </p:sp>
      <p:sp>
        <p:nvSpPr>
          <p:cNvPr id="3" name="Picture Placeholder 2"/>
          <p:cNvSpPr>
            <a:spLocks noGrp="1"/>
          </p:cNvSpPr>
          <p:nvPr>
            <p:ph type="pic" idx="1"/>
          </p:nvPr>
        </p:nvSpPr>
        <p:spPr>
          <a:xfrm>
            <a:off x="1194547" y="408517"/>
            <a:ext cx="3656648" cy="2743200"/>
          </a:xfrm>
        </p:spPr>
        <p:txBody>
          <a:bodyPr/>
          <a:lstStyle>
            <a:lvl1pPr marL="0" indent="0">
              <a:buNone/>
              <a:defRPr sz="2100"/>
            </a:lvl1pPr>
            <a:lvl2pPr marL="304724" indent="0">
              <a:buNone/>
              <a:defRPr sz="1900"/>
            </a:lvl2pPr>
            <a:lvl3pPr marL="609448" indent="0">
              <a:buNone/>
              <a:defRPr sz="1600"/>
            </a:lvl3pPr>
            <a:lvl4pPr marL="914171" indent="0">
              <a:buNone/>
              <a:defRPr sz="1300"/>
            </a:lvl4pPr>
            <a:lvl5pPr marL="1218895" indent="0">
              <a:buNone/>
              <a:defRPr sz="1300"/>
            </a:lvl5pPr>
            <a:lvl6pPr marL="1523619" indent="0">
              <a:buNone/>
              <a:defRPr sz="1300"/>
            </a:lvl6pPr>
            <a:lvl7pPr marL="1828343" indent="0">
              <a:buNone/>
              <a:defRPr sz="1300"/>
            </a:lvl7pPr>
            <a:lvl8pPr marL="2133067" indent="0">
              <a:buNone/>
              <a:defRPr sz="1300"/>
            </a:lvl8pPr>
            <a:lvl9pPr marL="2437790" indent="0">
              <a:buNone/>
              <a:defRPr sz="1300"/>
            </a:lvl9pPr>
          </a:lstStyle>
          <a:p>
            <a:endParaRPr lang="en-US"/>
          </a:p>
        </p:txBody>
      </p:sp>
      <p:sp>
        <p:nvSpPr>
          <p:cNvPr id="4" name="Text Placeholder 3"/>
          <p:cNvSpPr>
            <a:spLocks noGrp="1"/>
          </p:cNvSpPr>
          <p:nvPr>
            <p:ph type="body" sz="half" idx="2"/>
          </p:nvPr>
        </p:nvSpPr>
        <p:spPr>
          <a:xfrm>
            <a:off x="1194547" y="3578225"/>
            <a:ext cx="3656648" cy="5365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21" y="183092"/>
            <a:ext cx="5484971" cy="762000"/>
          </a:xfrm>
          <a:prstGeom prst="rect">
            <a:avLst/>
          </a:prstGeom>
        </p:spPr>
        <p:txBody>
          <a:bodyPr vert="horz" lIns="60945" tIns="30472" rIns="60945" bIns="30472" rtlCol="0" anchor="ctr">
            <a:normAutofit/>
          </a:bodyPr>
          <a:lstStyle/>
          <a:p>
            <a:r>
              <a:rPr lang="en-US"/>
              <a:t>Click to edit Master title style</a:t>
            </a:r>
          </a:p>
        </p:txBody>
      </p:sp>
      <p:sp>
        <p:nvSpPr>
          <p:cNvPr id="3" name="Text Placeholder 2"/>
          <p:cNvSpPr>
            <a:spLocks noGrp="1"/>
          </p:cNvSpPr>
          <p:nvPr>
            <p:ph type="body" idx="1"/>
          </p:nvPr>
        </p:nvSpPr>
        <p:spPr>
          <a:xfrm>
            <a:off x="304721" y="1066800"/>
            <a:ext cx="5484971" cy="3017309"/>
          </a:xfrm>
          <a:prstGeom prst="rect">
            <a:avLst/>
          </a:prstGeom>
        </p:spPr>
        <p:txBody>
          <a:bodyPr vert="horz" lIns="60945" tIns="30472" rIns="60945" bIns="3047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720" y="4237567"/>
            <a:ext cx="1422030" cy="243417"/>
          </a:xfrm>
          <a:prstGeom prst="rect">
            <a:avLst/>
          </a:prstGeom>
        </p:spPr>
        <p:txBody>
          <a:bodyPr vert="horz" lIns="60945" tIns="30472" rIns="60945" bIns="30472" rtlCol="0" anchor="ctr"/>
          <a:lstStyle>
            <a:lvl1pPr algn="l">
              <a:defRPr sz="800">
                <a:solidFill>
                  <a:schemeClr val="tx1">
                    <a:tint val="75000"/>
                  </a:schemeClr>
                </a:solidFill>
                <a:latin typeface="Arial" pitchFamily="34" charset="0"/>
              </a:defRPr>
            </a:lvl1pPr>
          </a:lstStyle>
          <a:p>
            <a:fld id="{1D8BD707-D9CF-40AE-B4C6-C98DA3205C09}" type="datetimeFigureOut">
              <a:rPr lang="en-US" smtClean="0"/>
              <a:pPr/>
              <a:t>2/28/2024</a:t>
            </a:fld>
            <a:endParaRPr lang="en-US"/>
          </a:p>
        </p:txBody>
      </p:sp>
      <p:sp>
        <p:nvSpPr>
          <p:cNvPr id="5" name="Footer Placeholder 4"/>
          <p:cNvSpPr>
            <a:spLocks noGrp="1"/>
          </p:cNvSpPr>
          <p:nvPr>
            <p:ph type="ftr" sz="quarter" idx="3"/>
          </p:nvPr>
        </p:nvSpPr>
        <p:spPr>
          <a:xfrm>
            <a:off x="2082258" y="4237567"/>
            <a:ext cx="1929897" cy="243417"/>
          </a:xfrm>
          <a:prstGeom prst="rect">
            <a:avLst/>
          </a:prstGeom>
        </p:spPr>
        <p:txBody>
          <a:bodyPr vert="horz" lIns="60945" tIns="30472" rIns="60945" bIns="30472" rtlCol="0" anchor="ctr"/>
          <a:lstStyle>
            <a:lvl1pPr algn="ctr">
              <a:defRPr sz="800">
                <a:solidFill>
                  <a:schemeClr val="tx1">
                    <a:tint val="75000"/>
                  </a:schemeClr>
                </a:solidFill>
                <a:latin typeface="Arial" pitchFamily="34" charset="0"/>
              </a:defRPr>
            </a:lvl1pPr>
          </a:lstStyle>
          <a:p>
            <a:endParaRPr lang="en-US"/>
          </a:p>
        </p:txBody>
      </p:sp>
      <p:sp>
        <p:nvSpPr>
          <p:cNvPr id="6" name="Slide Number Placeholder 5"/>
          <p:cNvSpPr>
            <a:spLocks noGrp="1"/>
          </p:cNvSpPr>
          <p:nvPr>
            <p:ph type="sldNum" sz="quarter" idx="4"/>
          </p:nvPr>
        </p:nvSpPr>
        <p:spPr>
          <a:xfrm>
            <a:off x="4367662" y="4237567"/>
            <a:ext cx="1422030" cy="243417"/>
          </a:xfrm>
          <a:prstGeom prst="rect">
            <a:avLst/>
          </a:prstGeom>
        </p:spPr>
        <p:txBody>
          <a:bodyPr vert="horz" lIns="60945" tIns="30472" rIns="60945" bIns="30472" rtlCol="0" anchor="ctr"/>
          <a:lstStyle>
            <a:lvl1pPr algn="r">
              <a:defRPr sz="800">
                <a:solidFill>
                  <a:schemeClr val="tx1">
                    <a:tint val="75000"/>
                  </a:schemeClr>
                </a:solidFill>
                <a:latin typeface="Arial" pitchFamily="34" charset="0"/>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ransition spd="slow">
    <p:wipe/>
  </p:transition>
  <p:txStyles>
    <p:titleStyle>
      <a:lvl1pPr algn="ctr" defTabSz="609448" rtl="0" eaLnBrk="1" latinLnBrk="0" hangingPunct="1">
        <a:spcBef>
          <a:spcPct val="0"/>
        </a:spcBef>
        <a:buNone/>
        <a:defRPr sz="2900" kern="1200">
          <a:solidFill>
            <a:schemeClr val="tx1"/>
          </a:solidFill>
          <a:latin typeface="Arial" pitchFamily="34" charset="0"/>
          <a:ea typeface="+mj-ea"/>
          <a:cs typeface="+mj-cs"/>
        </a:defRPr>
      </a:lvl1pPr>
    </p:titleStyle>
    <p:bodyStyle>
      <a:lvl1pPr marL="228543" indent="-228543" algn="l" defTabSz="609448" rtl="0" eaLnBrk="1" latinLnBrk="0" hangingPunct="1">
        <a:spcBef>
          <a:spcPct val="20000"/>
        </a:spcBef>
        <a:buFont typeface="Arial" pitchFamily="34" charset="0"/>
        <a:buChar char="•"/>
        <a:defRPr sz="2100" kern="1200">
          <a:solidFill>
            <a:schemeClr val="tx1"/>
          </a:solidFill>
          <a:latin typeface="Arial" pitchFamily="34" charset="0"/>
          <a:ea typeface="+mn-ea"/>
          <a:cs typeface="+mn-cs"/>
        </a:defRPr>
      </a:lvl1pPr>
      <a:lvl2pPr marL="495176" indent="-190452" algn="l" defTabSz="609448" rtl="0" eaLnBrk="1" latinLnBrk="0" hangingPunct="1">
        <a:spcBef>
          <a:spcPct val="20000"/>
        </a:spcBef>
        <a:buFont typeface="Arial" pitchFamily="34" charset="0"/>
        <a:buChar char="–"/>
        <a:defRPr sz="1900" kern="1200">
          <a:solidFill>
            <a:schemeClr val="tx1"/>
          </a:solidFill>
          <a:latin typeface="Arial" pitchFamily="34" charset="0"/>
          <a:ea typeface="+mn-ea"/>
          <a:cs typeface="+mn-cs"/>
        </a:defRPr>
      </a:lvl2pPr>
      <a:lvl3pPr marL="761810" indent="-152362" algn="l" defTabSz="609448" rtl="0" eaLnBrk="1" latinLnBrk="0" hangingPunct="1">
        <a:spcBef>
          <a:spcPct val="20000"/>
        </a:spcBef>
        <a:buFont typeface="Arial" pitchFamily="34" charset="0"/>
        <a:buChar char="•"/>
        <a:defRPr sz="1600" kern="1200">
          <a:solidFill>
            <a:schemeClr val="tx1"/>
          </a:solidFill>
          <a:latin typeface="Arial" pitchFamily="34" charset="0"/>
          <a:ea typeface="+mn-ea"/>
          <a:cs typeface="+mn-cs"/>
        </a:defRPr>
      </a:lvl3pPr>
      <a:lvl4pPr marL="1066533"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4pPr>
      <a:lvl5pPr marL="1371257"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5pPr>
      <a:lvl6pPr marL="1675981"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0705"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5429"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90152"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18" Type="http://schemas.openxmlformats.org/officeDocument/2006/relationships/slide" Target="slide4.xml"/><Relationship Id="rId3" Type="http://schemas.openxmlformats.org/officeDocument/2006/relationships/audio" Target="../media/audio4.wav"/><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51.jpeg"/><Relationship Id="rId2" Type="http://schemas.openxmlformats.org/officeDocument/2006/relationships/notesSlide" Target="../notesSlides/notesSlide4.xml"/><Relationship Id="rId16" Type="http://schemas.openxmlformats.org/officeDocument/2006/relationships/image" Target="../media/image46.png"/><Relationship Id="rId20" Type="http://schemas.openxmlformats.org/officeDocument/2006/relationships/image" Target="../media/image36.svg"/><Relationship Id="rId1" Type="http://schemas.openxmlformats.org/officeDocument/2006/relationships/slideLayout" Target="../slideLayouts/slideLayout17.xml"/><Relationship Id="rId6" Type="http://schemas.openxmlformats.org/officeDocument/2006/relationships/image" Target="../media/image34.svg"/><Relationship Id="rId11" Type="http://schemas.openxmlformats.org/officeDocument/2006/relationships/image" Target="../media/image41.png"/><Relationship Id="rId5" Type="http://schemas.openxmlformats.org/officeDocument/2006/relationships/image" Target="../media/image33.png"/><Relationship Id="rId15" Type="http://schemas.openxmlformats.org/officeDocument/2006/relationships/image" Target="../media/image45.png"/><Relationship Id="rId10" Type="http://schemas.openxmlformats.org/officeDocument/2006/relationships/image" Target="../media/image40.png"/><Relationship Id="rId19" Type="http://schemas.openxmlformats.org/officeDocument/2006/relationships/image" Target="../media/image35.png"/><Relationship Id="rId4" Type="http://schemas.openxmlformats.org/officeDocument/2006/relationships/audio" Target="../media/audio5.wav"/><Relationship Id="rId9" Type="http://schemas.openxmlformats.org/officeDocument/2006/relationships/image" Target="../media/image39.png"/><Relationship Id="rId14" Type="http://schemas.openxmlformats.org/officeDocument/2006/relationships/image" Target="../media/image44.png"/></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41.png"/><Relationship Id="rId18" Type="http://schemas.openxmlformats.org/officeDocument/2006/relationships/slide" Target="slide4.xml"/><Relationship Id="rId3" Type="http://schemas.openxmlformats.org/officeDocument/2006/relationships/audio" Target="../media/audio4.wav"/><Relationship Id="rId7" Type="http://schemas.openxmlformats.org/officeDocument/2006/relationships/image" Target="../media/image38.png"/><Relationship Id="rId12" Type="http://schemas.openxmlformats.org/officeDocument/2006/relationships/image" Target="../media/image40.png"/><Relationship Id="rId17" Type="http://schemas.openxmlformats.org/officeDocument/2006/relationships/image" Target="../media/image45.png"/><Relationship Id="rId2" Type="http://schemas.openxmlformats.org/officeDocument/2006/relationships/notesSlide" Target="../notesSlides/notesSlide5.xml"/><Relationship Id="rId16" Type="http://schemas.openxmlformats.org/officeDocument/2006/relationships/image" Target="../media/image44.png"/><Relationship Id="rId20" Type="http://schemas.openxmlformats.org/officeDocument/2006/relationships/image" Target="../media/image36.svg"/><Relationship Id="rId1" Type="http://schemas.openxmlformats.org/officeDocument/2006/relationships/slideLayout" Target="../slideLayouts/slideLayout18.xml"/><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7.png"/><Relationship Id="rId19" Type="http://schemas.openxmlformats.org/officeDocument/2006/relationships/image" Target="../media/image35.png"/><Relationship Id="rId4" Type="http://schemas.openxmlformats.org/officeDocument/2006/relationships/audio" Target="../media/audio5.wav"/><Relationship Id="rId9" Type="http://schemas.openxmlformats.org/officeDocument/2006/relationships/image" Target="../media/image52.png"/><Relationship Id="rId14" Type="http://schemas.openxmlformats.org/officeDocument/2006/relationships/image" Target="../media/image42.pn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18" Type="http://schemas.microsoft.com/office/2007/relationships/hdphoto" Target="../media/hdphoto2.wdp"/><Relationship Id="rId3" Type="http://schemas.openxmlformats.org/officeDocument/2006/relationships/audio" Target="../media/audio4.wav"/><Relationship Id="rId21" Type="http://schemas.openxmlformats.org/officeDocument/2006/relationships/image" Target="../media/image36.svg"/><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53.png"/><Relationship Id="rId2" Type="http://schemas.openxmlformats.org/officeDocument/2006/relationships/notesSlide" Target="../notesSlides/notesSlide6.xml"/><Relationship Id="rId16" Type="http://schemas.openxmlformats.org/officeDocument/2006/relationships/image" Target="../media/image34.svg"/><Relationship Id="rId20" Type="http://schemas.openxmlformats.org/officeDocument/2006/relationships/image" Target="../media/image35.png"/><Relationship Id="rId1" Type="http://schemas.openxmlformats.org/officeDocument/2006/relationships/slideLayout" Target="../slideLayouts/slideLayout19.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33.png"/><Relationship Id="rId10" Type="http://schemas.openxmlformats.org/officeDocument/2006/relationships/image" Target="../media/image42.png"/><Relationship Id="rId19" Type="http://schemas.openxmlformats.org/officeDocument/2006/relationships/slide" Target="slide4.xml"/><Relationship Id="rId4" Type="http://schemas.openxmlformats.org/officeDocument/2006/relationships/audio" Target="../media/audio5.wav"/><Relationship Id="rId9" Type="http://schemas.openxmlformats.org/officeDocument/2006/relationships/image" Target="../media/image41.png"/><Relationship Id="rId14" Type="http://schemas.openxmlformats.org/officeDocument/2006/relationships/image" Target="../media/image46.pn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18" Type="http://schemas.openxmlformats.org/officeDocument/2006/relationships/slide" Target="slide4.xml"/><Relationship Id="rId3" Type="http://schemas.openxmlformats.org/officeDocument/2006/relationships/audio" Target="../media/audio4.wav"/><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54.jpeg"/><Relationship Id="rId2" Type="http://schemas.openxmlformats.org/officeDocument/2006/relationships/notesSlide" Target="../notesSlides/notesSlide7.xml"/><Relationship Id="rId16" Type="http://schemas.openxmlformats.org/officeDocument/2006/relationships/image" Target="../media/image46.png"/><Relationship Id="rId20" Type="http://schemas.openxmlformats.org/officeDocument/2006/relationships/image" Target="../media/image36.svg"/><Relationship Id="rId1" Type="http://schemas.openxmlformats.org/officeDocument/2006/relationships/slideLayout" Target="../slideLayouts/slideLayout20.xml"/><Relationship Id="rId6" Type="http://schemas.openxmlformats.org/officeDocument/2006/relationships/image" Target="../media/image34.svg"/><Relationship Id="rId11" Type="http://schemas.openxmlformats.org/officeDocument/2006/relationships/image" Target="../media/image41.png"/><Relationship Id="rId5" Type="http://schemas.openxmlformats.org/officeDocument/2006/relationships/image" Target="../media/image33.png"/><Relationship Id="rId15" Type="http://schemas.openxmlformats.org/officeDocument/2006/relationships/image" Target="../media/image45.png"/><Relationship Id="rId10" Type="http://schemas.openxmlformats.org/officeDocument/2006/relationships/image" Target="../media/image40.png"/><Relationship Id="rId19" Type="http://schemas.openxmlformats.org/officeDocument/2006/relationships/image" Target="../media/image35.png"/><Relationship Id="rId4" Type="http://schemas.openxmlformats.org/officeDocument/2006/relationships/audio" Target="../media/audio5.wav"/><Relationship Id="rId9" Type="http://schemas.openxmlformats.org/officeDocument/2006/relationships/image" Target="../media/image39.png"/><Relationship Id="rId1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svg"/></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62.svg"/><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audio" Target="NULL"/><Relationship Id="rId3" Type="http://schemas.openxmlformats.org/officeDocument/2006/relationships/image" Target="../media/image9.png"/><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1.jpeg"/><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68.png"/></Relationships>
</file>

<file path=ppt/slides/_rels/slide2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6.svg"/><Relationship Id="rId7" Type="http://schemas.openxmlformats.org/officeDocument/2006/relationships/image" Target="../media/image68.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77.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19" Type="http://schemas.openxmlformats.org/officeDocument/2006/relationships/audio" Target="NULL"/><Relationship Id="rId4" Type="http://schemas.openxmlformats.org/officeDocument/2006/relationships/image" Target="../media/image13.png"/><Relationship Id="rId9"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79.svg"/><Relationship Id="rId4" Type="http://schemas.openxmlformats.org/officeDocument/2006/relationships/image" Target="../media/image78.png"/></Relationships>
</file>

<file path=ppt/slides/_rels/slide3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83.svg"/><Relationship Id="rId7" Type="http://schemas.openxmlformats.org/officeDocument/2006/relationships/image" Target="../media/image79.sv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85.svg"/><Relationship Id="rId4" Type="http://schemas.openxmlformats.org/officeDocument/2006/relationships/image" Target="../media/image84.png"/></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86.png"/><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79.svg"/></Relationships>
</file>

<file path=ppt/slides/_rels/slide33.xml.rels><?xml version="1.0" encoding="UTF-8" standalone="yes"?>
<Relationships xmlns="http://schemas.openxmlformats.org/package/2006/relationships"><Relationship Id="rId3" Type="http://schemas.openxmlformats.org/officeDocument/2006/relationships/image" Target="../media/image88.svg"/><Relationship Id="rId2" Type="http://schemas.openxmlformats.org/officeDocument/2006/relationships/image" Target="../media/image87.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91.svg"/></Relationships>
</file>

<file path=ppt/slides/_rels/slide3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91.svg"/></Relationships>
</file>

<file path=ppt/slides/_rels/slide36.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svg"/><Relationship Id="rId7" Type="http://schemas.openxmlformats.org/officeDocument/2006/relationships/image" Target="../media/image97.sv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95.svg"/><Relationship Id="rId4" Type="http://schemas.openxmlformats.org/officeDocument/2006/relationships/image" Target="../media/image94.png"/><Relationship Id="rId9" Type="http://schemas.openxmlformats.org/officeDocument/2006/relationships/image" Target="../media/image99.svg"/></Relationships>
</file>

<file path=ppt/slides/_rels/slide37.xml.rels><?xml version="1.0" encoding="UTF-8" standalone="yes"?>
<Relationships xmlns="http://schemas.openxmlformats.org/package/2006/relationships"><Relationship Id="rId3" Type="http://schemas.openxmlformats.org/officeDocument/2006/relationships/image" Target="../media/image93.svg"/><Relationship Id="rId7" Type="http://schemas.openxmlformats.org/officeDocument/2006/relationships/image" Target="../media/image97.sv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95.svg"/><Relationship Id="rId4" Type="http://schemas.openxmlformats.org/officeDocument/2006/relationships/image" Target="../media/image94.png"/></Relationships>
</file>

<file path=ppt/slides/_rels/slide38.xml.rels><?xml version="1.0" encoding="UTF-8" standalone="yes"?>
<Relationships xmlns="http://schemas.openxmlformats.org/package/2006/relationships"><Relationship Id="rId3" Type="http://schemas.openxmlformats.org/officeDocument/2006/relationships/image" Target="../media/image93.sv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100.jpeg"/><Relationship Id="rId5" Type="http://schemas.openxmlformats.org/officeDocument/2006/relationships/image" Target="../media/image95.svg"/><Relationship Id="rId4" Type="http://schemas.openxmlformats.org/officeDocument/2006/relationships/image" Target="../media/image94.png"/></Relationships>
</file>

<file path=ppt/slides/_rels/slide39.xml.rels><?xml version="1.0" encoding="UTF-8" standalone="yes"?>
<Relationships xmlns="http://schemas.openxmlformats.org/package/2006/relationships"><Relationship Id="rId3" Type="http://schemas.openxmlformats.org/officeDocument/2006/relationships/image" Target="../media/image93.svg"/><Relationship Id="rId2" Type="http://schemas.openxmlformats.org/officeDocument/2006/relationships/image" Target="../media/image92.png"/><Relationship Id="rId1" Type="http://schemas.openxmlformats.org/officeDocument/2006/relationships/slideLayout" Target="../slideLayouts/slideLayout7.xml"/><Relationship Id="rId5" Type="http://schemas.openxmlformats.org/officeDocument/2006/relationships/image" Target="../media/image102.jpeg"/><Relationship Id="rId4" Type="http://schemas.openxmlformats.org/officeDocument/2006/relationships/image" Target="../media/image101.jpe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slide" Target="slide7.xml"/><Relationship Id="rId18" Type="http://schemas.openxmlformats.org/officeDocument/2006/relationships/slide" Target="slide12.xml"/><Relationship Id="rId3" Type="http://schemas.openxmlformats.org/officeDocument/2006/relationships/slideLayout" Target="../slideLayouts/slideLayout12.xml"/><Relationship Id="rId7" Type="http://schemas.openxmlformats.org/officeDocument/2006/relationships/image" Target="../media/image21.svg"/><Relationship Id="rId12" Type="http://schemas.openxmlformats.org/officeDocument/2006/relationships/image" Target="../media/image25.svg"/><Relationship Id="rId17" Type="http://schemas.openxmlformats.org/officeDocument/2006/relationships/slide" Target="slide8.xml"/><Relationship Id="rId2" Type="http://schemas.openxmlformats.org/officeDocument/2006/relationships/audio" Target="../media/media1.mp3"/><Relationship Id="rId16" Type="http://schemas.openxmlformats.org/officeDocument/2006/relationships/slide" Target="slide9.xml"/><Relationship Id="rId20" Type="http://schemas.openxmlformats.org/officeDocument/2006/relationships/image" Target="../media/image26.png"/><Relationship Id="rId1" Type="http://schemas.microsoft.com/office/2007/relationships/media" Target="../media/media1.mp3"/><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audio" Target="../media/audio4.wav"/><Relationship Id="rId15" Type="http://schemas.openxmlformats.org/officeDocument/2006/relationships/slide" Target="slide10.xml"/><Relationship Id="rId10" Type="http://schemas.openxmlformats.org/officeDocument/2006/relationships/slide" Target="slide6.xml"/><Relationship Id="rId19" Type="http://schemas.openxmlformats.org/officeDocument/2006/relationships/slide" Target="slide13.xml"/><Relationship Id="rId4" Type="http://schemas.openxmlformats.org/officeDocument/2006/relationships/notesSlide" Target="../notesSlides/notesSlide1.xml"/><Relationship Id="rId9" Type="http://schemas.openxmlformats.org/officeDocument/2006/relationships/image" Target="../media/image23.png"/><Relationship Id="rId14" Type="http://schemas.openxmlformats.org/officeDocument/2006/relationships/slide" Target="slide11.xml"/></Relationships>
</file>

<file path=ppt/slides/_rels/slide40.xml.rels><?xml version="1.0" encoding="UTF-8" standalone="yes"?>
<Relationships xmlns="http://schemas.openxmlformats.org/package/2006/relationships"><Relationship Id="rId3" Type="http://schemas.openxmlformats.org/officeDocument/2006/relationships/image" Target="../media/image93.svg"/><Relationship Id="rId2" Type="http://schemas.openxmlformats.org/officeDocument/2006/relationships/image" Target="../media/image92.png"/><Relationship Id="rId1" Type="http://schemas.openxmlformats.org/officeDocument/2006/relationships/slideLayout" Target="../slideLayouts/slideLayout7.xml"/><Relationship Id="rId5" Type="http://schemas.openxmlformats.org/officeDocument/2006/relationships/image" Target="../media/image104.png"/><Relationship Id="rId4" Type="http://schemas.openxmlformats.org/officeDocument/2006/relationships/image" Target="../media/image103.jpeg"/></Relationships>
</file>

<file path=ppt/slides/_rels/slide41.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90.png"/><Relationship Id="rId1" Type="http://schemas.openxmlformats.org/officeDocument/2006/relationships/slideLayout" Target="../slideLayouts/slideLayout7.xml"/><Relationship Id="rId5" Type="http://schemas.openxmlformats.org/officeDocument/2006/relationships/image" Target="../media/image93.svg"/><Relationship Id="rId4" Type="http://schemas.openxmlformats.org/officeDocument/2006/relationships/image" Target="../media/image92.png"/></Relationships>
</file>

<file path=ppt/slides/_rels/slide42.xml.rels><?xml version="1.0" encoding="UTF-8" standalone="yes"?>
<Relationships xmlns="http://schemas.openxmlformats.org/package/2006/relationships"><Relationship Id="rId3" Type="http://schemas.openxmlformats.org/officeDocument/2006/relationships/image" Target="../media/image106.svg"/><Relationship Id="rId2" Type="http://schemas.openxmlformats.org/officeDocument/2006/relationships/image" Target="../media/image105.png"/><Relationship Id="rId1" Type="http://schemas.openxmlformats.org/officeDocument/2006/relationships/slideLayout" Target="../slideLayouts/slideLayout7.xml"/><Relationship Id="rId5" Type="http://schemas.openxmlformats.org/officeDocument/2006/relationships/image" Target="../media/image93.svg"/><Relationship Id="rId4" Type="http://schemas.openxmlformats.org/officeDocument/2006/relationships/image" Target="../media/image92.png"/></Relationships>
</file>

<file path=ppt/slides/_rels/slide43.xml.rels><?xml version="1.0" encoding="UTF-8" standalone="yes"?>
<Relationships xmlns="http://schemas.openxmlformats.org/package/2006/relationships"><Relationship Id="rId3" Type="http://schemas.openxmlformats.org/officeDocument/2006/relationships/image" Target="../media/image108.svg"/><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10.svg"/><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10.svg"/><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10.svg"/><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10.svg"/><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10.svg"/><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png"/><Relationship Id="rId17" Type="http://schemas.openxmlformats.org/officeDocument/2006/relationships/audio" Target="../media/audio5.wav"/><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29.png"/><Relationship Id="rId10" Type="http://schemas.openxmlformats.org/officeDocument/2006/relationships/slide" Target="slide14.xml"/><Relationship Id="rId4" Type="http://schemas.openxmlformats.org/officeDocument/2006/relationships/image" Target="../media/image28.png"/><Relationship Id="rId9"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3" Type="http://schemas.openxmlformats.org/officeDocument/2006/relationships/audio" Target="../media/audio4.wav"/><Relationship Id="rId7" Type="http://schemas.openxmlformats.org/officeDocument/2006/relationships/slide" Target="slide4.xml"/><Relationship Id="rId12" Type="http://schemas.openxmlformats.org/officeDocument/2006/relationships/image" Target="../media/image39.png"/><Relationship Id="rId17" Type="http://schemas.openxmlformats.org/officeDocument/2006/relationships/image" Target="../media/image44.png"/><Relationship Id="rId2" Type="http://schemas.openxmlformats.org/officeDocument/2006/relationships/notesSlide" Target="../notesSlides/notesSlide2.xml"/><Relationship Id="rId16" Type="http://schemas.openxmlformats.org/officeDocument/2006/relationships/image" Target="../media/image43.png"/><Relationship Id="rId20" Type="http://schemas.openxmlformats.org/officeDocument/2006/relationships/image" Target="../media/image47.jpeg"/><Relationship Id="rId1" Type="http://schemas.openxmlformats.org/officeDocument/2006/relationships/slideLayout" Target="../slideLayouts/slideLayout13.xml"/><Relationship Id="rId6" Type="http://schemas.openxmlformats.org/officeDocument/2006/relationships/image" Target="../media/image34.svg"/><Relationship Id="rId11" Type="http://schemas.openxmlformats.org/officeDocument/2006/relationships/image" Target="../media/image38.png"/><Relationship Id="rId5" Type="http://schemas.openxmlformats.org/officeDocument/2006/relationships/image" Target="../media/image33.png"/><Relationship Id="rId15" Type="http://schemas.openxmlformats.org/officeDocument/2006/relationships/image" Target="../media/image42.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audio" Target="../media/audio5.wav"/><Relationship Id="rId9" Type="http://schemas.openxmlformats.org/officeDocument/2006/relationships/image" Target="../media/image36.svg"/><Relationship Id="rId14" Type="http://schemas.openxmlformats.org/officeDocument/2006/relationships/image" Target="../media/image41.png"/></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slide" Target="slide4.xml"/><Relationship Id="rId3" Type="http://schemas.openxmlformats.org/officeDocument/2006/relationships/audio" Target="../media/audio5.wav"/><Relationship Id="rId7" Type="http://schemas.openxmlformats.org/officeDocument/2006/relationships/image" Target="../media/image38.png"/><Relationship Id="rId12" Type="http://schemas.openxmlformats.org/officeDocument/2006/relationships/image" Target="../media/image43.png"/><Relationship Id="rId17" Type="http://schemas.microsoft.com/office/2007/relationships/hdphoto" Target="../media/hdphoto1.wdp"/><Relationship Id="rId2" Type="http://schemas.openxmlformats.org/officeDocument/2006/relationships/audio" Target="../media/audio4.wav"/><Relationship Id="rId16" Type="http://schemas.openxmlformats.org/officeDocument/2006/relationships/image" Target="../media/image48.png"/><Relationship Id="rId20" Type="http://schemas.openxmlformats.org/officeDocument/2006/relationships/image" Target="../media/image36.svg"/><Relationship Id="rId1" Type="http://schemas.openxmlformats.org/officeDocument/2006/relationships/slideLayout" Target="../slideLayouts/slideLayout14.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4.svg"/><Relationship Id="rId15" Type="http://schemas.openxmlformats.org/officeDocument/2006/relationships/image" Target="../media/image46.png"/><Relationship Id="rId10" Type="http://schemas.openxmlformats.org/officeDocument/2006/relationships/image" Target="../media/image41.png"/><Relationship Id="rId19" Type="http://schemas.openxmlformats.org/officeDocument/2006/relationships/image" Target="../media/image35.png"/><Relationship Id="rId4" Type="http://schemas.openxmlformats.org/officeDocument/2006/relationships/image" Target="../media/image33.png"/><Relationship Id="rId9" Type="http://schemas.openxmlformats.org/officeDocument/2006/relationships/image" Target="../media/image40.png"/><Relationship Id="rId14" Type="http://schemas.openxmlformats.org/officeDocument/2006/relationships/image" Target="../media/image45.png"/></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35.png"/><Relationship Id="rId3" Type="http://schemas.openxmlformats.org/officeDocument/2006/relationships/audio" Target="../media/audio5.wav"/><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slide" Target="slide4.xml"/><Relationship Id="rId2" Type="http://schemas.openxmlformats.org/officeDocument/2006/relationships/audio" Target="../media/audio4.wav"/><Relationship Id="rId16" Type="http://schemas.openxmlformats.org/officeDocument/2006/relationships/image" Target="../media/image49.jpeg"/><Relationship Id="rId1" Type="http://schemas.openxmlformats.org/officeDocument/2006/relationships/slideLayout" Target="../slideLayouts/slideLayout15.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4.svg"/><Relationship Id="rId15" Type="http://schemas.openxmlformats.org/officeDocument/2006/relationships/image" Target="../media/image46.png"/><Relationship Id="rId10" Type="http://schemas.openxmlformats.org/officeDocument/2006/relationships/image" Target="../media/image41.png"/><Relationship Id="rId19" Type="http://schemas.openxmlformats.org/officeDocument/2006/relationships/image" Target="../media/image36.svg"/><Relationship Id="rId4" Type="http://schemas.openxmlformats.org/officeDocument/2006/relationships/image" Target="../media/image33.png"/><Relationship Id="rId9" Type="http://schemas.openxmlformats.org/officeDocument/2006/relationships/image" Target="../media/image40.png"/><Relationship Id="rId14" Type="http://schemas.openxmlformats.org/officeDocument/2006/relationships/image" Target="../media/image45.png"/></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18" Type="http://schemas.openxmlformats.org/officeDocument/2006/relationships/slide" Target="slide4.xml"/><Relationship Id="rId3" Type="http://schemas.openxmlformats.org/officeDocument/2006/relationships/audio" Target="../media/audio5.wav"/><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50.jpeg"/><Relationship Id="rId2" Type="http://schemas.openxmlformats.org/officeDocument/2006/relationships/notesSlide" Target="../notesSlides/notesSlide3.xml"/><Relationship Id="rId16" Type="http://schemas.openxmlformats.org/officeDocument/2006/relationships/image" Target="../media/image34.svg"/><Relationship Id="rId20" Type="http://schemas.openxmlformats.org/officeDocument/2006/relationships/image" Target="../media/image36.svg"/><Relationship Id="rId1" Type="http://schemas.openxmlformats.org/officeDocument/2006/relationships/slideLayout" Target="../slideLayouts/slideLayout16.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33.png"/><Relationship Id="rId10" Type="http://schemas.openxmlformats.org/officeDocument/2006/relationships/image" Target="../media/image42.png"/><Relationship Id="rId19" Type="http://schemas.openxmlformats.org/officeDocument/2006/relationships/image" Target="../media/image35.png"/><Relationship Id="rId4" Type="http://schemas.openxmlformats.org/officeDocument/2006/relationships/audio" Target="../media/audio4.wav"/><Relationship Id="rId9" Type="http://schemas.openxmlformats.org/officeDocument/2006/relationships/image" Target="../media/image41.png"/><Relationship Id="rId1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717994" y="895"/>
            <a:ext cx="3133667" cy="1481369"/>
          </a:xfrm>
          <a:custGeom>
            <a:avLst/>
            <a:gdLst/>
            <a:ahLst/>
            <a:cxnLst/>
            <a:rect l="l" t="t" r="r" b="b"/>
            <a:pathLst>
              <a:path w="4701724" h="2222633">
                <a:moveTo>
                  <a:pt x="0" y="0"/>
                </a:moveTo>
                <a:lnTo>
                  <a:pt x="4701724" y="0"/>
                </a:lnTo>
                <a:lnTo>
                  <a:pt x="4701724" y="2222633"/>
                </a:lnTo>
                <a:lnTo>
                  <a:pt x="0" y="2222633"/>
                </a:lnTo>
                <a:lnTo>
                  <a:pt x="0" y="0"/>
                </a:lnTo>
                <a:close/>
              </a:path>
            </a:pathLst>
          </a:custGeom>
          <a:blipFill>
            <a:blip r:embed="rId3"/>
            <a:stretch>
              <a:fillRect/>
            </a:stretch>
          </a:blipFill>
        </p:spPr>
      </p:sp>
      <p:sp>
        <p:nvSpPr>
          <p:cNvPr id="4" name="Freeform 4"/>
          <p:cNvSpPr/>
          <p:nvPr/>
        </p:nvSpPr>
        <p:spPr>
          <a:xfrm>
            <a:off x="4503192" y="4450933"/>
            <a:ext cx="2651956" cy="848626"/>
          </a:xfrm>
          <a:custGeom>
            <a:avLst/>
            <a:gdLst/>
            <a:ahLst/>
            <a:cxnLst/>
            <a:rect l="l" t="t" r="r" b="b"/>
            <a:pathLst>
              <a:path w="3978971" h="1273271">
                <a:moveTo>
                  <a:pt x="0" y="0"/>
                </a:moveTo>
                <a:lnTo>
                  <a:pt x="3978972" y="0"/>
                </a:lnTo>
                <a:lnTo>
                  <a:pt x="3978972" y="1273271"/>
                </a:lnTo>
                <a:lnTo>
                  <a:pt x="0" y="1273271"/>
                </a:lnTo>
                <a:lnTo>
                  <a:pt x="0" y="0"/>
                </a:lnTo>
                <a:close/>
              </a:path>
            </a:pathLst>
          </a:custGeom>
          <a:blipFill>
            <a:blip r:embed="rId4"/>
            <a:stretch>
              <a:fillRect/>
            </a:stretch>
          </a:blipFill>
        </p:spPr>
      </p:sp>
      <p:sp>
        <p:nvSpPr>
          <p:cNvPr id="5" name="Freeform 5"/>
          <p:cNvSpPr/>
          <p:nvPr/>
        </p:nvSpPr>
        <p:spPr>
          <a:xfrm rot="4423086">
            <a:off x="-154108" y="-3311999"/>
            <a:ext cx="3548190" cy="5237155"/>
          </a:xfrm>
          <a:custGeom>
            <a:avLst/>
            <a:gdLst/>
            <a:ahLst/>
            <a:cxnLst/>
            <a:rect l="l" t="t" r="r" b="b"/>
            <a:pathLst>
              <a:path w="5323671" h="7857779">
                <a:moveTo>
                  <a:pt x="0" y="0"/>
                </a:moveTo>
                <a:lnTo>
                  <a:pt x="5323671" y="0"/>
                </a:lnTo>
                <a:lnTo>
                  <a:pt x="5323671" y="7857780"/>
                </a:lnTo>
                <a:lnTo>
                  <a:pt x="0" y="7857780"/>
                </a:lnTo>
                <a:lnTo>
                  <a:pt x="0" y="0"/>
                </a:lnTo>
                <a:close/>
              </a:path>
            </a:pathLst>
          </a:custGeom>
          <a:blipFill>
            <a:blip r:embed="rId5"/>
            <a:stretch>
              <a:fillRect/>
            </a:stretch>
          </a:blipFill>
        </p:spPr>
      </p:sp>
      <p:sp>
        <p:nvSpPr>
          <p:cNvPr id="6" name="Freeform 6"/>
          <p:cNvSpPr/>
          <p:nvPr/>
        </p:nvSpPr>
        <p:spPr>
          <a:xfrm>
            <a:off x="9413819" y="5299559"/>
            <a:ext cx="3742018" cy="2753252"/>
          </a:xfrm>
          <a:custGeom>
            <a:avLst/>
            <a:gdLst/>
            <a:ahLst/>
            <a:cxnLst/>
            <a:rect l="l" t="t" r="r" b="b"/>
            <a:pathLst>
              <a:path w="5614490" h="4130953">
                <a:moveTo>
                  <a:pt x="0" y="0"/>
                </a:moveTo>
                <a:lnTo>
                  <a:pt x="5614490" y="0"/>
                </a:lnTo>
                <a:lnTo>
                  <a:pt x="5614490" y="4130953"/>
                </a:lnTo>
                <a:lnTo>
                  <a:pt x="0" y="4130953"/>
                </a:lnTo>
                <a:lnTo>
                  <a:pt x="0" y="0"/>
                </a:lnTo>
                <a:close/>
              </a:path>
            </a:pathLst>
          </a:custGeom>
          <a:blipFill>
            <a:blip r:embed="rId6"/>
            <a:stretch>
              <a:fillRect/>
            </a:stretch>
          </a:blipFill>
        </p:spPr>
      </p:sp>
      <p:sp>
        <p:nvSpPr>
          <p:cNvPr id="7" name="Freeform 7"/>
          <p:cNvSpPr/>
          <p:nvPr/>
        </p:nvSpPr>
        <p:spPr>
          <a:xfrm rot="-8897882">
            <a:off x="10451910" y="5090735"/>
            <a:ext cx="2102589" cy="1527005"/>
          </a:xfrm>
          <a:custGeom>
            <a:avLst/>
            <a:gdLst/>
            <a:ahLst/>
            <a:cxnLst/>
            <a:rect l="l" t="t" r="r" b="b"/>
            <a:pathLst>
              <a:path w="3154705" h="2291105">
                <a:moveTo>
                  <a:pt x="0" y="0"/>
                </a:moveTo>
                <a:lnTo>
                  <a:pt x="3154706" y="0"/>
                </a:lnTo>
                <a:lnTo>
                  <a:pt x="3154706" y="2291105"/>
                </a:lnTo>
                <a:lnTo>
                  <a:pt x="0" y="2291105"/>
                </a:lnTo>
                <a:lnTo>
                  <a:pt x="0" y="0"/>
                </a:lnTo>
                <a:close/>
              </a:path>
            </a:pathLst>
          </a:custGeom>
          <a:blipFill>
            <a:blip r:embed="rId7"/>
            <a:stretch>
              <a:fillRect/>
            </a:stretch>
          </a:blipFill>
        </p:spPr>
      </p:sp>
      <p:sp>
        <p:nvSpPr>
          <p:cNvPr id="8" name="Freeform 8"/>
          <p:cNvSpPr/>
          <p:nvPr/>
        </p:nvSpPr>
        <p:spPr>
          <a:xfrm>
            <a:off x="-1125719" y="4577663"/>
            <a:ext cx="3453631" cy="3403396"/>
          </a:xfrm>
          <a:custGeom>
            <a:avLst/>
            <a:gdLst/>
            <a:ahLst/>
            <a:cxnLst/>
            <a:rect l="l" t="t" r="r" b="b"/>
            <a:pathLst>
              <a:path w="5181796" h="5106425">
                <a:moveTo>
                  <a:pt x="0" y="0"/>
                </a:moveTo>
                <a:lnTo>
                  <a:pt x="5181796" y="0"/>
                </a:lnTo>
                <a:lnTo>
                  <a:pt x="5181796" y="5106424"/>
                </a:lnTo>
                <a:lnTo>
                  <a:pt x="0" y="5106424"/>
                </a:lnTo>
                <a:lnTo>
                  <a:pt x="0" y="0"/>
                </a:lnTo>
                <a:close/>
              </a:path>
            </a:pathLst>
          </a:custGeom>
          <a:blipFill>
            <a:blip r:embed="rId8"/>
            <a:stretch>
              <a:fillRect/>
            </a:stretch>
          </a:blipFill>
        </p:spPr>
      </p:sp>
      <p:sp>
        <p:nvSpPr>
          <p:cNvPr id="9" name="TextBox 9"/>
          <p:cNvSpPr txBox="1"/>
          <p:nvPr/>
        </p:nvSpPr>
        <p:spPr>
          <a:xfrm>
            <a:off x="-230188" y="2450547"/>
            <a:ext cx="12695328" cy="1628901"/>
          </a:xfrm>
          <a:prstGeom prst="rect">
            <a:avLst/>
          </a:prstGeom>
        </p:spPr>
        <p:txBody>
          <a:bodyPr spcFirstLastPara="1" wrap="square" lIns="0" tIns="0" rIns="0" bIns="0" numCol="1" rtlCol="0" anchor="t">
            <a:prstTxWarp prst="textArchUp">
              <a:avLst/>
            </a:prstTxWarp>
            <a:spAutoFit/>
          </a:bodyPr>
          <a:lstStyle/>
          <a:p>
            <a:pPr algn="ctr">
              <a:buClr>
                <a:srgbClr val="000000"/>
              </a:buClr>
              <a:buSzPts val="2400"/>
            </a:pPr>
            <a:r>
              <a:rPr lang="en-US" sz="6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Times New Roman"/>
              </a:rPr>
              <a:t>KHÁI QUÁT VỀ CƠ THỂ NGƯỜI</a:t>
            </a:r>
          </a:p>
        </p:txBody>
      </p:sp>
      <p:grpSp>
        <p:nvGrpSpPr>
          <p:cNvPr id="12" name="Group 11"/>
          <p:cNvGrpSpPr/>
          <p:nvPr/>
        </p:nvGrpSpPr>
        <p:grpSpPr>
          <a:xfrm>
            <a:off x="3121643" y="3278679"/>
            <a:ext cx="5691415" cy="934483"/>
            <a:chOff x="3638090" y="3124200"/>
            <a:chExt cx="4915818" cy="640723"/>
          </a:xfrm>
        </p:grpSpPr>
        <p:sp>
          <p:nvSpPr>
            <p:cNvPr id="3" name="Freeform 3"/>
            <p:cNvSpPr/>
            <p:nvPr/>
          </p:nvSpPr>
          <p:spPr>
            <a:xfrm>
              <a:off x="3638090" y="3124200"/>
              <a:ext cx="4915818" cy="640723"/>
            </a:xfrm>
            <a:custGeom>
              <a:avLst/>
              <a:gdLst/>
              <a:ahLst/>
              <a:cxnLst/>
              <a:rect l="l" t="t" r="r" b="b"/>
              <a:pathLst>
                <a:path w="8431059" h="950410">
                  <a:moveTo>
                    <a:pt x="0" y="0"/>
                  </a:moveTo>
                  <a:lnTo>
                    <a:pt x="8431060" y="0"/>
                  </a:lnTo>
                  <a:lnTo>
                    <a:pt x="8431060" y="950410"/>
                  </a:lnTo>
                  <a:lnTo>
                    <a:pt x="0" y="950410"/>
                  </a:lnTo>
                  <a:lnTo>
                    <a:pt x="0" y="0"/>
                  </a:lnTo>
                  <a:close/>
                </a:path>
              </a:pathLst>
            </a:custGeom>
            <a:blipFill>
              <a:blip r:embed="rId9"/>
              <a:stretch>
                <a:fillRect/>
              </a:stretch>
            </a:blipFill>
          </p:spPr>
        </p:sp>
        <p:sp>
          <p:nvSpPr>
            <p:cNvPr id="10" name="TextBox 10"/>
            <p:cNvSpPr txBox="1"/>
            <p:nvPr/>
          </p:nvSpPr>
          <p:spPr>
            <a:xfrm>
              <a:off x="3638090" y="3336749"/>
              <a:ext cx="4915818" cy="351617"/>
            </a:xfrm>
            <a:prstGeom prst="rect">
              <a:avLst/>
            </a:prstGeom>
          </p:spPr>
          <p:txBody>
            <a:bodyPr lIns="0" tIns="0" rIns="0" bIns="0" rtlCol="0" anchor="t">
              <a:spAutoFit/>
            </a:bodyPr>
            <a:lstStyle/>
            <a:p>
              <a:pPr algn="ctr">
                <a:lnSpc>
                  <a:spcPts val="4012"/>
                </a:lnSpc>
              </a:pPr>
              <a:r>
                <a:rPr lang="en-US" sz="4399" b="1" dirty="0">
                  <a:solidFill>
                    <a:srgbClr val="26226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GIẢI MÃ Ô CHỮ</a:t>
              </a:r>
            </a:p>
          </p:txBody>
        </p:sp>
      </p:grpSp>
      <p:sp>
        <p:nvSpPr>
          <p:cNvPr id="11" name="Freeform 11"/>
          <p:cNvSpPr/>
          <p:nvPr/>
        </p:nvSpPr>
        <p:spPr>
          <a:xfrm rot="4423086">
            <a:off x="-281852" y="-3518824"/>
            <a:ext cx="3548190" cy="5237155"/>
          </a:xfrm>
          <a:custGeom>
            <a:avLst/>
            <a:gdLst/>
            <a:ahLst/>
            <a:cxnLst/>
            <a:rect l="l" t="t" r="r" b="b"/>
            <a:pathLst>
              <a:path w="5323671" h="7857779">
                <a:moveTo>
                  <a:pt x="0" y="0"/>
                </a:moveTo>
                <a:lnTo>
                  <a:pt x="5323671" y="0"/>
                </a:lnTo>
                <a:lnTo>
                  <a:pt x="5323671" y="7857779"/>
                </a:lnTo>
                <a:lnTo>
                  <a:pt x="0" y="7857779"/>
                </a:lnTo>
                <a:lnTo>
                  <a:pt x="0" y="0"/>
                </a:lnTo>
                <a:close/>
              </a:path>
            </a:pathLst>
          </a:custGeom>
          <a:blipFill>
            <a:blip r:embed="rId10"/>
            <a:stretch>
              <a:fillRect/>
            </a:stretch>
          </a:blipFill>
        </p:spPr>
      </p:sp>
      <p:sp>
        <p:nvSpPr>
          <p:cNvPr id="13" name="TextBox 9"/>
          <p:cNvSpPr txBox="1"/>
          <p:nvPr/>
        </p:nvSpPr>
        <p:spPr>
          <a:xfrm>
            <a:off x="-1295158" y="-1652973"/>
            <a:ext cx="14525016" cy="3307736"/>
          </a:xfrm>
          <a:prstGeom prst="rect">
            <a:avLst/>
          </a:prstGeom>
        </p:spPr>
        <p:txBody>
          <a:bodyPr spcFirstLastPara="1" wrap="square" lIns="0" tIns="0" rIns="0" bIns="0" numCol="1" rtlCol="0" anchor="t">
            <a:spAutoFit/>
          </a:bodyPr>
          <a:lstStyle/>
          <a:p>
            <a:pPr algn="ctr">
              <a:lnSpc>
                <a:spcPts val="8584"/>
              </a:lnSpc>
            </a:pPr>
            <a:endParaRPr lang="en-US" sz="4000" dirty="0">
              <a:solidFill>
                <a:schemeClr val="tx1">
                  <a:lumMod val="50000"/>
                </a:schemeClr>
              </a:solidFill>
              <a:effectLst>
                <a:outerShdw blurRad="38100" dist="38100" dir="2700000" algn="tl">
                  <a:srgbClr val="000000">
                    <a:alpha val="43137"/>
                  </a:srgbClr>
                </a:outerShdw>
              </a:effectLst>
              <a:latin typeface="Paytone One"/>
            </a:endParaRPr>
          </a:p>
          <a:p>
            <a:pPr algn="ctr">
              <a:lnSpc>
                <a:spcPts val="8584"/>
              </a:lnSpc>
            </a:pPr>
            <a:endParaRPr lang="en-US" sz="4000" dirty="0">
              <a:solidFill>
                <a:schemeClr val="tx1">
                  <a:lumMod val="50000"/>
                </a:schemeClr>
              </a:solidFill>
              <a:effectLst>
                <a:outerShdw blurRad="38100" dist="38100" dir="2700000" algn="tl">
                  <a:srgbClr val="000000">
                    <a:alpha val="43137"/>
                  </a:srgbClr>
                </a:outerShdw>
              </a:effectLst>
              <a:latin typeface="Paytone One"/>
            </a:endParaRPr>
          </a:p>
          <a:p>
            <a:pPr algn="ctr">
              <a:lnSpc>
                <a:spcPts val="8584"/>
              </a:lnSpc>
            </a:pPr>
            <a:r>
              <a:rPr lang="en-US" sz="48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KHTN8</a:t>
            </a:r>
          </a:p>
        </p:txBody>
      </p:sp>
    </p:spTree>
    <p:extLst>
      <p:ext uri="{BB962C8B-B14F-4D97-AF65-F5344CB8AC3E}">
        <p14:creationId xmlns:p14="http://schemas.microsoft.com/office/powerpoint/2010/main" val="41806017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45" presetClass="entr" presetSubtype="0" fill="hold" nodeType="withEffect">
                                  <p:stCondLst>
                                    <p:cond delay="5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500"/>
                                        <p:tgtEl>
                                          <p:spTgt spid="12"/>
                                        </p:tgtEl>
                                      </p:cBhvr>
                                    </p:animEffect>
                                    <p:anim calcmode="lin" valueType="num">
                                      <p:cBhvr>
                                        <p:cTn id="11" dur="1500" fill="hold"/>
                                        <p:tgtEl>
                                          <p:spTgt spid="12"/>
                                        </p:tgtEl>
                                        <p:attrNameLst>
                                          <p:attrName>ppt_w</p:attrName>
                                        </p:attrNameLst>
                                      </p:cBhvr>
                                      <p:tavLst>
                                        <p:tav tm="0" fmla="#ppt_w*sin(2.5*pi*$)">
                                          <p:val>
                                            <p:fltVal val="0"/>
                                          </p:val>
                                        </p:tav>
                                        <p:tav tm="100000">
                                          <p:val>
                                            <p:fltVal val="1"/>
                                          </p:val>
                                        </p:tav>
                                      </p:tavLst>
                                    </p:anim>
                                    <p:anim calcmode="lin" valueType="num">
                                      <p:cBhvr>
                                        <p:cTn id="12" dur="1500" fill="hold"/>
                                        <p:tgtEl>
                                          <p:spTgt spid="12"/>
                                        </p:tgtEl>
                                        <p:attrNameLst>
                                          <p:attrName>ppt_h</p:attrName>
                                        </p:attrNameLst>
                                      </p:cBhvr>
                                      <p:tavLst>
                                        <p:tav tm="0">
                                          <p:val>
                                            <p:strVal val="#ppt_h"/>
                                          </p:val>
                                        </p:tav>
                                        <p:tav tm="100000">
                                          <p:val>
                                            <p:strVal val="#ppt_h"/>
                                          </p:val>
                                        </p:tav>
                                      </p:tavLst>
                                    </p:anim>
                                  </p:childTnLst>
                                </p:cTn>
                              </p:par>
                            </p:childTnLst>
                          </p:cTn>
                        </p:par>
                        <p:par>
                          <p:cTn id="13" fill="hold">
                            <p:stCondLst>
                              <p:cond delay="2000"/>
                            </p:stCondLst>
                            <p:childTnLst>
                              <p:par>
                                <p:cTn id="14" presetID="16" presetClass="entr" presetSubtype="37" fill="hold" grpId="0" nodeType="afterEffect">
                                  <p:stCondLst>
                                    <p:cond delay="500"/>
                                  </p:stCondLst>
                                  <p:childTnLst>
                                    <p:set>
                                      <p:cBhvr>
                                        <p:cTn id="15" dur="1" fill="hold">
                                          <p:stCondLst>
                                            <p:cond delay="0"/>
                                          </p:stCondLst>
                                        </p:cTn>
                                        <p:tgtEl>
                                          <p:spTgt spid="9"/>
                                        </p:tgtEl>
                                        <p:attrNameLst>
                                          <p:attrName>style.visibility</p:attrName>
                                        </p:attrNameLst>
                                      </p:cBhvr>
                                      <p:to>
                                        <p:strVal val="visible"/>
                                      </p:to>
                                    </p:set>
                                    <p:animEffect transition="in" filter="barn(outVertical)">
                                      <p:cBhvr>
                                        <p:cTn id="16" dur="500"/>
                                        <p:tgtEl>
                                          <p:spTgt spid="9"/>
                                        </p:tgtEl>
                                      </p:cBhvr>
                                    </p:animEffect>
                                  </p:childTnLst>
                                  <p:subTnLst>
                                    <p:audio>
                                      <p:cMediaNode vol="26000">
                                        <p:cTn display="0" masterRel="sameClick">
                                          <p:stCondLst>
                                            <p:cond evt="begin" delay="0">
                                              <p:tn val="14"/>
                                            </p:cond>
                                          </p:stCondLst>
                                          <p:endCondLst>
                                            <p:cond evt="onStopAudio" delay="0">
                                              <p:tgtEl>
                                                <p:sldTgt/>
                                              </p:tgtEl>
                                            </p:cond>
                                          </p:endCondLst>
                                        </p:cTn>
                                        <p:tgtEl>
                                          <p:sndTgt r:embed="rId2" name="cashreg.wav"/>
                                        </p:tgtEl>
                                      </p:cMediaNode>
                                    </p:audio>
                                  </p:subTnLst>
                                </p:cTn>
                              </p:par>
                            </p:childTnLst>
                          </p:cTn>
                        </p:par>
                        <p:par>
                          <p:cTn id="17" fill="hold">
                            <p:stCondLst>
                              <p:cond delay="3000"/>
                            </p:stCondLst>
                            <p:childTnLst>
                              <p:par>
                                <p:cTn id="18" presetID="10" presetClass="entr" presetSubtype="0" fill="hold" nodeType="afterEffect">
                                  <p:stCondLst>
                                    <p:cond delay="25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5</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630835" y="1106816"/>
            <a:ext cx="8732986" cy="2864095"/>
          </a:xfrm>
          <a:prstGeom prst="roundRect">
            <a:avLst>
              <a:gd name="adj" fmla="val 11778"/>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grpSp>
        <p:nvGrpSpPr>
          <p:cNvPr id="68" name="Group 67">
            <a:extLst>
              <a:ext uri="{FF2B5EF4-FFF2-40B4-BE49-F238E27FC236}">
                <a16:creationId xmlns:a16="http://schemas.microsoft.com/office/drawing/2014/main" id="{63858ED7-2267-4CC5-88D9-750AC4B510B7}"/>
              </a:ext>
            </a:extLst>
          </p:cNvPr>
          <p:cNvGrpSpPr/>
          <p:nvPr/>
        </p:nvGrpSpPr>
        <p:grpSpPr>
          <a:xfrm>
            <a:off x="4325445" y="4298370"/>
            <a:ext cx="3288080" cy="880242"/>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Times New Roman" panose="02020603050405020304" pitchFamily="18" charset="0"/>
                <a:cs typeface="Times New Roman" panose="02020603050405020304" pitchFamily="18" charset="0"/>
              </a:endParaRPr>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a:r>
                <a:rPr lang="en-US" sz="2699" b="1">
                  <a:solidFill>
                    <a:srgbClr val="EE4036"/>
                  </a:solidFill>
                  <a:latin typeface="Times New Roman" panose="02020603050405020304" pitchFamily="18" charset="0"/>
                  <a:cs typeface="Times New Roman" panose="02020603050405020304" pitchFamily="18" charset="0"/>
                </a:rPr>
                <a:t>Đây là gì?</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Times New Roman" panose="02020603050405020304" pitchFamily="18" charset="0"/>
                  <a:cs typeface="Times New Roman" panose="02020603050405020304" pitchFamily="18" charset="0"/>
                </a:endParaRPr>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b="1" dirty="0">
                    <a:latin typeface="Times New Roman" panose="02020603050405020304" pitchFamily="18" charset="0"/>
                    <a:cs typeface="Times New Roman" panose="02020603050405020304" pitchFamily="18" charset="0"/>
                  </a:endParaRPr>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b="1" dirty="0">
                    <a:latin typeface="Times New Roman" panose="02020603050405020304" pitchFamily="18" charset="0"/>
                    <a:cs typeface="Times New Roman" panose="02020603050405020304" pitchFamily="18" charset="0"/>
                  </a:endParaRPr>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1622245" y="1874827"/>
            <a:ext cx="5290319" cy="2184645"/>
          </a:xfrm>
          <a:prstGeom prst="rect">
            <a:avLst/>
          </a:prstGeom>
          <a:noFill/>
          <a:ln>
            <a:noFill/>
          </a:ln>
        </p:spPr>
        <p:txBody>
          <a:bodyPr wrap="square">
            <a:spAutoFit/>
          </a:bodyPr>
          <a:lstStyle/>
          <a:p>
            <a:pPr algn="ctr"/>
            <a:r>
              <a:rPr lang="vi-VN" sz="3599" b="1" dirty="0">
                <a:solidFill>
                  <a:srgbClr val="EE4036"/>
                </a:solidFill>
                <a:latin typeface="Times New Roman" panose="02020603050405020304" pitchFamily="18" charset="0"/>
                <a:cs typeface="Times New Roman" panose="02020603050405020304" pitchFamily="18" charset="0"/>
              </a:rPr>
              <a:t>Thải chất độc là đặc trưng của cơ quan nào?</a:t>
            </a:r>
          </a:p>
          <a:p>
            <a:pPr algn="ctr"/>
            <a:br>
              <a:rPr lang="vi-VN" sz="3199" b="1" dirty="0">
                <a:solidFill>
                  <a:srgbClr val="EE4036"/>
                </a:solidFill>
                <a:latin typeface="Times New Roman" panose="02020603050405020304" pitchFamily="18" charset="0"/>
                <a:cs typeface="Times New Roman" panose="02020603050405020304" pitchFamily="18" charset="0"/>
              </a:rPr>
            </a:br>
            <a:endParaRPr lang="vi-VN" sz="3199" b="1" dirty="0">
              <a:solidFill>
                <a:srgbClr val="EE4036"/>
              </a:solidFill>
              <a:latin typeface="Times New Roman" panose="02020603050405020304" pitchFamily="18" charset="0"/>
              <a:cs typeface="Times New Roman" panose="02020603050405020304" pitchFamily="18" charset="0"/>
            </a:endParaRPr>
          </a:p>
        </p:txBody>
      </p:sp>
      <p:sp>
        <p:nvSpPr>
          <p:cNvPr id="14" name="!!o4c">
            <a:extLst>
              <a:ext uri="{FF2B5EF4-FFF2-40B4-BE49-F238E27FC236}">
                <a16:creationId xmlns:a16="http://schemas.microsoft.com/office/drawing/2014/main" id="{8A942604-A1CB-177B-8BC1-5A684B6E979E}"/>
              </a:ext>
            </a:extLst>
          </p:cNvPr>
          <p:cNvSpPr/>
          <p:nvPr/>
        </p:nvSpPr>
        <p:spPr>
          <a:xfrm>
            <a:off x="4287702" y="5506258"/>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latin typeface="Times New Roman" panose="02020603050405020304" pitchFamily="18" charset="0"/>
              <a:cs typeface="Times New Roman" panose="02020603050405020304" pitchFamily="18" charset="0"/>
            </a:endParaRPr>
          </a:p>
        </p:txBody>
      </p:sp>
      <p:sp>
        <p:nvSpPr>
          <p:cNvPr id="15" name="!!4c">
            <a:extLst>
              <a:ext uri="{FF2B5EF4-FFF2-40B4-BE49-F238E27FC236}">
                <a16:creationId xmlns:a16="http://schemas.microsoft.com/office/drawing/2014/main" id="{4163F823-7875-CB6D-4860-F230E392EC90}"/>
              </a:ext>
            </a:extLst>
          </p:cNvPr>
          <p:cNvSpPr txBox="1"/>
          <p:nvPr/>
        </p:nvSpPr>
        <p:spPr>
          <a:xfrm>
            <a:off x="4453769" y="5556773"/>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a:t>
            </a:r>
          </a:p>
        </p:txBody>
      </p:sp>
      <p:sp>
        <p:nvSpPr>
          <p:cNvPr id="16" name="!!o4b">
            <a:extLst>
              <a:ext uri="{FF2B5EF4-FFF2-40B4-BE49-F238E27FC236}">
                <a16:creationId xmlns:a16="http://schemas.microsoft.com/office/drawing/2014/main" id="{A553C0C0-220F-E557-CD06-6F32865AA650}"/>
              </a:ext>
            </a:extLst>
          </p:cNvPr>
          <p:cNvSpPr/>
          <p:nvPr/>
        </p:nvSpPr>
        <p:spPr>
          <a:xfrm>
            <a:off x="5471853" y="5506258"/>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latin typeface="Times New Roman" panose="02020603050405020304" pitchFamily="18" charset="0"/>
              <a:cs typeface="Times New Roman" panose="02020603050405020304" pitchFamily="18" charset="0"/>
            </a:endParaRPr>
          </a:p>
        </p:txBody>
      </p:sp>
      <p:sp>
        <p:nvSpPr>
          <p:cNvPr id="17" name="!!4b">
            <a:extLst>
              <a:ext uri="{FF2B5EF4-FFF2-40B4-BE49-F238E27FC236}">
                <a16:creationId xmlns:a16="http://schemas.microsoft.com/office/drawing/2014/main" id="{47D6A124-53D6-F1EE-C7DD-FC92431A1DB0}"/>
              </a:ext>
            </a:extLst>
          </p:cNvPr>
          <p:cNvSpPr txBox="1"/>
          <p:nvPr/>
        </p:nvSpPr>
        <p:spPr>
          <a:xfrm>
            <a:off x="5633556" y="5556773"/>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p>
        </p:txBody>
      </p:sp>
      <p:sp>
        <p:nvSpPr>
          <p:cNvPr id="18" name="!!o4b">
            <a:extLst>
              <a:ext uri="{FF2B5EF4-FFF2-40B4-BE49-F238E27FC236}">
                <a16:creationId xmlns:a16="http://schemas.microsoft.com/office/drawing/2014/main" id="{91F98114-F250-4B08-8AA3-950F330AEAF7}"/>
              </a:ext>
            </a:extLst>
          </p:cNvPr>
          <p:cNvSpPr/>
          <p:nvPr/>
        </p:nvSpPr>
        <p:spPr>
          <a:xfrm>
            <a:off x="6656005" y="5509948"/>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latin typeface="Times New Roman" panose="02020603050405020304" pitchFamily="18" charset="0"/>
              <a:cs typeface="Times New Roman" panose="02020603050405020304" pitchFamily="18" charset="0"/>
            </a:endParaRPr>
          </a:p>
        </p:txBody>
      </p:sp>
      <p:sp>
        <p:nvSpPr>
          <p:cNvPr id="19" name="!!4b">
            <a:extLst>
              <a:ext uri="{FF2B5EF4-FFF2-40B4-BE49-F238E27FC236}">
                <a16:creationId xmlns:a16="http://schemas.microsoft.com/office/drawing/2014/main" id="{8D79C002-2819-A368-3A47-E45A551922D2}"/>
              </a:ext>
            </a:extLst>
          </p:cNvPr>
          <p:cNvSpPr txBox="1"/>
          <p:nvPr/>
        </p:nvSpPr>
        <p:spPr>
          <a:xfrm>
            <a:off x="6829596" y="5560463"/>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p>
        </p:txBody>
      </p:sp>
      <p:pic>
        <p:nvPicPr>
          <p:cNvPr id="100" name="Picture 99">
            <a:extLst>
              <a:ext uri="{FF2B5EF4-FFF2-40B4-BE49-F238E27FC236}">
                <a16:creationId xmlns:a16="http://schemas.microsoft.com/office/drawing/2014/main" id="{83136700-02CF-4442-BDBD-D1E14B1CE35B}"/>
              </a:ext>
            </a:extLst>
          </p:cNvPr>
          <p:cNvPicPr>
            <a:picLocks noChangeAspect="1"/>
          </p:cNvPicPr>
          <p:nvPr/>
        </p:nvPicPr>
        <p:blipFill>
          <a:blip r:embed="rId7"/>
          <a:stretch>
            <a:fillRect/>
          </a:stretch>
        </p:blipFill>
        <p:spPr>
          <a:xfrm>
            <a:off x="4296465" y="-631090"/>
            <a:ext cx="359906" cy="214559"/>
          </a:xfrm>
          <a:prstGeom prst="rect">
            <a:avLst/>
          </a:prstGeom>
        </p:spPr>
      </p:pic>
      <p:pic>
        <p:nvPicPr>
          <p:cNvPr id="101" name="Picture 100">
            <a:extLst>
              <a:ext uri="{FF2B5EF4-FFF2-40B4-BE49-F238E27FC236}">
                <a16:creationId xmlns:a16="http://schemas.microsoft.com/office/drawing/2014/main" id="{EC6B3A13-B1A5-4E10-97C1-2708BDFA808E}"/>
              </a:ext>
            </a:extLst>
          </p:cNvPr>
          <p:cNvPicPr>
            <a:picLocks noChangeAspect="1"/>
          </p:cNvPicPr>
          <p:nvPr/>
        </p:nvPicPr>
        <p:blipFill>
          <a:blip r:embed="rId8"/>
          <a:stretch>
            <a:fillRect/>
          </a:stretch>
        </p:blipFill>
        <p:spPr>
          <a:xfrm>
            <a:off x="2022362" y="-680213"/>
            <a:ext cx="359906" cy="214559"/>
          </a:xfrm>
          <a:prstGeom prst="rect">
            <a:avLst/>
          </a:prstGeom>
        </p:spPr>
      </p:pic>
      <p:pic>
        <p:nvPicPr>
          <p:cNvPr id="104" name="Picture 103">
            <a:extLst>
              <a:ext uri="{FF2B5EF4-FFF2-40B4-BE49-F238E27FC236}">
                <a16:creationId xmlns:a16="http://schemas.microsoft.com/office/drawing/2014/main" id="{7437B6B6-F3C4-4CCC-916A-917CDE9900CC}"/>
              </a:ext>
            </a:extLst>
          </p:cNvPr>
          <p:cNvPicPr>
            <a:picLocks noChangeAspect="1"/>
          </p:cNvPicPr>
          <p:nvPr/>
        </p:nvPicPr>
        <p:blipFill>
          <a:blip r:embed="rId9"/>
          <a:stretch>
            <a:fillRect/>
          </a:stretch>
        </p:blipFill>
        <p:spPr>
          <a:xfrm>
            <a:off x="3561476" y="-1010630"/>
            <a:ext cx="359906" cy="218018"/>
          </a:xfrm>
          <a:prstGeom prst="rect">
            <a:avLst/>
          </a:prstGeom>
        </p:spPr>
      </p:pic>
      <p:pic>
        <p:nvPicPr>
          <p:cNvPr id="105" name="Picture 104">
            <a:extLst>
              <a:ext uri="{FF2B5EF4-FFF2-40B4-BE49-F238E27FC236}">
                <a16:creationId xmlns:a16="http://schemas.microsoft.com/office/drawing/2014/main" id="{45F64F2D-6DA2-4348-98CC-253FFE21C893}"/>
              </a:ext>
            </a:extLst>
          </p:cNvPr>
          <p:cNvPicPr>
            <a:picLocks noChangeAspect="1"/>
          </p:cNvPicPr>
          <p:nvPr/>
        </p:nvPicPr>
        <p:blipFill>
          <a:blip r:embed="rId10"/>
          <a:stretch>
            <a:fillRect/>
          </a:stretch>
        </p:blipFill>
        <p:spPr>
          <a:xfrm>
            <a:off x="5328308" y="-719058"/>
            <a:ext cx="359906" cy="218018"/>
          </a:xfrm>
          <a:prstGeom prst="rect">
            <a:avLst/>
          </a:prstGeom>
        </p:spPr>
      </p:pic>
      <p:pic>
        <p:nvPicPr>
          <p:cNvPr id="106" name="Picture 105">
            <a:extLst>
              <a:ext uri="{FF2B5EF4-FFF2-40B4-BE49-F238E27FC236}">
                <a16:creationId xmlns:a16="http://schemas.microsoft.com/office/drawing/2014/main" id="{DFDAC995-C52B-4A95-A28A-8172E0E5DC65}"/>
              </a:ext>
            </a:extLst>
          </p:cNvPr>
          <p:cNvPicPr>
            <a:picLocks noChangeAspect="1"/>
          </p:cNvPicPr>
          <p:nvPr/>
        </p:nvPicPr>
        <p:blipFill>
          <a:blip r:embed="rId11"/>
          <a:stretch>
            <a:fillRect/>
          </a:stretch>
        </p:blipFill>
        <p:spPr>
          <a:xfrm>
            <a:off x="10148971" y="-649354"/>
            <a:ext cx="359906" cy="214559"/>
          </a:xfrm>
          <a:prstGeom prst="rect">
            <a:avLst/>
          </a:prstGeom>
        </p:spPr>
      </p:pic>
      <p:pic>
        <p:nvPicPr>
          <p:cNvPr id="107" name="Picture 106">
            <a:extLst>
              <a:ext uri="{FF2B5EF4-FFF2-40B4-BE49-F238E27FC236}">
                <a16:creationId xmlns:a16="http://schemas.microsoft.com/office/drawing/2014/main" id="{136B6640-E6E1-4D80-ADAA-FD3DD9E65DF3}"/>
              </a:ext>
            </a:extLst>
          </p:cNvPr>
          <p:cNvPicPr>
            <a:picLocks noChangeAspect="1"/>
          </p:cNvPicPr>
          <p:nvPr/>
        </p:nvPicPr>
        <p:blipFill>
          <a:blip r:embed="rId12"/>
          <a:stretch>
            <a:fillRect/>
          </a:stretch>
        </p:blipFill>
        <p:spPr>
          <a:xfrm>
            <a:off x="7476920" y="-1101053"/>
            <a:ext cx="359906" cy="218018"/>
          </a:xfrm>
          <a:prstGeom prst="rect">
            <a:avLst/>
          </a:prstGeom>
        </p:spPr>
      </p:pic>
      <p:pic>
        <p:nvPicPr>
          <p:cNvPr id="109" name="Picture 108">
            <a:extLst>
              <a:ext uri="{FF2B5EF4-FFF2-40B4-BE49-F238E27FC236}">
                <a16:creationId xmlns:a16="http://schemas.microsoft.com/office/drawing/2014/main" id="{0B4131E8-A673-4BB0-95D3-29242445E245}"/>
              </a:ext>
            </a:extLst>
          </p:cNvPr>
          <p:cNvPicPr>
            <a:picLocks noChangeAspect="1"/>
          </p:cNvPicPr>
          <p:nvPr/>
        </p:nvPicPr>
        <p:blipFill>
          <a:blip r:embed="rId13"/>
          <a:stretch>
            <a:fillRect/>
          </a:stretch>
        </p:blipFill>
        <p:spPr>
          <a:xfrm>
            <a:off x="8381505" y="-592875"/>
            <a:ext cx="359906" cy="214559"/>
          </a:xfrm>
          <a:prstGeom prst="rect">
            <a:avLst/>
          </a:prstGeom>
        </p:spPr>
      </p:pic>
      <p:pic>
        <p:nvPicPr>
          <p:cNvPr id="111" name="Picture 110">
            <a:extLst>
              <a:ext uri="{FF2B5EF4-FFF2-40B4-BE49-F238E27FC236}">
                <a16:creationId xmlns:a16="http://schemas.microsoft.com/office/drawing/2014/main" id="{36BDA17A-DB23-45D8-8D11-B78B53ADB185}"/>
              </a:ext>
            </a:extLst>
          </p:cNvPr>
          <p:cNvPicPr>
            <a:picLocks noChangeAspect="1"/>
          </p:cNvPicPr>
          <p:nvPr/>
        </p:nvPicPr>
        <p:blipFill>
          <a:blip r:embed="rId14"/>
          <a:stretch>
            <a:fillRect/>
          </a:stretch>
        </p:blipFill>
        <p:spPr>
          <a:xfrm>
            <a:off x="9156703" y="-634549"/>
            <a:ext cx="359906" cy="218018"/>
          </a:xfrm>
          <a:prstGeom prst="rect">
            <a:avLst/>
          </a:prstGeom>
        </p:spPr>
      </p:pic>
      <p:pic>
        <p:nvPicPr>
          <p:cNvPr id="114" name="Picture 113">
            <a:extLst>
              <a:ext uri="{FF2B5EF4-FFF2-40B4-BE49-F238E27FC236}">
                <a16:creationId xmlns:a16="http://schemas.microsoft.com/office/drawing/2014/main" id="{D96310F7-E1E1-4AA9-811A-6C70C6DF5BEA}"/>
              </a:ext>
            </a:extLst>
          </p:cNvPr>
          <p:cNvPicPr>
            <a:picLocks noChangeAspect="1"/>
          </p:cNvPicPr>
          <p:nvPr/>
        </p:nvPicPr>
        <p:blipFill>
          <a:blip r:embed="rId15"/>
          <a:stretch>
            <a:fillRect/>
          </a:stretch>
        </p:blipFill>
        <p:spPr>
          <a:xfrm>
            <a:off x="6912564" y="-556051"/>
            <a:ext cx="359906" cy="218018"/>
          </a:xfrm>
          <a:prstGeom prst="rect">
            <a:avLst/>
          </a:prstGeom>
        </p:spPr>
      </p:pic>
      <p:pic>
        <p:nvPicPr>
          <p:cNvPr id="115" name="Picture 114">
            <a:extLst>
              <a:ext uri="{FF2B5EF4-FFF2-40B4-BE49-F238E27FC236}">
                <a16:creationId xmlns:a16="http://schemas.microsoft.com/office/drawing/2014/main" id="{5E017C85-5DAD-457C-B5DD-F3BAB9483453}"/>
              </a:ext>
            </a:extLst>
          </p:cNvPr>
          <p:cNvPicPr>
            <a:picLocks noChangeAspect="1"/>
          </p:cNvPicPr>
          <p:nvPr/>
        </p:nvPicPr>
        <p:blipFill>
          <a:blip r:embed="rId16"/>
          <a:stretch>
            <a:fillRect/>
          </a:stretch>
        </p:blipFill>
        <p:spPr>
          <a:xfrm>
            <a:off x="2749158" y="-705460"/>
            <a:ext cx="359906" cy="218018"/>
          </a:xfrm>
          <a:prstGeom prst="rect">
            <a:avLst/>
          </a:prstGeom>
        </p:spPr>
      </p:pic>
      <p:pic>
        <p:nvPicPr>
          <p:cNvPr id="116" name="Picture 115">
            <a:extLst>
              <a:ext uri="{FF2B5EF4-FFF2-40B4-BE49-F238E27FC236}">
                <a16:creationId xmlns:a16="http://schemas.microsoft.com/office/drawing/2014/main" id="{1EA53A7B-919E-456E-9512-861396F1A7A6}"/>
              </a:ext>
            </a:extLst>
          </p:cNvPr>
          <p:cNvPicPr>
            <a:picLocks noChangeAspect="1"/>
          </p:cNvPicPr>
          <p:nvPr/>
        </p:nvPicPr>
        <p:blipFill>
          <a:blip r:embed="rId8"/>
          <a:stretch>
            <a:fillRect/>
          </a:stretch>
        </p:blipFill>
        <p:spPr>
          <a:xfrm>
            <a:off x="6870902" y="-853256"/>
            <a:ext cx="359906" cy="214559"/>
          </a:xfrm>
          <a:prstGeom prst="rect">
            <a:avLst/>
          </a:prstGeom>
        </p:spPr>
      </p:pic>
      <p:pic>
        <p:nvPicPr>
          <p:cNvPr id="117" name="Picture 116">
            <a:extLst>
              <a:ext uri="{FF2B5EF4-FFF2-40B4-BE49-F238E27FC236}">
                <a16:creationId xmlns:a16="http://schemas.microsoft.com/office/drawing/2014/main" id="{9BAF055C-5BE1-4E37-8EB0-E098FAF9F86A}"/>
              </a:ext>
            </a:extLst>
          </p:cNvPr>
          <p:cNvPicPr>
            <a:picLocks noChangeAspect="1"/>
          </p:cNvPicPr>
          <p:nvPr/>
        </p:nvPicPr>
        <p:blipFill>
          <a:blip r:embed="rId9"/>
          <a:stretch>
            <a:fillRect/>
          </a:stretch>
        </p:blipFill>
        <p:spPr>
          <a:xfrm>
            <a:off x="8410016" y="-1183672"/>
            <a:ext cx="359906" cy="218018"/>
          </a:xfrm>
          <a:prstGeom prst="rect">
            <a:avLst/>
          </a:prstGeom>
        </p:spPr>
      </p:pic>
      <p:pic>
        <p:nvPicPr>
          <p:cNvPr id="118" name="Picture 117">
            <a:extLst>
              <a:ext uri="{FF2B5EF4-FFF2-40B4-BE49-F238E27FC236}">
                <a16:creationId xmlns:a16="http://schemas.microsoft.com/office/drawing/2014/main" id="{E152F6FA-703D-426C-800B-EA4A512F68C8}"/>
              </a:ext>
            </a:extLst>
          </p:cNvPr>
          <p:cNvPicPr>
            <a:picLocks noChangeAspect="1"/>
          </p:cNvPicPr>
          <p:nvPr/>
        </p:nvPicPr>
        <p:blipFill>
          <a:blip r:embed="rId16"/>
          <a:stretch>
            <a:fillRect/>
          </a:stretch>
        </p:blipFill>
        <p:spPr>
          <a:xfrm>
            <a:off x="7597698" y="-878503"/>
            <a:ext cx="359906" cy="218018"/>
          </a:xfrm>
          <a:prstGeom prst="rect">
            <a:avLst/>
          </a:prstGeom>
        </p:spPr>
      </p:pic>
      <p:pic>
        <p:nvPicPr>
          <p:cNvPr id="119" name="Picture 118">
            <a:extLst>
              <a:ext uri="{FF2B5EF4-FFF2-40B4-BE49-F238E27FC236}">
                <a16:creationId xmlns:a16="http://schemas.microsoft.com/office/drawing/2014/main" id="{9956F601-6BEA-4D35-A9CE-DC483264DDE9}"/>
              </a:ext>
            </a:extLst>
          </p:cNvPr>
          <p:cNvPicPr>
            <a:picLocks noChangeAspect="1"/>
          </p:cNvPicPr>
          <p:nvPr/>
        </p:nvPicPr>
        <p:blipFill>
          <a:blip r:embed="rId10"/>
          <a:stretch>
            <a:fillRect/>
          </a:stretch>
        </p:blipFill>
        <p:spPr>
          <a:xfrm>
            <a:off x="700152" y="-564631"/>
            <a:ext cx="359906" cy="218018"/>
          </a:xfrm>
          <a:prstGeom prst="rect">
            <a:avLst/>
          </a:prstGeom>
        </p:spPr>
      </p:pic>
      <p:pic>
        <p:nvPicPr>
          <p:cNvPr id="120" name="Picture 119">
            <a:extLst>
              <a:ext uri="{FF2B5EF4-FFF2-40B4-BE49-F238E27FC236}">
                <a16:creationId xmlns:a16="http://schemas.microsoft.com/office/drawing/2014/main" id="{1A1D4B74-F08C-4E37-AE94-EA6626121D74}"/>
              </a:ext>
            </a:extLst>
          </p:cNvPr>
          <p:cNvPicPr>
            <a:picLocks noChangeAspect="1"/>
          </p:cNvPicPr>
          <p:nvPr/>
        </p:nvPicPr>
        <p:blipFill>
          <a:blip r:embed="rId11"/>
          <a:stretch>
            <a:fillRect/>
          </a:stretch>
        </p:blipFill>
        <p:spPr>
          <a:xfrm>
            <a:off x="1630835" y="-979817"/>
            <a:ext cx="359906" cy="214559"/>
          </a:xfrm>
          <a:prstGeom prst="rect">
            <a:avLst/>
          </a:prstGeom>
        </p:spPr>
      </p:pic>
      <p:pic>
        <p:nvPicPr>
          <p:cNvPr id="121" name="Picture 120">
            <a:extLst>
              <a:ext uri="{FF2B5EF4-FFF2-40B4-BE49-F238E27FC236}">
                <a16:creationId xmlns:a16="http://schemas.microsoft.com/office/drawing/2014/main" id="{9781EDFB-5E40-417F-8975-5B44D33ED0DF}"/>
              </a:ext>
            </a:extLst>
          </p:cNvPr>
          <p:cNvPicPr>
            <a:picLocks noChangeAspect="1"/>
          </p:cNvPicPr>
          <p:nvPr/>
        </p:nvPicPr>
        <p:blipFill>
          <a:blip r:embed="rId12"/>
          <a:stretch>
            <a:fillRect/>
          </a:stretch>
        </p:blipFill>
        <p:spPr>
          <a:xfrm>
            <a:off x="2848765" y="-946625"/>
            <a:ext cx="359906" cy="218018"/>
          </a:xfrm>
          <a:prstGeom prst="rect">
            <a:avLst/>
          </a:prstGeom>
        </p:spPr>
      </p:pic>
      <p:pic>
        <p:nvPicPr>
          <p:cNvPr id="122" name="Picture 121">
            <a:extLst>
              <a:ext uri="{FF2B5EF4-FFF2-40B4-BE49-F238E27FC236}">
                <a16:creationId xmlns:a16="http://schemas.microsoft.com/office/drawing/2014/main" id="{5FCB52DE-9491-487B-A218-CCFF7ABC7187}"/>
              </a:ext>
            </a:extLst>
          </p:cNvPr>
          <p:cNvPicPr>
            <a:picLocks noChangeAspect="1"/>
          </p:cNvPicPr>
          <p:nvPr/>
        </p:nvPicPr>
        <p:blipFill>
          <a:blip r:embed="rId8"/>
          <a:stretch>
            <a:fillRect/>
          </a:stretch>
        </p:blipFill>
        <p:spPr>
          <a:xfrm>
            <a:off x="2242746" y="-698828"/>
            <a:ext cx="359906" cy="214559"/>
          </a:xfrm>
          <a:prstGeom prst="rect">
            <a:avLst/>
          </a:prstGeom>
        </p:spPr>
      </p:pic>
      <p:pic>
        <p:nvPicPr>
          <p:cNvPr id="123" name="Picture 122">
            <a:extLst>
              <a:ext uri="{FF2B5EF4-FFF2-40B4-BE49-F238E27FC236}">
                <a16:creationId xmlns:a16="http://schemas.microsoft.com/office/drawing/2014/main" id="{98DED43E-F0B8-4CD0-8C69-DC3F71D150FB}"/>
              </a:ext>
            </a:extLst>
          </p:cNvPr>
          <p:cNvPicPr>
            <a:picLocks noChangeAspect="1"/>
          </p:cNvPicPr>
          <p:nvPr/>
        </p:nvPicPr>
        <p:blipFill>
          <a:blip r:embed="rId9"/>
          <a:stretch>
            <a:fillRect/>
          </a:stretch>
        </p:blipFill>
        <p:spPr>
          <a:xfrm>
            <a:off x="3781861" y="-1029245"/>
            <a:ext cx="359906" cy="218018"/>
          </a:xfrm>
          <a:prstGeom prst="rect">
            <a:avLst/>
          </a:prstGeom>
        </p:spPr>
      </p:pic>
      <p:pic>
        <p:nvPicPr>
          <p:cNvPr id="124" name="Picture 123">
            <a:extLst>
              <a:ext uri="{FF2B5EF4-FFF2-40B4-BE49-F238E27FC236}">
                <a16:creationId xmlns:a16="http://schemas.microsoft.com/office/drawing/2014/main" id="{DF883775-6A67-4A4A-84BB-35D8C63B9692}"/>
              </a:ext>
            </a:extLst>
          </p:cNvPr>
          <p:cNvPicPr>
            <a:picLocks noChangeAspect="1"/>
          </p:cNvPicPr>
          <p:nvPr/>
        </p:nvPicPr>
        <p:blipFill>
          <a:blip r:embed="rId16"/>
          <a:stretch>
            <a:fillRect/>
          </a:stretch>
        </p:blipFill>
        <p:spPr>
          <a:xfrm>
            <a:off x="2969542" y="-724075"/>
            <a:ext cx="359906" cy="218018"/>
          </a:xfrm>
          <a:prstGeom prst="rect">
            <a:avLst/>
          </a:prstGeom>
        </p:spPr>
      </p:pic>
      <p:pic>
        <p:nvPicPr>
          <p:cNvPr id="125" name="Picture 124">
            <a:extLst>
              <a:ext uri="{FF2B5EF4-FFF2-40B4-BE49-F238E27FC236}">
                <a16:creationId xmlns:a16="http://schemas.microsoft.com/office/drawing/2014/main" id="{74F28298-20FD-4F0D-9737-28FF2855C241}"/>
              </a:ext>
            </a:extLst>
          </p:cNvPr>
          <p:cNvPicPr>
            <a:picLocks noChangeAspect="1"/>
          </p:cNvPicPr>
          <p:nvPr/>
        </p:nvPicPr>
        <p:blipFill>
          <a:blip r:embed="rId9"/>
          <a:stretch>
            <a:fillRect/>
          </a:stretch>
        </p:blipFill>
        <p:spPr>
          <a:xfrm>
            <a:off x="5979548" y="-1009014"/>
            <a:ext cx="359906" cy="218018"/>
          </a:xfrm>
          <a:prstGeom prst="rect">
            <a:avLst/>
          </a:prstGeom>
        </p:spPr>
      </p:pic>
      <p:pic>
        <p:nvPicPr>
          <p:cNvPr id="126" name="Picture 125">
            <a:extLst>
              <a:ext uri="{FF2B5EF4-FFF2-40B4-BE49-F238E27FC236}">
                <a16:creationId xmlns:a16="http://schemas.microsoft.com/office/drawing/2014/main" id="{A347B3AB-2664-48A2-850C-EFFA8E52BFAC}"/>
              </a:ext>
            </a:extLst>
          </p:cNvPr>
          <p:cNvPicPr>
            <a:picLocks noChangeAspect="1"/>
          </p:cNvPicPr>
          <p:nvPr/>
        </p:nvPicPr>
        <p:blipFill>
          <a:blip r:embed="rId11"/>
          <a:stretch>
            <a:fillRect/>
          </a:stretch>
        </p:blipFill>
        <p:spPr>
          <a:xfrm>
            <a:off x="4048907" y="-978201"/>
            <a:ext cx="359906" cy="214559"/>
          </a:xfrm>
          <a:prstGeom prst="rect">
            <a:avLst/>
          </a:prstGeom>
        </p:spPr>
      </p:pic>
      <p:pic>
        <p:nvPicPr>
          <p:cNvPr id="127" name="Picture 126">
            <a:extLst>
              <a:ext uri="{FF2B5EF4-FFF2-40B4-BE49-F238E27FC236}">
                <a16:creationId xmlns:a16="http://schemas.microsoft.com/office/drawing/2014/main" id="{F98185BC-E162-4531-BFCA-BE96906925F1}"/>
              </a:ext>
            </a:extLst>
          </p:cNvPr>
          <p:cNvPicPr>
            <a:picLocks noChangeAspect="1"/>
          </p:cNvPicPr>
          <p:nvPr/>
        </p:nvPicPr>
        <p:blipFill>
          <a:blip r:embed="rId12"/>
          <a:stretch>
            <a:fillRect/>
          </a:stretch>
        </p:blipFill>
        <p:spPr>
          <a:xfrm>
            <a:off x="5266837" y="-945010"/>
            <a:ext cx="359906" cy="218018"/>
          </a:xfrm>
          <a:prstGeom prst="rect">
            <a:avLst/>
          </a:prstGeom>
        </p:spPr>
      </p:pic>
      <p:pic>
        <p:nvPicPr>
          <p:cNvPr id="128" name="Picture 127">
            <a:extLst>
              <a:ext uri="{FF2B5EF4-FFF2-40B4-BE49-F238E27FC236}">
                <a16:creationId xmlns:a16="http://schemas.microsoft.com/office/drawing/2014/main" id="{58467660-8104-4705-8F38-1DF0D0855E2A}"/>
              </a:ext>
            </a:extLst>
          </p:cNvPr>
          <p:cNvPicPr>
            <a:picLocks noChangeAspect="1"/>
          </p:cNvPicPr>
          <p:nvPr/>
        </p:nvPicPr>
        <p:blipFill>
          <a:blip r:embed="rId9"/>
          <a:stretch>
            <a:fillRect/>
          </a:stretch>
        </p:blipFill>
        <p:spPr>
          <a:xfrm>
            <a:off x="6199933" y="-1027629"/>
            <a:ext cx="359906" cy="218018"/>
          </a:xfrm>
          <a:prstGeom prst="rect">
            <a:avLst/>
          </a:prstGeom>
        </p:spPr>
      </p:pic>
      <p:pic>
        <p:nvPicPr>
          <p:cNvPr id="129" name="Picture 128">
            <a:extLst>
              <a:ext uri="{FF2B5EF4-FFF2-40B4-BE49-F238E27FC236}">
                <a16:creationId xmlns:a16="http://schemas.microsoft.com/office/drawing/2014/main" id="{E53B8DDF-30A9-45B4-91C4-CAFE61A2680E}"/>
              </a:ext>
            </a:extLst>
          </p:cNvPr>
          <p:cNvPicPr>
            <a:picLocks noChangeAspect="1"/>
          </p:cNvPicPr>
          <p:nvPr/>
        </p:nvPicPr>
        <p:blipFill>
          <a:blip r:embed="rId12"/>
          <a:stretch>
            <a:fillRect/>
          </a:stretch>
        </p:blipFill>
        <p:spPr>
          <a:xfrm>
            <a:off x="5158989" y="-577380"/>
            <a:ext cx="359906" cy="218018"/>
          </a:xfrm>
          <a:prstGeom prst="rect">
            <a:avLst/>
          </a:prstGeom>
        </p:spPr>
      </p:pic>
      <p:pic>
        <p:nvPicPr>
          <p:cNvPr id="130" name="Picture 129">
            <a:extLst>
              <a:ext uri="{FF2B5EF4-FFF2-40B4-BE49-F238E27FC236}">
                <a16:creationId xmlns:a16="http://schemas.microsoft.com/office/drawing/2014/main" id="{F215461D-643C-46F0-B9BF-CED2FF22E7D4}"/>
              </a:ext>
            </a:extLst>
          </p:cNvPr>
          <p:cNvPicPr>
            <a:picLocks noChangeAspect="1"/>
          </p:cNvPicPr>
          <p:nvPr/>
        </p:nvPicPr>
        <p:blipFill>
          <a:blip r:embed="rId8"/>
          <a:stretch>
            <a:fillRect/>
          </a:stretch>
        </p:blipFill>
        <p:spPr>
          <a:xfrm>
            <a:off x="4552971" y="-329583"/>
            <a:ext cx="359906" cy="214559"/>
          </a:xfrm>
          <a:prstGeom prst="rect">
            <a:avLst/>
          </a:prstGeom>
        </p:spPr>
      </p:pic>
      <p:pic>
        <p:nvPicPr>
          <p:cNvPr id="131" name="Picture 130">
            <a:extLst>
              <a:ext uri="{FF2B5EF4-FFF2-40B4-BE49-F238E27FC236}">
                <a16:creationId xmlns:a16="http://schemas.microsoft.com/office/drawing/2014/main" id="{D10A4024-EBE1-42C0-9304-C13FE3470339}"/>
              </a:ext>
            </a:extLst>
          </p:cNvPr>
          <p:cNvPicPr>
            <a:picLocks noChangeAspect="1"/>
          </p:cNvPicPr>
          <p:nvPr/>
        </p:nvPicPr>
        <p:blipFill>
          <a:blip r:embed="rId9"/>
          <a:stretch>
            <a:fillRect/>
          </a:stretch>
        </p:blipFill>
        <p:spPr>
          <a:xfrm>
            <a:off x="6092085" y="-660000"/>
            <a:ext cx="359906" cy="218018"/>
          </a:xfrm>
          <a:prstGeom prst="rect">
            <a:avLst/>
          </a:prstGeom>
        </p:spPr>
      </p:pic>
      <p:pic>
        <p:nvPicPr>
          <p:cNvPr id="132" name="Picture 131">
            <a:extLst>
              <a:ext uri="{FF2B5EF4-FFF2-40B4-BE49-F238E27FC236}">
                <a16:creationId xmlns:a16="http://schemas.microsoft.com/office/drawing/2014/main" id="{9099DF57-12AF-4630-83BF-DC32899B7987}"/>
              </a:ext>
            </a:extLst>
          </p:cNvPr>
          <p:cNvPicPr>
            <a:picLocks noChangeAspect="1"/>
          </p:cNvPicPr>
          <p:nvPr/>
        </p:nvPicPr>
        <p:blipFill>
          <a:blip r:embed="rId16"/>
          <a:stretch>
            <a:fillRect/>
          </a:stretch>
        </p:blipFill>
        <p:spPr>
          <a:xfrm>
            <a:off x="5279766" y="-354830"/>
            <a:ext cx="359906" cy="218018"/>
          </a:xfrm>
          <a:prstGeom prst="rect">
            <a:avLst/>
          </a:prstGeom>
        </p:spPr>
      </p:pic>
      <p:pic>
        <p:nvPicPr>
          <p:cNvPr id="133" name="Picture 132">
            <a:extLst>
              <a:ext uri="{FF2B5EF4-FFF2-40B4-BE49-F238E27FC236}">
                <a16:creationId xmlns:a16="http://schemas.microsoft.com/office/drawing/2014/main" id="{00B2893E-8591-48D3-8031-4FEDB4016EFE}"/>
              </a:ext>
            </a:extLst>
          </p:cNvPr>
          <p:cNvPicPr>
            <a:picLocks noChangeAspect="1"/>
          </p:cNvPicPr>
          <p:nvPr/>
        </p:nvPicPr>
        <p:blipFill>
          <a:blip r:embed="rId9"/>
          <a:stretch>
            <a:fillRect/>
          </a:stretch>
        </p:blipFill>
        <p:spPr>
          <a:xfrm>
            <a:off x="3661617" y="-485341"/>
            <a:ext cx="359906" cy="218018"/>
          </a:xfrm>
          <a:prstGeom prst="rect">
            <a:avLst/>
          </a:prstGeom>
        </p:spPr>
      </p:pic>
      <p:pic>
        <p:nvPicPr>
          <p:cNvPr id="134" name="Picture 133">
            <a:extLst>
              <a:ext uri="{FF2B5EF4-FFF2-40B4-BE49-F238E27FC236}">
                <a16:creationId xmlns:a16="http://schemas.microsoft.com/office/drawing/2014/main" id="{013F2579-04EB-4461-A5E3-7B0DC899F94B}"/>
              </a:ext>
            </a:extLst>
          </p:cNvPr>
          <p:cNvPicPr>
            <a:picLocks noChangeAspect="1"/>
          </p:cNvPicPr>
          <p:nvPr/>
        </p:nvPicPr>
        <p:blipFill>
          <a:blip r:embed="rId9"/>
          <a:stretch>
            <a:fillRect/>
          </a:stretch>
        </p:blipFill>
        <p:spPr>
          <a:xfrm>
            <a:off x="3882001" y="-503957"/>
            <a:ext cx="359906" cy="218018"/>
          </a:xfrm>
          <a:prstGeom prst="rect">
            <a:avLst/>
          </a:prstGeom>
        </p:spPr>
      </p:pic>
      <p:pic>
        <p:nvPicPr>
          <p:cNvPr id="5124" name="Picture 4" descr="CÁC CƠ QUAN TRONG CƠ THỂ HOẠT ĐỘNG Ở KHUNG GIỜ NÀO?"/>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14514" y="1229540"/>
            <a:ext cx="3998454" cy="2665636"/>
          </a:xfrm>
          <a:prstGeom prst="rect">
            <a:avLst/>
          </a:prstGeom>
          <a:noFill/>
          <a:extLst>
            <a:ext uri="{909E8E84-426E-40DD-AFC4-6F175D3DCCD1}">
              <a14:hiddenFill xmlns:a14="http://schemas.microsoft.com/office/drawing/2010/main">
                <a:solidFill>
                  <a:srgbClr val="FFFFFF"/>
                </a:solidFill>
              </a14:hiddenFill>
            </a:ext>
          </a:extLst>
        </p:spPr>
      </p:pic>
      <p:grpSp>
        <p:nvGrpSpPr>
          <p:cNvPr id="56" name="Group 55">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57" name="!!MatThu1">
              <a:hlinkClick r:id="rId18"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pic>
          <p:nvPicPr>
            <p:cNvPr id="58" name="Graphic 62">
              <a:hlinkClick r:id="rId18"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1528358" y="343470"/>
              <a:ext cx="424964" cy="337856"/>
            </a:xfrm>
            <a:prstGeom prst="rect">
              <a:avLst/>
            </a:prstGeom>
          </p:spPr>
        </p:pic>
      </p:grpSp>
    </p:spTree>
    <p:extLst>
      <p:ext uri="{BB962C8B-B14F-4D97-AF65-F5344CB8AC3E}">
        <p14:creationId xmlns:p14="http://schemas.microsoft.com/office/powerpoint/2010/main" val="2810079454"/>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15"/>
                                        </p:tgtEl>
                                      </p:cBhvr>
                                    </p:animEffect>
                                    <p:animScale>
                                      <p:cBhvr>
                                        <p:cTn id="12" dur="250" autoRev="1" fill="hold"/>
                                        <p:tgtEl>
                                          <p:spTgt spid="15"/>
                                        </p:tgtEl>
                                      </p:cBhvr>
                                      <p:by x="105000" y="105000"/>
                                    </p:animScale>
                                  </p:childTnLst>
                                </p:cTn>
                              </p:par>
                            </p:childTnLst>
                          </p:cTn>
                        </p:par>
                      </p:childTnLst>
                    </p:cTn>
                  </p:par>
                </p:childTnLst>
              </p:cTn>
              <p:nextCondLst>
                <p:cond evt="onClick" delay="0">
                  <p:tgtEl>
                    <p:spTgt spid="14"/>
                  </p:tgtEl>
                </p:cond>
              </p:nextCondLst>
            </p:seq>
            <p:seq concurrent="1" nextAc="seek">
              <p:cTn id="13" restart="whenNotActive" fill="hold" evtFilter="cancelBubble" nodeType="interactiveSeq">
                <p:stCondLst>
                  <p:cond evt="onClick" delay="0">
                    <p:tgtEl>
                      <p:spTgt spid="16"/>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17"/>
                                        </p:tgtEl>
                                      </p:cBhvr>
                                    </p:animEffect>
                                    <p:animScale>
                                      <p:cBhvr>
                                        <p:cTn id="23" dur="250" autoRev="1" fill="hold"/>
                                        <p:tgtEl>
                                          <p:spTgt spid="17"/>
                                        </p:tgtEl>
                                      </p:cBhvr>
                                      <p:by x="105000" y="105000"/>
                                    </p:animScale>
                                  </p:childTnLst>
                                </p:cTn>
                              </p:par>
                            </p:childTnLst>
                          </p:cTn>
                        </p:par>
                      </p:childTnLst>
                    </p:cTn>
                  </p:par>
                </p:childTnLst>
              </p:cTn>
              <p:nextCondLst>
                <p:cond evt="onClick" delay="0">
                  <p:tgtEl>
                    <p:spTgt spid="16"/>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p:cTn id="29" dur="500" fill="hold"/>
                                        <p:tgtEl>
                                          <p:spTgt spid="19"/>
                                        </p:tgtEl>
                                        <p:attrNameLst>
                                          <p:attrName>ppt_w</p:attrName>
                                        </p:attrNameLst>
                                      </p:cBhvr>
                                      <p:tavLst>
                                        <p:tav tm="0">
                                          <p:val>
                                            <p:fltVal val="0"/>
                                          </p:val>
                                        </p:tav>
                                        <p:tav tm="100000">
                                          <p:val>
                                            <p:strVal val="#ppt_w"/>
                                          </p:val>
                                        </p:tav>
                                      </p:tavLst>
                                    </p:anim>
                                    <p:anim calcmode="lin" valueType="num">
                                      <p:cBhvr>
                                        <p:cTn id="30" dur="500" fill="hold"/>
                                        <p:tgtEl>
                                          <p:spTgt spid="19"/>
                                        </p:tgtEl>
                                        <p:attrNameLst>
                                          <p:attrName>ppt_h</p:attrName>
                                        </p:attrNameLst>
                                      </p:cBhvr>
                                      <p:tavLst>
                                        <p:tav tm="0">
                                          <p:val>
                                            <p:fltVal val="0"/>
                                          </p:val>
                                        </p:tav>
                                        <p:tav tm="100000">
                                          <p:val>
                                            <p:strVal val="#ppt_h"/>
                                          </p:val>
                                        </p:tav>
                                      </p:tavLst>
                                    </p:anim>
                                    <p:animEffect transition="in" filter="fade">
                                      <p:cBhvr>
                                        <p:cTn id="31" dur="500"/>
                                        <p:tgtEl>
                                          <p:spTgt spid="19"/>
                                        </p:tgtEl>
                                      </p:cBhvr>
                                    </p:animEffect>
                                  </p:childTnLst>
                                  <p:subTnLst>
                                    <p:audio>
                                      <p:cMediaNode>
                                        <p:cTn display="0" masterRel="sameClick">
                                          <p:stCondLst>
                                            <p:cond evt="begin" delay="0">
                                              <p:tn val="27"/>
                                            </p:cond>
                                          </p:stCondLst>
                                          <p:endCondLst>
                                            <p:cond evt="onStopAudio" delay="0">
                                              <p:tgtEl>
                                                <p:sldTgt/>
                                              </p:tgtEl>
                                            </p:cond>
                                          </p:endCondLst>
                                        </p:cTn>
                                        <p:tgtEl>
                                          <p:sndTgt r:embed="rId4" name="applause.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19"/>
                                        </p:tgtEl>
                                      </p:cBhvr>
                                    </p:animEffect>
                                    <p:animScale>
                                      <p:cBhvr>
                                        <p:cTn id="34" dur="250" autoRev="1" fill="hold"/>
                                        <p:tgtEl>
                                          <p:spTgt spid="19"/>
                                        </p:tgtEl>
                                      </p:cBhvr>
                                      <p:by x="105000" y="105000"/>
                                    </p:animScale>
                                  </p:childTnLst>
                                </p:cTn>
                              </p:par>
                              <p:par>
                                <p:cTn id="3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6" dur="2000" fill="hold"/>
                                        <p:tgtEl>
                                          <p:spTgt spid="101"/>
                                        </p:tgtEl>
                                        <p:attrNameLst>
                                          <p:attrName>ppt_x</p:attrName>
                                          <p:attrName>ppt_y</p:attrName>
                                        </p:attrNameLst>
                                      </p:cBhvr>
                                    </p:animMotion>
                                  </p:childTnLst>
                                </p:cTn>
                              </p:par>
                              <p:par>
                                <p:cTn id="3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38" dur="2000" fill="hold"/>
                                        <p:tgtEl>
                                          <p:spTgt spid="115"/>
                                        </p:tgtEl>
                                        <p:attrNameLst>
                                          <p:attrName>ppt_x</p:attrName>
                                          <p:attrName>ppt_y</p:attrName>
                                        </p:attrNameLst>
                                      </p:cBhvr>
                                    </p:animMotion>
                                  </p:childTnLst>
                                </p:cTn>
                              </p:par>
                              <p:par>
                                <p:cTn id="3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0" dur="2000" fill="hold"/>
                                        <p:tgtEl>
                                          <p:spTgt spid="104"/>
                                        </p:tgtEl>
                                        <p:attrNameLst>
                                          <p:attrName>ppt_x</p:attrName>
                                          <p:attrName>ppt_y</p:attrName>
                                        </p:attrNameLst>
                                      </p:cBhvr>
                                    </p:animMotion>
                                  </p:childTnLst>
                                </p:cTn>
                              </p:par>
                              <p:par>
                                <p:cTn id="41"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42" dur="2000" fill="hold"/>
                                        <p:tgtEl>
                                          <p:spTgt spid="100"/>
                                        </p:tgtEl>
                                        <p:attrNameLst>
                                          <p:attrName>ppt_x</p:attrName>
                                          <p:attrName>ppt_y</p:attrName>
                                        </p:attrNameLst>
                                      </p:cBhvr>
                                    </p:animMotion>
                                  </p:childTnLst>
                                </p:cTn>
                              </p:par>
                              <p:par>
                                <p:cTn id="43"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44" dur="2000" fill="hold"/>
                                        <p:tgtEl>
                                          <p:spTgt spid="105"/>
                                        </p:tgtEl>
                                        <p:attrNameLst>
                                          <p:attrName>ppt_x</p:attrName>
                                          <p:attrName>ppt_y</p:attrName>
                                        </p:attrNameLst>
                                      </p:cBhvr>
                                    </p:animMotion>
                                  </p:childTnLst>
                                </p:cTn>
                              </p:par>
                              <p:par>
                                <p:cTn id="45"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46" dur="2000" fill="hold"/>
                                        <p:tgtEl>
                                          <p:spTgt spid="106"/>
                                        </p:tgtEl>
                                        <p:attrNameLst>
                                          <p:attrName>ppt_x</p:attrName>
                                          <p:attrName>ppt_y</p:attrName>
                                        </p:attrNameLst>
                                      </p:cBhvr>
                                      <p:rCtr x="-4792" y="65810"/>
                                    </p:animMotion>
                                  </p:childTnLst>
                                </p:cTn>
                              </p:par>
                              <p:par>
                                <p:cTn id="47"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48" dur="2000" fill="hold"/>
                                        <p:tgtEl>
                                          <p:spTgt spid="114"/>
                                        </p:tgtEl>
                                        <p:attrNameLst>
                                          <p:attrName>ppt_x</p:attrName>
                                          <p:attrName>ppt_y</p:attrName>
                                        </p:attrNameLst>
                                      </p:cBhvr>
                                    </p:animMotion>
                                  </p:childTnLst>
                                </p:cTn>
                              </p:par>
                              <p:par>
                                <p:cTn id="4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0" dur="2000" fill="hold"/>
                                        <p:tgtEl>
                                          <p:spTgt spid="107"/>
                                        </p:tgtEl>
                                        <p:attrNameLst>
                                          <p:attrName>ppt_x</p:attrName>
                                          <p:attrName>ppt_y</p:attrName>
                                        </p:attrNameLst>
                                      </p:cBhvr>
                                    </p:animMotion>
                                  </p:childTnLst>
                                </p:cTn>
                              </p:par>
                              <p:par>
                                <p:cTn id="51"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52" dur="2000" fill="hold"/>
                                        <p:tgtEl>
                                          <p:spTgt spid="109"/>
                                        </p:tgtEl>
                                        <p:attrNameLst>
                                          <p:attrName>ppt_x</p:attrName>
                                          <p:attrName>ppt_y</p:attrName>
                                        </p:attrNameLst>
                                      </p:cBhvr>
                                    </p:animMotion>
                                  </p:childTnLst>
                                </p:cTn>
                              </p:par>
                              <p:par>
                                <p:cTn id="53"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54" dur="2000" fill="hold"/>
                                        <p:tgtEl>
                                          <p:spTgt spid="111"/>
                                        </p:tgtEl>
                                        <p:attrNameLst>
                                          <p:attrName>ppt_x</p:attrName>
                                          <p:attrName>ppt_y</p:attrName>
                                        </p:attrNameLst>
                                      </p:cBhvr>
                                    </p:animMotion>
                                  </p:childTnLst>
                                </p:cTn>
                              </p:par>
                              <p:par>
                                <p:cTn id="5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6" dur="2000" fill="hold"/>
                                        <p:tgtEl>
                                          <p:spTgt spid="116"/>
                                        </p:tgtEl>
                                        <p:attrNameLst>
                                          <p:attrName>ppt_x</p:attrName>
                                          <p:attrName>ppt_y</p:attrName>
                                        </p:attrNameLst>
                                      </p:cBhvr>
                                    </p:animMotion>
                                  </p:childTnLst>
                                </p:cTn>
                              </p:par>
                              <p:par>
                                <p:cTn id="5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8" dur="2000" fill="hold"/>
                                        <p:tgtEl>
                                          <p:spTgt spid="118"/>
                                        </p:tgtEl>
                                        <p:attrNameLst>
                                          <p:attrName>ppt_x</p:attrName>
                                          <p:attrName>ppt_y</p:attrName>
                                        </p:attrNameLst>
                                      </p:cBhvr>
                                    </p:animMotion>
                                  </p:childTnLst>
                                </p:cTn>
                              </p:par>
                              <p:par>
                                <p:cTn id="5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2000" fill="hold"/>
                                        <p:tgtEl>
                                          <p:spTgt spid="117"/>
                                        </p:tgtEl>
                                        <p:attrNameLst>
                                          <p:attrName>ppt_x</p:attrName>
                                          <p:attrName>ppt_y</p:attrName>
                                        </p:attrNameLst>
                                      </p:cBhvr>
                                    </p:animMotion>
                                  </p:childTnLst>
                                </p:cTn>
                              </p:par>
                              <p:par>
                                <p:cTn id="61"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62" dur="2000" fill="hold"/>
                                        <p:tgtEl>
                                          <p:spTgt spid="119"/>
                                        </p:tgtEl>
                                        <p:attrNameLst>
                                          <p:attrName>ppt_x</p:attrName>
                                          <p:attrName>ppt_y</p:attrName>
                                        </p:attrNameLst>
                                      </p:cBhvr>
                                      <p:rCtr x="18750" y="58287"/>
                                    </p:animMotion>
                                  </p:childTnLst>
                                </p:cTn>
                              </p:par>
                              <p:par>
                                <p:cTn id="63"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4" dur="2000" fill="hold"/>
                                        <p:tgtEl>
                                          <p:spTgt spid="120"/>
                                        </p:tgtEl>
                                        <p:attrNameLst>
                                          <p:attrName>ppt_x</p:attrName>
                                          <p:attrName>ppt_y</p:attrName>
                                        </p:attrNameLst>
                                      </p:cBhvr>
                                    </p:animMotion>
                                  </p:childTnLst>
                                </p:cTn>
                              </p:par>
                              <p:par>
                                <p:cTn id="65"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6" dur="2000" fill="hold"/>
                                        <p:tgtEl>
                                          <p:spTgt spid="121"/>
                                        </p:tgtEl>
                                        <p:attrNameLst>
                                          <p:attrName>ppt_x</p:attrName>
                                          <p:attrName>ppt_y</p:attrName>
                                        </p:attrNameLst>
                                      </p:cBhvr>
                                    </p:animMotion>
                                  </p:childTnLst>
                                </p:cTn>
                              </p:par>
                              <p:par>
                                <p:cTn id="67"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8" dur="2000" fill="hold"/>
                                        <p:tgtEl>
                                          <p:spTgt spid="122"/>
                                        </p:tgtEl>
                                        <p:attrNameLst>
                                          <p:attrName>ppt_x</p:attrName>
                                          <p:attrName>ppt_y</p:attrName>
                                        </p:attrNameLst>
                                      </p:cBhvr>
                                    </p:animMotion>
                                  </p:childTnLst>
                                </p:cTn>
                              </p:par>
                              <p:par>
                                <p:cTn id="69"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0" dur="2000" fill="hold"/>
                                        <p:tgtEl>
                                          <p:spTgt spid="124"/>
                                        </p:tgtEl>
                                        <p:attrNameLst>
                                          <p:attrName>ppt_x</p:attrName>
                                          <p:attrName>ppt_y</p:attrName>
                                        </p:attrNameLst>
                                      </p:cBhvr>
                                    </p:animMotion>
                                  </p:childTnLst>
                                </p:cTn>
                              </p:par>
                              <p:par>
                                <p:cTn id="7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2" dur="2000" fill="hold"/>
                                        <p:tgtEl>
                                          <p:spTgt spid="123"/>
                                        </p:tgtEl>
                                        <p:attrNameLst>
                                          <p:attrName>ppt_x</p:attrName>
                                          <p:attrName>ppt_y</p:attrName>
                                        </p:attrNameLst>
                                      </p:cBhvr>
                                    </p:animMotion>
                                  </p:childTnLst>
                                </p:cTn>
                              </p:par>
                              <p:par>
                                <p:cTn id="7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4" dur="2000" fill="hold"/>
                                        <p:tgtEl>
                                          <p:spTgt spid="125"/>
                                        </p:tgtEl>
                                        <p:attrNameLst>
                                          <p:attrName>ppt_x</p:attrName>
                                          <p:attrName>ppt_y</p:attrName>
                                        </p:attrNameLst>
                                      </p:cBhvr>
                                    </p:animMotion>
                                  </p:childTnLst>
                                </p:cTn>
                              </p:par>
                              <p:par>
                                <p:cTn id="75"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76" dur="2000" fill="hold"/>
                                        <p:tgtEl>
                                          <p:spTgt spid="126"/>
                                        </p:tgtEl>
                                        <p:attrNameLst>
                                          <p:attrName>ppt_x</p:attrName>
                                          <p:attrName>ppt_y</p:attrName>
                                        </p:attrNameLst>
                                      </p:cBhvr>
                                    </p:animMotion>
                                  </p:childTnLst>
                                </p:cTn>
                              </p:par>
                              <p:par>
                                <p:cTn id="77"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8" dur="2000" fill="hold"/>
                                        <p:tgtEl>
                                          <p:spTgt spid="127"/>
                                        </p:tgtEl>
                                        <p:attrNameLst>
                                          <p:attrName>ppt_x</p:attrName>
                                          <p:attrName>ppt_y</p:attrName>
                                        </p:attrNameLst>
                                      </p:cBhvr>
                                    </p:animMotion>
                                  </p:childTnLst>
                                </p:cTn>
                              </p:par>
                              <p:par>
                                <p:cTn id="7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0" dur="2000" fill="hold"/>
                                        <p:tgtEl>
                                          <p:spTgt spid="128"/>
                                        </p:tgtEl>
                                        <p:attrNameLst>
                                          <p:attrName>ppt_x</p:attrName>
                                          <p:attrName>ppt_y</p:attrName>
                                        </p:attrNameLst>
                                      </p:cBhvr>
                                    </p:animMotion>
                                  </p:childTnLst>
                                </p:cTn>
                              </p:par>
                              <p:par>
                                <p:cTn id="81"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2" dur="2000" fill="hold"/>
                                        <p:tgtEl>
                                          <p:spTgt spid="129"/>
                                        </p:tgtEl>
                                        <p:attrNameLst>
                                          <p:attrName>ppt_x</p:attrName>
                                          <p:attrName>ppt_y</p:attrName>
                                        </p:attrNameLst>
                                      </p:cBhvr>
                                    </p:animMotion>
                                  </p:childTnLst>
                                </p:cTn>
                              </p:par>
                              <p:par>
                                <p:cTn id="8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84" dur="2000" fill="hold"/>
                                        <p:tgtEl>
                                          <p:spTgt spid="130"/>
                                        </p:tgtEl>
                                        <p:attrNameLst>
                                          <p:attrName>ppt_x</p:attrName>
                                          <p:attrName>ppt_y</p:attrName>
                                        </p:attrNameLst>
                                      </p:cBhvr>
                                    </p:animMotion>
                                  </p:childTnLst>
                                </p:cTn>
                              </p:par>
                              <p:par>
                                <p:cTn id="8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6" dur="2000" fill="hold"/>
                                        <p:tgtEl>
                                          <p:spTgt spid="132"/>
                                        </p:tgtEl>
                                        <p:attrNameLst>
                                          <p:attrName>ppt_x</p:attrName>
                                          <p:attrName>ppt_y</p:attrName>
                                        </p:attrNameLst>
                                      </p:cBhvr>
                                    </p:animMotion>
                                  </p:childTnLst>
                                </p:cTn>
                              </p:par>
                              <p:par>
                                <p:cTn id="8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8" dur="2000" fill="hold"/>
                                        <p:tgtEl>
                                          <p:spTgt spid="131"/>
                                        </p:tgtEl>
                                        <p:attrNameLst>
                                          <p:attrName>ppt_x</p:attrName>
                                          <p:attrName>ppt_y</p:attrName>
                                        </p:attrNameLst>
                                      </p:cBhvr>
                                    </p:animMotion>
                                  </p:childTnLst>
                                </p:cTn>
                              </p:par>
                              <p:par>
                                <p:cTn id="8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0" dur="2000" fill="hold"/>
                                        <p:tgtEl>
                                          <p:spTgt spid="133"/>
                                        </p:tgtEl>
                                        <p:attrNameLst>
                                          <p:attrName>ppt_x</p:attrName>
                                          <p:attrName>ppt_y</p:attrName>
                                        </p:attrNameLst>
                                      </p:cBhvr>
                                    </p:animMotion>
                                  </p:childTnLst>
                                </p:cTn>
                              </p:par>
                              <p:par>
                                <p:cTn id="9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2" dur="2000" fill="hold"/>
                                        <p:tgtEl>
                                          <p:spTgt spid="134"/>
                                        </p:tgtEl>
                                        <p:attrNameLst>
                                          <p:attrName>ppt_x</p:attrName>
                                          <p:attrName>ppt_y</p:attrName>
                                        </p:attrNameLst>
                                      </p:cBhvr>
                                    </p:animMotion>
                                  </p:childTnLst>
                                </p:cTn>
                              </p:par>
                            </p:childTnLst>
                          </p:cTn>
                        </p:par>
                      </p:childTnLst>
                    </p:cTn>
                  </p:par>
                </p:childTnLst>
              </p:cTn>
              <p:nextCondLst>
                <p:cond evt="onClick" delay="0">
                  <p:tgtEl>
                    <p:spTgt spid="18"/>
                  </p:tgtEl>
                </p:cond>
              </p:nextCondLst>
            </p:seq>
          </p:childTnLst>
        </p:cTn>
      </p:par>
    </p:tnLst>
    <p:bldLst>
      <p:bldP spid="15" grpId="0"/>
      <p:bldP spid="15" grpId="1"/>
      <p:bldP spid="17" grpId="0"/>
      <p:bldP spid="17" grpId="1"/>
      <p:bldP spid="19" grpId="0"/>
      <p:bldP spid="19"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6</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952758" y="1068497"/>
            <a:ext cx="10312383" cy="2992136"/>
          </a:xfrm>
          <a:prstGeom prst="roundRect">
            <a:avLst>
              <a:gd name="adj" fmla="val 9837"/>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grpSp>
        <p:nvGrpSpPr>
          <p:cNvPr id="68" name="Group 67">
            <a:extLst>
              <a:ext uri="{FF2B5EF4-FFF2-40B4-BE49-F238E27FC236}">
                <a16:creationId xmlns:a16="http://schemas.microsoft.com/office/drawing/2014/main" id="{63858ED7-2267-4CC5-88D9-750AC4B510B7}"/>
              </a:ext>
            </a:extLst>
          </p:cNvPr>
          <p:cNvGrpSpPr/>
          <p:nvPr/>
        </p:nvGrpSpPr>
        <p:grpSpPr>
          <a:xfrm>
            <a:off x="4309618" y="4413414"/>
            <a:ext cx="3288080" cy="880242"/>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Times New Roman" panose="02020603050405020304" pitchFamily="18" charset="0"/>
                <a:cs typeface="Times New Roman" panose="02020603050405020304" pitchFamily="18" charset="0"/>
              </a:endParaRPr>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a:r>
                <a:rPr lang="en-US" sz="2699" b="1">
                  <a:solidFill>
                    <a:srgbClr val="EE4036"/>
                  </a:solidFill>
                  <a:latin typeface="Times New Roman" panose="02020603050405020304" pitchFamily="18" charset="0"/>
                  <a:cs typeface="Times New Roman" panose="02020603050405020304" pitchFamily="18" charset="0"/>
                </a:rPr>
                <a:t>Đây là gì?</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Times New Roman" panose="02020603050405020304" pitchFamily="18" charset="0"/>
                  <a:cs typeface="Times New Roman" panose="02020603050405020304" pitchFamily="18" charset="0"/>
                </a:endParaRPr>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b="1" dirty="0">
                    <a:latin typeface="Times New Roman" panose="02020603050405020304" pitchFamily="18" charset="0"/>
                    <a:cs typeface="Times New Roman" panose="02020603050405020304" pitchFamily="18" charset="0"/>
                  </a:endParaRPr>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b="1" dirty="0">
                    <a:latin typeface="Times New Roman" panose="02020603050405020304" pitchFamily="18" charset="0"/>
                    <a:cs typeface="Times New Roman" panose="02020603050405020304" pitchFamily="18" charset="0"/>
                  </a:endParaRPr>
                </a:p>
              </p:txBody>
            </p:sp>
          </p:grpSp>
        </p:grpSp>
      </p:grpSp>
      <p:pic>
        <p:nvPicPr>
          <p:cNvPr id="85" name="Picture 84">
            <a:extLst>
              <a:ext uri="{FF2B5EF4-FFF2-40B4-BE49-F238E27FC236}">
                <a16:creationId xmlns:a16="http://schemas.microsoft.com/office/drawing/2014/main" id="{6734A123-4F32-42E9-A337-CBF64C21052C}"/>
              </a:ext>
            </a:extLst>
          </p:cNvPr>
          <p:cNvPicPr>
            <a:picLocks noChangeAspect="1"/>
          </p:cNvPicPr>
          <p:nvPr/>
        </p:nvPicPr>
        <p:blipFill>
          <a:blip r:embed="rId7"/>
          <a:stretch>
            <a:fillRect/>
          </a:stretch>
        </p:blipFill>
        <p:spPr>
          <a:xfrm>
            <a:off x="4552971" y="-329583"/>
            <a:ext cx="359906" cy="214559"/>
          </a:xfrm>
          <a:prstGeom prst="rect">
            <a:avLst/>
          </a:prstGeom>
        </p:spPr>
      </p:pic>
      <p:pic>
        <p:nvPicPr>
          <p:cNvPr id="87" name="Picture 86">
            <a:extLst>
              <a:ext uri="{FF2B5EF4-FFF2-40B4-BE49-F238E27FC236}">
                <a16:creationId xmlns:a16="http://schemas.microsoft.com/office/drawing/2014/main" id="{C1012CB1-D862-4BAD-A05D-2A2C76D59774}"/>
              </a:ext>
            </a:extLst>
          </p:cNvPr>
          <p:cNvPicPr>
            <a:picLocks noChangeAspect="1"/>
          </p:cNvPicPr>
          <p:nvPr/>
        </p:nvPicPr>
        <p:blipFill>
          <a:blip r:embed="rId8"/>
          <a:stretch>
            <a:fillRect/>
          </a:stretch>
        </p:blipFill>
        <p:spPr>
          <a:xfrm>
            <a:off x="5279766" y="-354830"/>
            <a:ext cx="359906" cy="218018"/>
          </a:xfrm>
          <a:prstGeom prst="rect">
            <a:avLst/>
          </a:prstGeom>
        </p:spPr>
      </p:pic>
      <p:sp>
        <p:nvSpPr>
          <p:cNvPr id="78" name="!!o3b">
            <a:extLst>
              <a:ext uri="{FF2B5EF4-FFF2-40B4-BE49-F238E27FC236}">
                <a16:creationId xmlns:a16="http://schemas.microsoft.com/office/drawing/2014/main" id="{727977B5-F189-4A81-8746-8651162923AF}"/>
              </a:ext>
            </a:extLst>
          </p:cNvPr>
          <p:cNvSpPr/>
          <p:nvPr/>
        </p:nvSpPr>
        <p:spPr>
          <a:xfrm>
            <a:off x="4954034" y="5600482"/>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latin typeface="Times New Roman" panose="02020603050405020304" pitchFamily="18" charset="0"/>
              <a:cs typeface="Times New Roman" panose="02020603050405020304" pitchFamily="18" charset="0"/>
            </a:endParaRPr>
          </a:p>
        </p:txBody>
      </p:sp>
      <p:sp>
        <p:nvSpPr>
          <p:cNvPr id="96" name="!!o3c">
            <a:extLst>
              <a:ext uri="{FF2B5EF4-FFF2-40B4-BE49-F238E27FC236}">
                <a16:creationId xmlns:a16="http://schemas.microsoft.com/office/drawing/2014/main" id="{FF9E2E47-AF30-4140-9174-D1F1B2A7ACE4}"/>
              </a:ext>
            </a:extLst>
          </p:cNvPr>
          <p:cNvSpPr/>
          <p:nvPr/>
        </p:nvSpPr>
        <p:spPr>
          <a:xfrm>
            <a:off x="6124468" y="5600482"/>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latin typeface="Times New Roman" panose="02020603050405020304" pitchFamily="18" charset="0"/>
              <a:cs typeface="Times New Roman" panose="02020603050405020304" pitchFamily="18" charset="0"/>
            </a:endParaRPr>
          </a:p>
        </p:txBody>
      </p:sp>
      <p:sp>
        <p:nvSpPr>
          <p:cNvPr id="99" name="!!3b">
            <a:extLst>
              <a:ext uri="{FF2B5EF4-FFF2-40B4-BE49-F238E27FC236}">
                <a16:creationId xmlns:a16="http://schemas.microsoft.com/office/drawing/2014/main" id="{1A273D81-3FC5-40F3-8DBC-43408EECA659}"/>
              </a:ext>
            </a:extLst>
          </p:cNvPr>
          <p:cNvSpPr txBox="1"/>
          <p:nvPr/>
        </p:nvSpPr>
        <p:spPr>
          <a:xfrm>
            <a:off x="5120941" y="5661766"/>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t>
            </a:r>
          </a:p>
        </p:txBody>
      </p:sp>
      <p:sp>
        <p:nvSpPr>
          <p:cNvPr id="100" name="!!3c">
            <a:extLst>
              <a:ext uri="{FF2B5EF4-FFF2-40B4-BE49-F238E27FC236}">
                <a16:creationId xmlns:a16="http://schemas.microsoft.com/office/drawing/2014/main" id="{47834679-DA72-43D6-958F-A53074407007}"/>
              </a:ext>
            </a:extLst>
          </p:cNvPr>
          <p:cNvSpPr txBox="1"/>
          <p:nvPr/>
        </p:nvSpPr>
        <p:spPr>
          <a:xfrm>
            <a:off x="6304881" y="5661766"/>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t>
            </a:r>
          </a:p>
        </p:txBody>
      </p:sp>
      <p:sp>
        <p:nvSpPr>
          <p:cNvPr id="101" name="!!o3c">
            <a:extLst>
              <a:ext uri="{FF2B5EF4-FFF2-40B4-BE49-F238E27FC236}">
                <a16:creationId xmlns:a16="http://schemas.microsoft.com/office/drawing/2014/main" id="{FF9E2E47-AF30-4140-9174-D1F1B2A7ACE4}"/>
              </a:ext>
            </a:extLst>
          </p:cNvPr>
          <p:cNvSpPr/>
          <p:nvPr/>
        </p:nvSpPr>
        <p:spPr>
          <a:xfrm>
            <a:off x="7284473" y="5600482"/>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latin typeface="Times New Roman" panose="02020603050405020304" pitchFamily="18" charset="0"/>
              <a:cs typeface="Times New Roman" panose="02020603050405020304" pitchFamily="18" charset="0"/>
            </a:endParaRPr>
          </a:p>
        </p:txBody>
      </p:sp>
      <p:sp>
        <p:nvSpPr>
          <p:cNvPr id="102" name="!!3c">
            <a:extLst>
              <a:ext uri="{FF2B5EF4-FFF2-40B4-BE49-F238E27FC236}">
                <a16:creationId xmlns:a16="http://schemas.microsoft.com/office/drawing/2014/main" id="{47834679-DA72-43D6-958F-A53074407007}"/>
              </a:ext>
            </a:extLst>
          </p:cNvPr>
          <p:cNvSpPr txBox="1"/>
          <p:nvPr/>
        </p:nvSpPr>
        <p:spPr>
          <a:xfrm>
            <a:off x="7451380" y="5646633"/>
            <a:ext cx="695485" cy="923090"/>
          </a:xfrm>
          <a:prstGeom prst="rect">
            <a:avLst/>
          </a:prstGeom>
          <a:noFill/>
        </p:spPr>
        <p:txBody>
          <a:bodyPr wrap="square" rtlCol="0">
            <a:spAutoFit/>
          </a:bodyPr>
          <a:lstStyle/>
          <a:p>
            <a:pPr algn="ctr"/>
            <a:r>
              <a:rPr lang="en-US" sz="5398"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endPar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Rectangle 2"/>
          <p:cNvSpPr>
            <a:spLocks noChangeArrowheads="1"/>
          </p:cNvSpPr>
          <p:nvPr/>
        </p:nvSpPr>
        <p:spPr bwMode="auto">
          <a:xfrm>
            <a:off x="2330694" y="3289638"/>
            <a:ext cx="7738477" cy="707702"/>
          </a:xfrm>
          <a:prstGeom prst="rect">
            <a:avLst/>
          </a:prstGeom>
        </p:spPr>
        <p:txBody>
          <a:bodyPr vert="horz" wrap="square" lIns="91416" tIns="45708" rIns="91416" bIns="45708" numCol="1" anchor="ctr" anchorCtr="0" compatLnSpc="1">
            <a:prstTxWarp prst="textNoShape">
              <a:avLst/>
            </a:prstTxWarp>
            <a:spAutoFit/>
          </a:bodyPr>
          <a:lstStyle/>
          <a:p>
            <a:pPr algn="ctr"/>
            <a:r>
              <a:rPr lang="vi-VN" sz="3999" b="1" dirty="0">
                <a:solidFill>
                  <a:srgbClr val="EE4036"/>
                </a:solidFill>
                <a:latin typeface="Times New Roman" panose="02020603050405020304" pitchFamily="18" charset="0"/>
                <a:cs typeface="Times New Roman" panose="02020603050405020304" pitchFamily="18" charset="0"/>
              </a:rPr>
              <a:t>Thận là cơ quan bài tiết gì?</a:t>
            </a:r>
            <a:endParaRPr lang="en-US" sz="3999" b="1" dirty="0">
              <a:solidFill>
                <a:srgbClr val="EE4036"/>
              </a:solidFill>
              <a:latin typeface="Times New Roman" panose="02020603050405020304" pitchFamily="18" charset="0"/>
              <a:cs typeface="Times New Roman" panose="02020603050405020304" pitchFamily="18" charset="0"/>
            </a:endParaRPr>
          </a:p>
        </p:txBody>
      </p:sp>
      <p:sp>
        <p:nvSpPr>
          <p:cNvPr id="17" name="!!o3b">
            <a:extLst>
              <a:ext uri="{FF2B5EF4-FFF2-40B4-BE49-F238E27FC236}">
                <a16:creationId xmlns:a16="http://schemas.microsoft.com/office/drawing/2014/main" id="{27D6D94A-F2CD-B0F3-441C-5A6F54523DFA}"/>
              </a:ext>
            </a:extLst>
          </p:cNvPr>
          <p:cNvSpPr/>
          <p:nvPr/>
        </p:nvSpPr>
        <p:spPr>
          <a:xfrm>
            <a:off x="8417405" y="5600482"/>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latin typeface="Times New Roman" panose="02020603050405020304" pitchFamily="18" charset="0"/>
              <a:cs typeface="Times New Roman" panose="02020603050405020304" pitchFamily="18" charset="0"/>
            </a:endParaRPr>
          </a:p>
        </p:txBody>
      </p:sp>
      <p:sp>
        <p:nvSpPr>
          <p:cNvPr id="18" name="!!o3c">
            <a:extLst>
              <a:ext uri="{FF2B5EF4-FFF2-40B4-BE49-F238E27FC236}">
                <a16:creationId xmlns:a16="http://schemas.microsoft.com/office/drawing/2014/main" id="{F44873DC-687B-F664-B47A-2C252B7CA9FF}"/>
              </a:ext>
            </a:extLst>
          </p:cNvPr>
          <p:cNvSpPr/>
          <p:nvPr/>
        </p:nvSpPr>
        <p:spPr>
          <a:xfrm>
            <a:off x="9575808" y="5600482"/>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latin typeface="Times New Roman" panose="02020603050405020304" pitchFamily="18" charset="0"/>
              <a:cs typeface="Times New Roman" panose="02020603050405020304" pitchFamily="18" charset="0"/>
            </a:endParaRPr>
          </a:p>
        </p:txBody>
      </p:sp>
      <p:sp>
        <p:nvSpPr>
          <p:cNvPr id="19" name="!!3b">
            <a:extLst>
              <a:ext uri="{FF2B5EF4-FFF2-40B4-BE49-F238E27FC236}">
                <a16:creationId xmlns:a16="http://schemas.microsoft.com/office/drawing/2014/main" id="{21F685A2-7691-0384-0970-420332A3F199}"/>
              </a:ext>
            </a:extLst>
          </p:cNvPr>
          <p:cNvSpPr txBox="1"/>
          <p:nvPr/>
        </p:nvSpPr>
        <p:spPr>
          <a:xfrm>
            <a:off x="8562592" y="5661766"/>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ể</a:t>
            </a:r>
          </a:p>
        </p:txBody>
      </p:sp>
      <p:sp>
        <p:nvSpPr>
          <p:cNvPr id="20" name="!!3c">
            <a:extLst>
              <a:ext uri="{FF2B5EF4-FFF2-40B4-BE49-F238E27FC236}">
                <a16:creationId xmlns:a16="http://schemas.microsoft.com/office/drawing/2014/main" id="{F71089CA-AE6D-2E93-AC48-5E3493DA1A55}"/>
              </a:ext>
            </a:extLst>
          </p:cNvPr>
          <p:cNvSpPr txBox="1"/>
          <p:nvPr/>
        </p:nvSpPr>
        <p:spPr>
          <a:xfrm>
            <a:off x="9770591" y="5671745"/>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a:t>
            </a:r>
          </a:p>
        </p:txBody>
      </p:sp>
      <p:sp>
        <p:nvSpPr>
          <p:cNvPr id="91" name="!!o3c">
            <a:extLst>
              <a:ext uri="{FF2B5EF4-FFF2-40B4-BE49-F238E27FC236}">
                <a16:creationId xmlns:a16="http://schemas.microsoft.com/office/drawing/2014/main" id="{FF9E2E47-AF30-4140-9174-D1F1B2A7ACE4}"/>
              </a:ext>
            </a:extLst>
          </p:cNvPr>
          <p:cNvSpPr/>
          <p:nvPr/>
        </p:nvSpPr>
        <p:spPr>
          <a:xfrm>
            <a:off x="1501092" y="5600482"/>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latin typeface="Times New Roman" panose="02020603050405020304" pitchFamily="18" charset="0"/>
              <a:cs typeface="Times New Roman" panose="02020603050405020304" pitchFamily="18" charset="0"/>
            </a:endParaRPr>
          </a:p>
        </p:txBody>
      </p:sp>
      <p:sp>
        <p:nvSpPr>
          <p:cNvPr id="93" name="!!3c">
            <a:extLst>
              <a:ext uri="{FF2B5EF4-FFF2-40B4-BE49-F238E27FC236}">
                <a16:creationId xmlns:a16="http://schemas.microsoft.com/office/drawing/2014/main" id="{47834679-DA72-43D6-958F-A53074407007}"/>
              </a:ext>
            </a:extLst>
          </p:cNvPr>
          <p:cNvSpPr txBox="1"/>
          <p:nvPr/>
        </p:nvSpPr>
        <p:spPr>
          <a:xfrm>
            <a:off x="1643415" y="5636373"/>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p>
        </p:txBody>
      </p:sp>
      <p:sp>
        <p:nvSpPr>
          <p:cNvPr id="94" name="!!o3c">
            <a:extLst>
              <a:ext uri="{FF2B5EF4-FFF2-40B4-BE49-F238E27FC236}">
                <a16:creationId xmlns:a16="http://schemas.microsoft.com/office/drawing/2014/main" id="{FF9E2E47-AF30-4140-9174-D1F1B2A7ACE4}"/>
              </a:ext>
            </a:extLst>
          </p:cNvPr>
          <p:cNvSpPr/>
          <p:nvPr/>
        </p:nvSpPr>
        <p:spPr>
          <a:xfrm>
            <a:off x="2661097" y="5600482"/>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latin typeface="Times New Roman" panose="02020603050405020304" pitchFamily="18" charset="0"/>
              <a:cs typeface="Times New Roman" panose="02020603050405020304" pitchFamily="18" charset="0"/>
            </a:endParaRPr>
          </a:p>
        </p:txBody>
      </p:sp>
      <p:sp>
        <p:nvSpPr>
          <p:cNvPr id="95" name="!!3c">
            <a:extLst>
              <a:ext uri="{FF2B5EF4-FFF2-40B4-BE49-F238E27FC236}">
                <a16:creationId xmlns:a16="http://schemas.microsoft.com/office/drawing/2014/main" id="{47834679-DA72-43D6-958F-A53074407007}"/>
              </a:ext>
            </a:extLst>
          </p:cNvPr>
          <p:cNvSpPr txBox="1"/>
          <p:nvPr/>
        </p:nvSpPr>
        <p:spPr>
          <a:xfrm>
            <a:off x="2828005" y="5646633"/>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ư</a:t>
            </a:r>
          </a:p>
        </p:txBody>
      </p:sp>
      <p:sp>
        <p:nvSpPr>
          <p:cNvPr id="97" name="!!o3b">
            <a:extLst>
              <a:ext uri="{FF2B5EF4-FFF2-40B4-BE49-F238E27FC236}">
                <a16:creationId xmlns:a16="http://schemas.microsoft.com/office/drawing/2014/main" id="{27D6D94A-F2CD-B0F3-441C-5A6F54523DFA}"/>
              </a:ext>
            </a:extLst>
          </p:cNvPr>
          <p:cNvSpPr/>
          <p:nvPr/>
        </p:nvSpPr>
        <p:spPr>
          <a:xfrm>
            <a:off x="3794029" y="5600482"/>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latin typeface="Times New Roman" panose="02020603050405020304" pitchFamily="18" charset="0"/>
              <a:cs typeface="Times New Roman" panose="02020603050405020304" pitchFamily="18" charset="0"/>
            </a:endParaRPr>
          </a:p>
        </p:txBody>
      </p:sp>
      <p:sp>
        <p:nvSpPr>
          <p:cNvPr id="98" name="!!3b">
            <a:extLst>
              <a:ext uri="{FF2B5EF4-FFF2-40B4-BE49-F238E27FC236}">
                <a16:creationId xmlns:a16="http://schemas.microsoft.com/office/drawing/2014/main" id="{21F685A2-7691-0384-0970-420332A3F199}"/>
              </a:ext>
            </a:extLst>
          </p:cNvPr>
          <p:cNvSpPr txBox="1"/>
          <p:nvPr/>
        </p:nvSpPr>
        <p:spPr>
          <a:xfrm>
            <a:off x="3939216" y="5661766"/>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ớ</a:t>
            </a:r>
          </a:p>
        </p:txBody>
      </p:sp>
      <p:pic>
        <p:nvPicPr>
          <p:cNvPr id="6148" name="Picture 4" descr="Những thói quen gây hại thận"/>
          <p:cNvPicPr>
            <a:picLocks noChangeAspect="1" noChangeArrowheads="1"/>
          </p:cNvPicPr>
          <p:nvPr/>
        </p:nvPicPr>
        <p:blipFill>
          <a:blip r:embed="rId9">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083359" y="804909"/>
            <a:ext cx="4185309" cy="249427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extLst>
              <a:ext uri="{FF2B5EF4-FFF2-40B4-BE49-F238E27FC236}">
                <a16:creationId xmlns:a16="http://schemas.microsoft.com/office/drawing/2014/main" id="{A622DB69-83C4-42B9-BF1A-09C8614ACEE6}"/>
              </a:ext>
            </a:extLst>
          </p:cNvPr>
          <p:cNvPicPr>
            <a:picLocks noChangeAspect="1"/>
          </p:cNvPicPr>
          <p:nvPr/>
        </p:nvPicPr>
        <p:blipFill>
          <a:blip r:embed="rId10"/>
          <a:stretch>
            <a:fillRect/>
          </a:stretch>
        </p:blipFill>
        <p:spPr>
          <a:xfrm>
            <a:off x="4296465" y="-631090"/>
            <a:ext cx="359906" cy="214559"/>
          </a:xfrm>
          <a:prstGeom prst="rect">
            <a:avLst/>
          </a:prstGeom>
        </p:spPr>
      </p:pic>
      <p:pic>
        <p:nvPicPr>
          <p:cNvPr id="50" name="Picture 49">
            <a:extLst>
              <a:ext uri="{FF2B5EF4-FFF2-40B4-BE49-F238E27FC236}">
                <a16:creationId xmlns:a16="http://schemas.microsoft.com/office/drawing/2014/main" id="{5BF8BEEB-A48C-43E1-9B90-E647CFBF4F9B}"/>
              </a:ext>
            </a:extLst>
          </p:cNvPr>
          <p:cNvPicPr>
            <a:picLocks noChangeAspect="1"/>
          </p:cNvPicPr>
          <p:nvPr/>
        </p:nvPicPr>
        <p:blipFill>
          <a:blip r:embed="rId7"/>
          <a:stretch>
            <a:fillRect/>
          </a:stretch>
        </p:blipFill>
        <p:spPr>
          <a:xfrm>
            <a:off x="2022362" y="-680213"/>
            <a:ext cx="359906" cy="214559"/>
          </a:xfrm>
          <a:prstGeom prst="rect">
            <a:avLst/>
          </a:prstGeom>
        </p:spPr>
      </p:pic>
      <p:pic>
        <p:nvPicPr>
          <p:cNvPr id="51" name="Picture 50">
            <a:extLst>
              <a:ext uri="{FF2B5EF4-FFF2-40B4-BE49-F238E27FC236}">
                <a16:creationId xmlns:a16="http://schemas.microsoft.com/office/drawing/2014/main" id="{D8306303-3CA0-4A15-A5D2-00B46E91203A}"/>
              </a:ext>
            </a:extLst>
          </p:cNvPr>
          <p:cNvPicPr>
            <a:picLocks noChangeAspect="1"/>
          </p:cNvPicPr>
          <p:nvPr/>
        </p:nvPicPr>
        <p:blipFill>
          <a:blip r:embed="rId11"/>
          <a:stretch>
            <a:fillRect/>
          </a:stretch>
        </p:blipFill>
        <p:spPr>
          <a:xfrm>
            <a:off x="3561476" y="-1010630"/>
            <a:ext cx="359906" cy="218018"/>
          </a:xfrm>
          <a:prstGeom prst="rect">
            <a:avLst/>
          </a:prstGeom>
        </p:spPr>
      </p:pic>
      <p:pic>
        <p:nvPicPr>
          <p:cNvPr id="52" name="Picture 51">
            <a:extLst>
              <a:ext uri="{FF2B5EF4-FFF2-40B4-BE49-F238E27FC236}">
                <a16:creationId xmlns:a16="http://schemas.microsoft.com/office/drawing/2014/main" id="{81E161F3-E538-4677-B51A-922707270534}"/>
              </a:ext>
            </a:extLst>
          </p:cNvPr>
          <p:cNvPicPr>
            <a:picLocks noChangeAspect="1"/>
          </p:cNvPicPr>
          <p:nvPr/>
        </p:nvPicPr>
        <p:blipFill>
          <a:blip r:embed="rId12"/>
          <a:stretch>
            <a:fillRect/>
          </a:stretch>
        </p:blipFill>
        <p:spPr>
          <a:xfrm>
            <a:off x="5328308" y="-719058"/>
            <a:ext cx="359906" cy="218018"/>
          </a:xfrm>
          <a:prstGeom prst="rect">
            <a:avLst/>
          </a:prstGeom>
        </p:spPr>
      </p:pic>
      <p:pic>
        <p:nvPicPr>
          <p:cNvPr id="53" name="Picture 52">
            <a:extLst>
              <a:ext uri="{FF2B5EF4-FFF2-40B4-BE49-F238E27FC236}">
                <a16:creationId xmlns:a16="http://schemas.microsoft.com/office/drawing/2014/main" id="{6D55CD44-ED35-4210-9941-1F51C694E62B}"/>
              </a:ext>
            </a:extLst>
          </p:cNvPr>
          <p:cNvPicPr>
            <a:picLocks noChangeAspect="1"/>
          </p:cNvPicPr>
          <p:nvPr/>
        </p:nvPicPr>
        <p:blipFill>
          <a:blip r:embed="rId13"/>
          <a:stretch>
            <a:fillRect/>
          </a:stretch>
        </p:blipFill>
        <p:spPr>
          <a:xfrm>
            <a:off x="10148971" y="-649354"/>
            <a:ext cx="359906" cy="214559"/>
          </a:xfrm>
          <a:prstGeom prst="rect">
            <a:avLst/>
          </a:prstGeom>
        </p:spPr>
      </p:pic>
      <p:pic>
        <p:nvPicPr>
          <p:cNvPr id="54" name="Picture 53">
            <a:extLst>
              <a:ext uri="{FF2B5EF4-FFF2-40B4-BE49-F238E27FC236}">
                <a16:creationId xmlns:a16="http://schemas.microsoft.com/office/drawing/2014/main" id="{803FEA7D-2513-4EEA-811C-84B5F78E6A20}"/>
              </a:ext>
            </a:extLst>
          </p:cNvPr>
          <p:cNvPicPr>
            <a:picLocks noChangeAspect="1"/>
          </p:cNvPicPr>
          <p:nvPr/>
        </p:nvPicPr>
        <p:blipFill>
          <a:blip r:embed="rId14"/>
          <a:stretch>
            <a:fillRect/>
          </a:stretch>
        </p:blipFill>
        <p:spPr>
          <a:xfrm>
            <a:off x="7476920" y="-1101053"/>
            <a:ext cx="359906" cy="218018"/>
          </a:xfrm>
          <a:prstGeom prst="rect">
            <a:avLst/>
          </a:prstGeom>
        </p:spPr>
      </p:pic>
      <p:pic>
        <p:nvPicPr>
          <p:cNvPr id="55" name="Picture 54">
            <a:extLst>
              <a:ext uri="{FF2B5EF4-FFF2-40B4-BE49-F238E27FC236}">
                <a16:creationId xmlns:a16="http://schemas.microsoft.com/office/drawing/2014/main" id="{447AD84C-8CF9-4056-A4E3-B74CB05DF278}"/>
              </a:ext>
            </a:extLst>
          </p:cNvPr>
          <p:cNvPicPr>
            <a:picLocks noChangeAspect="1"/>
          </p:cNvPicPr>
          <p:nvPr/>
        </p:nvPicPr>
        <p:blipFill>
          <a:blip r:embed="rId15"/>
          <a:stretch>
            <a:fillRect/>
          </a:stretch>
        </p:blipFill>
        <p:spPr>
          <a:xfrm>
            <a:off x="8381505" y="-592875"/>
            <a:ext cx="359906" cy="214559"/>
          </a:xfrm>
          <a:prstGeom prst="rect">
            <a:avLst/>
          </a:prstGeom>
        </p:spPr>
      </p:pic>
      <p:pic>
        <p:nvPicPr>
          <p:cNvPr id="56" name="Picture 55">
            <a:extLst>
              <a:ext uri="{FF2B5EF4-FFF2-40B4-BE49-F238E27FC236}">
                <a16:creationId xmlns:a16="http://schemas.microsoft.com/office/drawing/2014/main" id="{C7CB4E12-983D-46E2-A8A3-DBC4BCD99F70}"/>
              </a:ext>
            </a:extLst>
          </p:cNvPr>
          <p:cNvPicPr>
            <a:picLocks noChangeAspect="1"/>
          </p:cNvPicPr>
          <p:nvPr/>
        </p:nvPicPr>
        <p:blipFill>
          <a:blip r:embed="rId16"/>
          <a:stretch>
            <a:fillRect/>
          </a:stretch>
        </p:blipFill>
        <p:spPr>
          <a:xfrm>
            <a:off x="9156703" y="-634549"/>
            <a:ext cx="359906" cy="218018"/>
          </a:xfrm>
          <a:prstGeom prst="rect">
            <a:avLst/>
          </a:prstGeom>
        </p:spPr>
      </p:pic>
      <p:pic>
        <p:nvPicPr>
          <p:cNvPr id="57" name="Picture 56">
            <a:extLst>
              <a:ext uri="{FF2B5EF4-FFF2-40B4-BE49-F238E27FC236}">
                <a16:creationId xmlns:a16="http://schemas.microsoft.com/office/drawing/2014/main" id="{074C1201-0AA7-42CC-9513-433A8C9E6614}"/>
              </a:ext>
            </a:extLst>
          </p:cNvPr>
          <p:cNvPicPr>
            <a:picLocks noChangeAspect="1"/>
          </p:cNvPicPr>
          <p:nvPr/>
        </p:nvPicPr>
        <p:blipFill>
          <a:blip r:embed="rId17"/>
          <a:stretch>
            <a:fillRect/>
          </a:stretch>
        </p:blipFill>
        <p:spPr>
          <a:xfrm>
            <a:off x="6912564" y="-556051"/>
            <a:ext cx="359906" cy="218018"/>
          </a:xfrm>
          <a:prstGeom prst="rect">
            <a:avLst/>
          </a:prstGeom>
        </p:spPr>
      </p:pic>
      <p:pic>
        <p:nvPicPr>
          <p:cNvPr id="58" name="Picture 57">
            <a:extLst>
              <a:ext uri="{FF2B5EF4-FFF2-40B4-BE49-F238E27FC236}">
                <a16:creationId xmlns:a16="http://schemas.microsoft.com/office/drawing/2014/main" id="{6A00323E-38CF-4CCA-A2E6-343E499AEBFB}"/>
              </a:ext>
            </a:extLst>
          </p:cNvPr>
          <p:cNvPicPr>
            <a:picLocks noChangeAspect="1"/>
          </p:cNvPicPr>
          <p:nvPr/>
        </p:nvPicPr>
        <p:blipFill>
          <a:blip r:embed="rId8"/>
          <a:stretch>
            <a:fillRect/>
          </a:stretch>
        </p:blipFill>
        <p:spPr>
          <a:xfrm>
            <a:off x="2749158" y="-705460"/>
            <a:ext cx="359906" cy="218018"/>
          </a:xfrm>
          <a:prstGeom prst="rect">
            <a:avLst/>
          </a:prstGeom>
        </p:spPr>
      </p:pic>
      <p:pic>
        <p:nvPicPr>
          <p:cNvPr id="59" name="Picture 58">
            <a:extLst>
              <a:ext uri="{FF2B5EF4-FFF2-40B4-BE49-F238E27FC236}">
                <a16:creationId xmlns:a16="http://schemas.microsoft.com/office/drawing/2014/main" id="{0B46CDDD-69A9-4645-94A4-567D04EB420D}"/>
              </a:ext>
            </a:extLst>
          </p:cNvPr>
          <p:cNvPicPr>
            <a:picLocks noChangeAspect="1"/>
          </p:cNvPicPr>
          <p:nvPr/>
        </p:nvPicPr>
        <p:blipFill>
          <a:blip r:embed="rId7"/>
          <a:stretch>
            <a:fillRect/>
          </a:stretch>
        </p:blipFill>
        <p:spPr>
          <a:xfrm>
            <a:off x="6870902" y="-853256"/>
            <a:ext cx="359906" cy="214559"/>
          </a:xfrm>
          <a:prstGeom prst="rect">
            <a:avLst/>
          </a:prstGeom>
        </p:spPr>
      </p:pic>
      <p:pic>
        <p:nvPicPr>
          <p:cNvPr id="60" name="Picture 59">
            <a:extLst>
              <a:ext uri="{FF2B5EF4-FFF2-40B4-BE49-F238E27FC236}">
                <a16:creationId xmlns:a16="http://schemas.microsoft.com/office/drawing/2014/main" id="{DA36CFA9-0C47-47D7-9FD5-57E438988A26}"/>
              </a:ext>
            </a:extLst>
          </p:cNvPr>
          <p:cNvPicPr>
            <a:picLocks noChangeAspect="1"/>
          </p:cNvPicPr>
          <p:nvPr/>
        </p:nvPicPr>
        <p:blipFill>
          <a:blip r:embed="rId11"/>
          <a:stretch>
            <a:fillRect/>
          </a:stretch>
        </p:blipFill>
        <p:spPr>
          <a:xfrm>
            <a:off x="8410016" y="-1183672"/>
            <a:ext cx="359906" cy="218018"/>
          </a:xfrm>
          <a:prstGeom prst="rect">
            <a:avLst/>
          </a:prstGeom>
        </p:spPr>
      </p:pic>
      <p:pic>
        <p:nvPicPr>
          <p:cNvPr id="62" name="Picture 61">
            <a:extLst>
              <a:ext uri="{FF2B5EF4-FFF2-40B4-BE49-F238E27FC236}">
                <a16:creationId xmlns:a16="http://schemas.microsoft.com/office/drawing/2014/main" id="{96BBE5BE-2B84-4213-AAB1-15810189E3B4}"/>
              </a:ext>
            </a:extLst>
          </p:cNvPr>
          <p:cNvPicPr>
            <a:picLocks noChangeAspect="1"/>
          </p:cNvPicPr>
          <p:nvPr/>
        </p:nvPicPr>
        <p:blipFill>
          <a:blip r:embed="rId8"/>
          <a:stretch>
            <a:fillRect/>
          </a:stretch>
        </p:blipFill>
        <p:spPr>
          <a:xfrm>
            <a:off x="7597698" y="-878503"/>
            <a:ext cx="359906" cy="218018"/>
          </a:xfrm>
          <a:prstGeom prst="rect">
            <a:avLst/>
          </a:prstGeom>
        </p:spPr>
      </p:pic>
      <p:pic>
        <p:nvPicPr>
          <p:cNvPr id="65" name="Picture 64">
            <a:extLst>
              <a:ext uri="{FF2B5EF4-FFF2-40B4-BE49-F238E27FC236}">
                <a16:creationId xmlns:a16="http://schemas.microsoft.com/office/drawing/2014/main" id="{3B1EBC2A-07B3-4489-BB55-F9E223A786D6}"/>
              </a:ext>
            </a:extLst>
          </p:cNvPr>
          <p:cNvPicPr>
            <a:picLocks noChangeAspect="1"/>
          </p:cNvPicPr>
          <p:nvPr/>
        </p:nvPicPr>
        <p:blipFill>
          <a:blip r:embed="rId12"/>
          <a:stretch>
            <a:fillRect/>
          </a:stretch>
        </p:blipFill>
        <p:spPr>
          <a:xfrm>
            <a:off x="700152" y="-564631"/>
            <a:ext cx="359906" cy="218018"/>
          </a:xfrm>
          <a:prstGeom prst="rect">
            <a:avLst/>
          </a:prstGeom>
        </p:spPr>
      </p:pic>
      <p:pic>
        <p:nvPicPr>
          <p:cNvPr id="66" name="Picture 65">
            <a:extLst>
              <a:ext uri="{FF2B5EF4-FFF2-40B4-BE49-F238E27FC236}">
                <a16:creationId xmlns:a16="http://schemas.microsoft.com/office/drawing/2014/main" id="{67B84497-920B-4E47-BED9-F2CB48D342D3}"/>
              </a:ext>
            </a:extLst>
          </p:cNvPr>
          <p:cNvPicPr>
            <a:picLocks noChangeAspect="1"/>
          </p:cNvPicPr>
          <p:nvPr/>
        </p:nvPicPr>
        <p:blipFill>
          <a:blip r:embed="rId13"/>
          <a:stretch>
            <a:fillRect/>
          </a:stretch>
        </p:blipFill>
        <p:spPr>
          <a:xfrm>
            <a:off x="1630835" y="-979817"/>
            <a:ext cx="359906" cy="214559"/>
          </a:xfrm>
          <a:prstGeom prst="rect">
            <a:avLst/>
          </a:prstGeom>
        </p:spPr>
      </p:pic>
      <p:pic>
        <p:nvPicPr>
          <p:cNvPr id="67" name="Picture 66">
            <a:extLst>
              <a:ext uri="{FF2B5EF4-FFF2-40B4-BE49-F238E27FC236}">
                <a16:creationId xmlns:a16="http://schemas.microsoft.com/office/drawing/2014/main" id="{C52600BB-4B52-467E-825D-99BFF7CBBD89}"/>
              </a:ext>
            </a:extLst>
          </p:cNvPr>
          <p:cNvPicPr>
            <a:picLocks noChangeAspect="1"/>
          </p:cNvPicPr>
          <p:nvPr/>
        </p:nvPicPr>
        <p:blipFill>
          <a:blip r:embed="rId14"/>
          <a:stretch>
            <a:fillRect/>
          </a:stretch>
        </p:blipFill>
        <p:spPr>
          <a:xfrm>
            <a:off x="2848765" y="-946625"/>
            <a:ext cx="359906" cy="218018"/>
          </a:xfrm>
          <a:prstGeom prst="rect">
            <a:avLst/>
          </a:prstGeom>
        </p:spPr>
      </p:pic>
      <p:pic>
        <p:nvPicPr>
          <p:cNvPr id="76" name="Picture 75">
            <a:extLst>
              <a:ext uri="{FF2B5EF4-FFF2-40B4-BE49-F238E27FC236}">
                <a16:creationId xmlns:a16="http://schemas.microsoft.com/office/drawing/2014/main" id="{18EE2317-3213-4F96-865F-314FF8EDA669}"/>
              </a:ext>
            </a:extLst>
          </p:cNvPr>
          <p:cNvPicPr>
            <a:picLocks noChangeAspect="1"/>
          </p:cNvPicPr>
          <p:nvPr/>
        </p:nvPicPr>
        <p:blipFill>
          <a:blip r:embed="rId7"/>
          <a:stretch>
            <a:fillRect/>
          </a:stretch>
        </p:blipFill>
        <p:spPr>
          <a:xfrm>
            <a:off x="2242746" y="-698828"/>
            <a:ext cx="359906" cy="214559"/>
          </a:xfrm>
          <a:prstGeom prst="rect">
            <a:avLst/>
          </a:prstGeom>
        </p:spPr>
      </p:pic>
      <p:pic>
        <p:nvPicPr>
          <p:cNvPr id="77" name="Picture 76">
            <a:extLst>
              <a:ext uri="{FF2B5EF4-FFF2-40B4-BE49-F238E27FC236}">
                <a16:creationId xmlns:a16="http://schemas.microsoft.com/office/drawing/2014/main" id="{2D5A3EEA-595D-41A6-882E-2C950A342B76}"/>
              </a:ext>
            </a:extLst>
          </p:cNvPr>
          <p:cNvPicPr>
            <a:picLocks noChangeAspect="1"/>
          </p:cNvPicPr>
          <p:nvPr/>
        </p:nvPicPr>
        <p:blipFill>
          <a:blip r:embed="rId11"/>
          <a:stretch>
            <a:fillRect/>
          </a:stretch>
        </p:blipFill>
        <p:spPr>
          <a:xfrm>
            <a:off x="3781861" y="-1029245"/>
            <a:ext cx="359906" cy="218018"/>
          </a:xfrm>
          <a:prstGeom prst="rect">
            <a:avLst/>
          </a:prstGeom>
        </p:spPr>
      </p:pic>
      <p:pic>
        <p:nvPicPr>
          <p:cNvPr id="79" name="Picture 78">
            <a:extLst>
              <a:ext uri="{FF2B5EF4-FFF2-40B4-BE49-F238E27FC236}">
                <a16:creationId xmlns:a16="http://schemas.microsoft.com/office/drawing/2014/main" id="{43AB6967-D67C-4566-82B1-C051B5D2323C}"/>
              </a:ext>
            </a:extLst>
          </p:cNvPr>
          <p:cNvPicPr>
            <a:picLocks noChangeAspect="1"/>
          </p:cNvPicPr>
          <p:nvPr/>
        </p:nvPicPr>
        <p:blipFill>
          <a:blip r:embed="rId8"/>
          <a:stretch>
            <a:fillRect/>
          </a:stretch>
        </p:blipFill>
        <p:spPr>
          <a:xfrm>
            <a:off x="2969542" y="-724075"/>
            <a:ext cx="359906" cy="218018"/>
          </a:xfrm>
          <a:prstGeom prst="rect">
            <a:avLst/>
          </a:prstGeom>
        </p:spPr>
      </p:pic>
      <p:pic>
        <p:nvPicPr>
          <p:cNvPr id="80" name="Picture 79">
            <a:extLst>
              <a:ext uri="{FF2B5EF4-FFF2-40B4-BE49-F238E27FC236}">
                <a16:creationId xmlns:a16="http://schemas.microsoft.com/office/drawing/2014/main" id="{E6F59F5D-5110-4FA2-8DF5-EED47CE2946E}"/>
              </a:ext>
            </a:extLst>
          </p:cNvPr>
          <p:cNvPicPr>
            <a:picLocks noChangeAspect="1"/>
          </p:cNvPicPr>
          <p:nvPr/>
        </p:nvPicPr>
        <p:blipFill>
          <a:blip r:embed="rId11"/>
          <a:stretch>
            <a:fillRect/>
          </a:stretch>
        </p:blipFill>
        <p:spPr>
          <a:xfrm>
            <a:off x="5979548" y="-1009014"/>
            <a:ext cx="359906" cy="218018"/>
          </a:xfrm>
          <a:prstGeom prst="rect">
            <a:avLst/>
          </a:prstGeom>
        </p:spPr>
      </p:pic>
      <p:pic>
        <p:nvPicPr>
          <p:cNvPr id="81" name="Picture 80">
            <a:extLst>
              <a:ext uri="{FF2B5EF4-FFF2-40B4-BE49-F238E27FC236}">
                <a16:creationId xmlns:a16="http://schemas.microsoft.com/office/drawing/2014/main" id="{F2DECD46-F2CD-4D72-A1C1-97C80B70E8C1}"/>
              </a:ext>
            </a:extLst>
          </p:cNvPr>
          <p:cNvPicPr>
            <a:picLocks noChangeAspect="1"/>
          </p:cNvPicPr>
          <p:nvPr/>
        </p:nvPicPr>
        <p:blipFill>
          <a:blip r:embed="rId13"/>
          <a:stretch>
            <a:fillRect/>
          </a:stretch>
        </p:blipFill>
        <p:spPr>
          <a:xfrm>
            <a:off x="4048907" y="-978201"/>
            <a:ext cx="359906" cy="214559"/>
          </a:xfrm>
          <a:prstGeom prst="rect">
            <a:avLst/>
          </a:prstGeom>
        </p:spPr>
      </p:pic>
      <p:pic>
        <p:nvPicPr>
          <p:cNvPr id="82" name="Picture 81">
            <a:extLst>
              <a:ext uri="{FF2B5EF4-FFF2-40B4-BE49-F238E27FC236}">
                <a16:creationId xmlns:a16="http://schemas.microsoft.com/office/drawing/2014/main" id="{53097E2F-0CEB-4AD1-A885-C217F1BE53EC}"/>
              </a:ext>
            </a:extLst>
          </p:cNvPr>
          <p:cNvPicPr>
            <a:picLocks noChangeAspect="1"/>
          </p:cNvPicPr>
          <p:nvPr/>
        </p:nvPicPr>
        <p:blipFill>
          <a:blip r:embed="rId14"/>
          <a:stretch>
            <a:fillRect/>
          </a:stretch>
        </p:blipFill>
        <p:spPr>
          <a:xfrm>
            <a:off x="5266837" y="-945010"/>
            <a:ext cx="359906" cy="218018"/>
          </a:xfrm>
          <a:prstGeom prst="rect">
            <a:avLst/>
          </a:prstGeom>
        </p:spPr>
      </p:pic>
      <p:pic>
        <p:nvPicPr>
          <p:cNvPr id="83" name="Picture 82">
            <a:extLst>
              <a:ext uri="{FF2B5EF4-FFF2-40B4-BE49-F238E27FC236}">
                <a16:creationId xmlns:a16="http://schemas.microsoft.com/office/drawing/2014/main" id="{439C4804-B1FC-46A1-AB14-4A65343C55A3}"/>
              </a:ext>
            </a:extLst>
          </p:cNvPr>
          <p:cNvPicPr>
            <a:picLocks noChangeAspect="1"/>
          </p:cNvPicPr>
          <p:nvPr/>
        </p:nvPicPr>
        <p:blipFill>
          <a:blip r:embed="rId11"/>
          <a:stretch>
            <a:fillRect/>
          </a:stretch>
        </p:blipFill>
        <p:spPr>
          <a:xfrm>
            <a:off x="6199933" y="-1027629"/>
            <a:ext cx="359906" cy="218018"/>
          </a:xfrm>
          <a:prstGeom prst="rect">
            <a:avLst/>
          </a:prstGeom>
        </p:spPr>
      </p:pic>
      <p:pic>
        <p:nvPicPr>
          <p:cNvPr id="84" name="Picture 83">
            <a:extLst>
              <a:ext uri="{FF2B5EF4-FFF2-40B4-BE49-F238E27FC236}">
                <a16:creationId xmlns:a16="http://schemas.microsoft.com/office/drawing/2014/main" id="{AA0FCB71-EBCE-4D07-B1CC-FDC97F460F27}"/>
              </a:ext>
            </a:extLst>
          </p:cNvPr>
          <p:cNvPicPr>
            <a:picLocks noChangeAspect="1"/>
          </p:cNvPicPr>
          <p:nvPr/>
        </p:nvPicPr>
        <p:blipFill>
          <a:blip r:embed="rId14"/>
          <a:stretch>
            <a:fillRect/>
          </a:stretch>
        </p:blipFill>
        <p:spPr>
          <a:xfrm>
            <a:off x="5158989" y="-577380"/>
            <a:ext cx="359906" cy="218018"/>
          </a:xfrm>
          <a:prstGeom prst="rect">
            <a:avLst/>
          </a:prstGeom>
        </p:spPr>
      </p:pic>
      <p:pic>
        <p:nvPicPr>
          <p:cNvPr id="86" name="Picture 85">
            <a:extLst>
              <a:ext uri="{FF2B5EF4-FFF2-40B4-BE49-F238E27FC236}">
                <a16:creationId xmlns:a16="http://schemas.microsoft.com/office/drawing/2014/main" id="{4F5F9C32-2E71-4152-A738-7CC4AECC50CE}"/>
              </a:ext>
            </a:extLst>
          </p:cNvPr>
          <p:cNvPicPr>
            <a:picLocks noChangeAspect="1"/>
          </p:cNvPicPr>
          <p:nvPr/>
        </p:nvPicPr>
        <p:blipFill>
          <a:blip r:embed="rId11"/>
          <a:stretch>
            <a:fillRect/>
          </a:stretch>
        </p:blipFill>
        <p:spPr>
          <a:xfrm>
            <a:off x="6092085" y="-660000"/>
            <a:ext cx="359906" cy="218018"/>
          </a:xfrm>
          <a:prstGeom prst="rect">
            <a:avLst/>
          </a:prstGeom>
        </p:spPr>
      </p:pic>
      <p:pic>
        <p:nvPicPr>
          <p:cNvPr id="88" name="Picture 87">
            <a:extLst>
              <a:ext uri="{FF2B5EF4-FFF2-40B4-BE49-F238E27FC236}">
                <a16:creationId xmlns:a16="http://schemas.microsoft.com/office/drawing/2014/main" id="{21E93066-09E5-413A-8070-237C2CD7732E}"/>
              </a:ext>
            </a:extLst>
          </p:cNvPr>
          <p:cNvPicPr>
            <a:picLocks noChangeAspect="1"/>
          </p:cNvPicPr>
          <p:nvPr/>
        </p:nvPicPr>
        <p:blipFill>
          <a:blip r:embed="rId11"/>
          <a:stretch>
            <a:fillRect/>
          </a:stretch>
        </p:blipFill>
        <p:spPr>
          <a:xfrm>
            <a:off x="3661617" y="-485341"/>
            <a:ext cx="359906" cy="218018"/>
          </a:xfrm>
          <a:prstGeom prst="rect">
            <a:avLst/>
          </a:prstGeom>
        </p:spPr>
      </p:pic>
      <p:pic>
        <p:nvPicPr>
          <p:cNvPr id="89" name="Picture 88">
            <a:extLst>
              <a:ext uri="{FF2B5EF4-FFF2-40B4-BE49-F238E27FC236}">
                <a16:creationId xmlns:a16="http://schemas.microsoft.com/office/drawing/2014/main" id="{5196AEB6-7919-4831-BB5B-79C09EDB2CB3}"/>
              </a:ext>
            </a:extLst>
          </p:cNvPr>
          <p:cNvPicPr>
            <a:picLocks noChangeAspect="1"/>
          </p:cNvPicPr>
          <p:nvPr/>
        </p:nvPicPr>
        <p:blipFill>
          <a:blip r:embed="rId11"/>
          <a:stretch>
            <a:fillRect/>
          </a:stretch>
        </p:blipFill>
        <p:spPr>
          <a:xfrm>
            <a:off x="3882001" y="-503957"/>
            <a:ext cx="359906" cy="218018"/>
          </a:xfrm>
          <a:prstGeom prst="rect">
            <a:avLst/>
          </a:prstGeom>
        </p:spPr>
      </p:pic>
      <p:grpSp>
        <p:nvGrpSpPr>
          <p:cNvPr id="90" name="Group 89">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92" name="!!MatThu1">
              <a:hlinkClick r:id="rId18"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pic>
          <p:nvPicPr>
            <p:cNvPr id="103" name="Graphic 62">
              <a:hlinkClick r:id="rId18"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1528358" y="343470"/>
              <a:ext cx="424964" cy="337856"/>
            </a:xfrm>
            <a:prstGeom prst="rect">
              <a:avLst/>
            </a:prstGeom>
          </p:spPr>
        </p:pic>
      </p:grpSp>
    </p:spTree>
    <p:extLst>
      <p:ext uri="{BB962C8B-B14F-4D97-AF65-F5344CB8AC3E}">
        <p14:creationId xmlns:p14="http://schemas.microsoft.com/office/powerpoint/2010/main" val="1211067254"/>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78"/>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9"/>
                                        </p:tgtEl>
                                        <p:attrNameLst>
                                          <p:attrName>style.visibility</p:attrName>
                                        </p:attrNameLst>
                                      </p:cBhvr>
                                      <p:to>
                                        <p:strVal val="visible"/>
                                      </p:to>
                                    </p:set>
                                    <p:anim calcmode="lin" valueType="num">
                                      <p:cBhvr>
                                        <p:cTn id="7" dur="500" fill="hold"/>
                                        <p:tgtEl>
                                          <p:spTgt spid="99"/>
                                        </p:tgtEl>
                                        <p:attrNameLst>
                                          <p:attrName>ppt_w</p:attrName>
                                        </p:attrNameLst>
                                      </p:cBhvr>
                                      <p:tavLst>
                                        <p:tav tm="0">
                                          <p:val>
                                            <p:fltVal val="0"/>
                                          </p:val>
                                        </p:tav>
                                        <p:tav tm="100000">
                                          <p:val>
                                            <p:strVal val="#ppt_w"/>
                                          </p:val>
                                        </p:tav>
                                      </p:tavLst>
                                    </p:anim>
                                    <p:anim calcmode="lin" valueType="num">
                                      <p:cBhvr>
                                        <p:cTn id="8" dur="500" fill="hold"/>
                                        <p:tgtEl>
                                          <p:spTgt spid="99"/>
                                        </p:tgtEl>
                                        <p:attrNameLst>
                                          <p:attrName>ppt_h</p:attrName>
                                        </p:attrNameLst>
                                      </p:cBhvr>
                                      <p:tavLst>
                                        <p:tav tm="0">
                                          <p:val>
                                            <p:fltVal val="0"/>
                                          </p:val>
                                        </p:tav>
                                        <p:tav tm="100000">
                                          <p:val>
                                            <p:strVal val="#ppt_h"/>
                                          </p:val>
                                        </p:tav>
                                      </p:tavLst>
                                    </p:anim>
                                    <p:animEffect transition="in" filter="fade">
                                      <p:cBhvr>
                                        <p:cTn id="9" dur="500"/>
                                        <p:tgtEl>
                                          <p:spTgt spid="99"/>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99"/>
                                        </p:tgtEl>
                                      </p:cBhvr>
                                    </p:animEffect>
                                    <p:animScale>
                                      <p:cBhvr>
                                        <p:cTn id="12" dur="250" autoRev="1" fill="hold"/>
                                        <p:tgtEl>
                                          <p:spTgt spid="99"/>
                                        </p:tgtEl>
                                      </p:cBhvr>
                                      <p:by x="105000" y="105000"/>
                                    </p:animScale>
                                  </p:childTnLst>
                                </p:cTn>
                              </p:par>
                            </p:childTnLst>
                          </p:cTn>
                        </p:par>
                      </p:childTnLst>
                    </p:cTn>
                  </p:par>
                </p:childTnLst>
              </p:cTn>
              <p:nextCondLst>
                <p:cond evt="onClick" delay="0">
                  <p:tgtEl>
                    <p:spTgt spid="78"/>
                  </p:tgtEl>
                </p:cond>
              </p:nextCondLst>
            </p:seq>
            <p:seq concurrent="1" nextAc="seek">
              <p:cTn id="13" restart="whenNotActive" fill="hold" evtFilter="cancelBubble" nodeType="interactiveSeq">
                <p:stCondLst>
                  <p:cond evt="onClick" delay="0">
                    <p:tgtEl>
                      <p:spTgt spid="96"/>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100"/>
                                        </p:tgtEl>
                                        <p:attrNameLst>
                                          <p:attrName>style.visibility</p:attrName>
                                        </p:attrNameLst>
                                      </p:cBhvr>
                                      <p:to>
                                        <p:strVal val="visible"/>
                                      </p:to>
                                    </p:set>
                                    <p:anim calcmode="lin" valueType="num">
                                      <p:cBhvr>
                                        <p:cTn id="18" dur="500" fill="hold"/>
                                        <p:tgtEl>
                                          <p:spTgt spid="100"/>
                                        </p:tgtEl>
                                        <p:attrNameLst>
                                          <p:attrName>ppt_w</p:attrName>
                                        </p:attrNameLst>
                                      </p:cBhvr>
                                      <p:tavLst>
                                        <p:tav tm="0">
                                          <p:val>
                                            <p:fltVal val="0"/>
                                          </p:val>
                                        </p:tav>
                                        <p:tav tm="100000">
                                          <p:val>
                                            <p:strVal val="#ppt_w"/>
                                          </p:val>
                                        </p:tav>
                                      </p:tavLst>
                                    </p:anim>
                                    <p:anim calcmode="lin" valueType="num">
                                      <p:cBhvr>
                                        <p:cTn id="19" dur="500" fill="hold"/>
                                        <p:tgtEl>
                                          <p:spTgt spid="100"/>
                                        </p:tgtEl>
                                        <p:attrNameLst>
                                          <p:attrName>ppt_h</p:attrName>
                                        </p:attrNameLst>
                                      </p:cBhvr>
                                      <p:tavLst>
                                        <p:tav tm="0">
                                          <p:val>
                                            <p:fltVal val="0"/>
                                          </p:val>
                                        </p:tav>
                                        <p:tav tm="100000">
                                          <p:val>
                                            <p:strVal val="#ppt_h"/>
                                          </p:val>
                                        </p:tav>
                                      </p:tavLst>
                                    </p:anim>
                                    <p:animEffect transition="in" filter="fade">
                                      <p:cBhvr>
                                        <p:cTn id="20" dur="500"/>
                                        <p:tgtEl>
                                          <p:spTgt spid="100"/>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100"/>
                                        </p:tgtEl>
                                      </p:cBhvr>
                                    </p:animEffect>
                                    <p:animScale>
                                      <p:cBhvr>
                                        <p:cTn id="23" dur="250" autoRev="1" fill="hold"/>
                                        <p:tgtEl>
                                          <p:spTgt spid="100"/>
                                        </p:tgtEl>
                                      </p:cBhvr>
                                      <p:by x="105000" y="105000"/>
                                    </p:animScale>
                                  </p:childTnLst>
                                </p:cTn>
                              </p:par>
                            </p:childTnLst>
                          </p:cTn>
                        </p:par>
                      </p:childTnLst>
                    </p:cTn>
                  </p:par>
                </p:childTnLst>
              </p:cTn>
              <p:nextCondLst>
                <p:cond evt="onClick" delay="0">
                  <p:tgtEl>
                    <p:spTgt spid="96"/>
                  </p:tgtEl>
                </p:cond>
              </p:nextCondLst>
            </p:seq>
            <p:seq concurrent="1" nextAc="seek">
              <p:cTn id="24" restart="whenNotActive" fill="hold" evtFilter="cancelBubble" nodeType="interactiveSeq">
                <p:stCondLst>
                  <p:cond evt="onClick" delay="0">
                    <p:tgtEl>
                      <p:spTgt spid="101"/>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102"/>
                                        </p:tgtEl>
                                        <p:attrNameLst>
                                          <p:attrName>style.visibility</p:attrName>
                                        </p:attrNameLst>
                                      </p:cBhvr>
                                      <p:to>
                                        <p:strVal val="visible"/>
                                      </p:to>
                                    </p:set>
                                    <p:anim calcmode="lin" valueType="num">
                                      <p:cBhvr>
                                        <p:cTn id="29" dur="500" fill="hold"/>
                                        <p:tgtEl>
                                          <p:spTgt spid="102"/>
                                        </p:tgtEl>
                                        <p:attrNameLst>
                                          <p:attrName>ppt_w</p:attrName>
                                        </p:attrNameLst>
                                      </p:cBhvr>
                                      <p:tavLst>
                                        <p:tav tm="0">
                                          <p:val>
                                            <p:fltVal val="0"/>
                                          </p:val>
                                        </p:tav>
                                        <p:tav tm="100000">
                                          <p:val>
                                            <p:strVal val="#ppt_w"/>
                                          </p:val>
                                        </p:tav>
                                      </p:tavLst>
                                    </p:anim>
                                    <p:anim calcmode="lin" valueType="num">
                                      <p:cBhvr>
                                        <p:cTn id="30" dur="500" fill="hold"/>
                                        <p:tgtEl>
                                          <p:spTgt spid="102"/>
                                        </p:tgtEl>
                                        <p:attrNameLst>
                                          <p:attrName>ppt_h</p:attrName>
                                        </p:attrNameLst>
                                      </p:cBhvr>
                                      <p:tavLst>
                                        <p:tav tm="0">
                                          <p:val>
                                            <p:fltVal val="0"/>
                                          </p:val>
                                        </p:tav>
                                        <p:tav tm="100000">
                                          <p:val>
                                            <p:strVal val="#ppt_h"/>
                                          </p:val>
                                        </p:tav>
                                      </p:tavLst>
                                    </p:anim>
                                    <p:animEffect transition="in" filter="fade">
                                      <p:cBhvr>
                                        <p:cTn id="31" dur="500"/>
                                        <p:tgtEl>
                                          <p:spTgt spid="102"/>
                                        </p:tgtEl>
                                      </p:cBhvr>
                                    </p:animEffect>
                                  </p:childTnLst>
                                  <p:subTnLst>
                                    <p:audio>
                                      <p:cMediaNode>
                                        <p:cTn display="0" masterRel="sameClick">
                                          <p:stCondLst>
                                            <p:cond evt="begin" delay="0">
                                              <p:tn val="27"/>
                                            </p:cond>
                                          </p:stCondLst>
                                          <p:endCondLst>
                                            <p:cond evt="onStopAudio" delay="0">
                                              <p:tgtEl>
                                                <p:sldTgt/>
                                              </p:tgtEl>
                                            </p:cond>
                                          </p:endCondLst>
                                        </p:cTn>
                                        <p:tgtEl>
                                          <p:sndTgt r:embed="rId3"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102"/>
                                        </p:tgtEl>
                                      </p:cBhvr>
                                    </p:animEffect>
                                    <p:animScale>
                                      <p:cBhvr>
                                        <p:cTn id="34" dur="250" autoRev="1" fill="hold"/>
                                        <p:tgtEl>
                                          <p:spTgt spid="102"/>
                                        </p:tgtEl>
                                      </p:cBhvr>
                                      <p:by x="105000" y="105000"/>
                                    </p:animScale>
                                  </p:childTnLst>
                                </p:cTn>
                              </p:par>
                            </p:childTnLst>
                          </p:cTn>
                        </p:par>
                      </p:childTnLst>
                    </p:cTn>
                  </p:par>
                </p:childTnLst>
              </p:cTn>
              <p:nextCondLst>
                <p:cond evt="onClick" delay="0">
                  <p:tgtEl>
                    <p:spTgt spid="101"/>
                  </p:tgtEl>
                </p:cond>
              </p:nextCondLst>
            </p:seq>
            <p:seq concurrent="1" nextAc="seek">
              <p:cTn id="35" restart="whenNotActive" fill="hold" evtFilter="cancelBubble" nodeType="interactiveSeq">
                <p:stCondLst>
                  <p:cond evt="onClick" delay="0">
                    <p:tgtEl>
                      <p:spTgt spid="17"/>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p:cTn id="40" dur="500" fill="hold"/>
                                        <p:tgtEl>
                                          <p:spTgt spid="19"/>
                                        </p:tgtEl>
                                        <p:attrNameLst>
                                          <p:attrName>ppt_w</p:attrName>
                                        </p:attrNameLst>
                                      </p:cBhvr>
                                      <p:tavLst>
                                        <p:tav tm="0">
                                          <p:val>
                                            <p:fltVal val="0"/>
                                          </p:val>
                                        </p:tav>
                                        <p:tav tm="100000">
                                          <p:val>
                                            <p:strVal val="#ppt_w"/>
                                          </p:val>
                                        </p:tav>
                                      </p:tavLst>
                                    </p:anim>
                                    <p:anim calcmode="lin" valueType="num">
                                      <p:cBhvr>
                                        <p:cTn id="41" dur="500" fill="hold"/>
                                        <p:tgtEl>
                                          <p:spTgt spid="19"/>
                                        </p:tgtEl>
                                        <p:attrNameLst>
                                          <p:attrName>ppt_h</p:attrName>
                                        </p:attrNameLst>
                                      </p:cBhvr>
                                      <p:tavLst>
                                        <p:tav tm="0">
                                          <p:val>
                                            <p:fltVal val="0"/>
                                          </p:val>
                                        </p:tav>
                                        <p:tav tm="100000">
                                          <p:val>
                                            <p:strVal val="#ppt_h"/>
                                          </p:val>
                                        </p:tav>
                                      </p:tavLst>
                                    </p:anim>
                                    <p:animEffect transition="in" filter="fade">
                                      <p:cBhvr>
                                        <p:cTn id="42" dur="500"/>
                                        <p:tgtEl>
                                          <p:spTgt spid="19"/>
                                        </p:tgtEl>
                                      </p:cBhvr>
                                    </p:animEffect>
                                  </p:childTnLst>
                                  <p:subTnLst>
                                    <p:audio>
                                      <p:cMediaNode>
                                        <p:cTn display="0" masterRel="sameClick">
                                          <p:stCondLst>
                                            <p:cond evt="begin" delay="0">
                                              <p:tn val="38"/>
                                            </p:cond>
                                          </p:stCondLst>
                                          <p:endCondLst>
                                            <p:cond evt="onStopAudio" delay="0">
                                              <p:tgtEl>
                                                <p:sldTgt/>
                                              </p:tgtEl>
                                            </p:cond>
                                          </p:endCondLst>
                                        </p:cTn>
                                        <p:tgtEl>
                                          <p:sndTgt r:embed="rId3" name="Bling.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19"/>
                                        </p:tgtEl>
                                      </p:cBhvr>
                                    </p:animEffect>
                                    <p:animScale>
                                      <p:cBhvr>
                                        <p:cTn id="45" dur="250" autoRev="1" fill="hold"/>
                                        <p:tgtEl>
                                          <p:spTgt spid="19"/>
                                        </p:tgtEl>
                                      </p:cBhvr>
                                      <p:by x="105000" y="105000"/>
                                    </p:animScale>
                                  </p:childTnLst>
                                </p:cTn>
                              </p:par>
                            </p:childTnLst>
                          </p:cTn>
                        </p:par>
                      </p:childTnLst>
                    </p:cTn>
                  </p:par>
                </p:childTnLst>
              </p:cTn>
              <p:nextCondLst>
                <p:cond evt="onClick" delay="0">
                  <p:tgtEl>
                    <p:spTgt spid="17"/>
                  </p:tgtEl>
                </p:cond>
              </p:nextCondLst>
            </p:seq>
            <p:seq concurrent="1" nextAc="seek">
              <p:cTn id="46" restart="whenNotActive" fill="hold" evtFilter="cancelBubble" nodeType="interactiveSeq">
                <p:stCondLst>
                  <p:cond evt="onClick" delay="0">
                    <p:tgtEl>
                      <p:spTgt spid="18"/>
                    </p:tgtEl>
                  </p:cond>
                </p:stCondLst>
                <p:endSync evt="end" delay="0">
                  <p:rtn val="all"/>
                </p:endSync>
                <p:childTnLst>
                  <p:par>
                    <p:cTn id="47" fill="hold">
                      <p:stCondLst>
                        <p:cond delay="0"/>
                      </p:stCondLst>
                      <p:childTnLst>
                        <p:par>
                          <p:cTn id="48" fill="hold">
                            <p:stCondLst>
                              <p:cond delay="0"/>
                            </p:stCondLst>
                            <p:childTnLst>
                              <p:par>
                                <p:cTn id="49" presetID="53" presetClass="entr" presetSubtype="16"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p:cTn id="51" dur="500" fill="hold"/>
                                        <p:tgtEl>
                                          <p:spTgt spid="20"/>
                                        </p:tgtEl>
                                        <p:attrNameLst>
                                          <p:attrName>ppt_w</p:attrName>
                                        </p:attrNameLst>
                                      </p:cBhvr>
                                      <p:tavLst>
                                        <p:tav tm="0">
                                          <p:val>
                                            <p:fltVal val="0"/>
                                          </p:val>
                                        </p:tav>
                                        <p:tav tm="100000">
                                          <p:val>
                                            <p:strVal val="#ppt_w"/>
                                          </p:val>
                                        </p:tav>
                                      </p:tavLst>
                                    </p:anim>
                                    <p:anim calcmode="lin" valueType="num">
                                      <p:cBhvr>
                                        <p:cTn id="52" dur="500" fill="hold"/>
                                        <p:tgtEl>
                                          <p:spTgt spid="20"/>
                                        </p:tgtEl>
                                        <p:attrNameLst>
                                          <p:attrName>ppt_h</p:attrName>
                                        </p:attrNameLst>
                                      </p:cBhvr>
                                      <p:tavLst>
                                        <p:tav tm="0">
                                          <p:val>
                                            <p:fltVal val="0"/>
                                          </p:val>
                                        </p:tav>
                                        <p:tav tm="100000">
                                          <p:val>
                                            <p:strVal val="#ppt_h"/>
                                          </p:val>
                                        </p:tav>
                                      </p:tavLst>
                                    </p:anim>
                                    <p:animEffect transition="in" filter="fade">
                                      <p:cBhvr>
                                        <p:cTn id="53" dur="500"/>
                                        <p:tgtEl>
                                          <p:spTgt spid="20"/>
                                        </p:tgtEl>
                                      </p:cBhvr>
                                    </p:animEffect>
                                  </p:childTnLst>
                                  <p:subTnLst>
                                    <p:audio>
                                      <p:cMediaNode>
                                        <p:cTn display="0" masterRel="sameClick">
                                          <p:stCondLst>
                                            <p:cond evt="begin" delay="0">
                                              <p:tn val="49"/>
                                            </p:cond>
                                          </p:stCondLst>
                                          <p:endCondLst>
                                            <p:cond evt="onStopAudio" delay="0">
                                              <p:tgtEl>
                                                <p:sldTgt/>
                                              </p:tgtEl>
                                            </p:cond>
                                          </p:endCondLst>
                                        </p:cTn>
                                        <p:tgtEl>
                                          <p:sndTgt r:embed="rId4" name="applause.wav"/>
                                        </p:tgtEl>
                                      </p:cMediaNode>
                                    </p:audio>
                                  </p:subTnLst>
                                </p:cTn>
                              </p:par>
                              <p:par>
                                <p:cTn id="54" presetID="26" presetClass="emph" presetSubtype="0" fill="hold" grpId="1" nodeType="withEffect">
                                  <p:stCondLst>
                                    <p:cond delay="500"/>
                                  </p:stCondLst>
                                  <p:childTnLst>
                                    <p:animEffect transition="out" filter="fade">
                                      <p:cBhvr>
                                        <p:cTn id="55" dur="500" tmFilter="0, 0; .2, .5; .8, .5; 1, 0"/>
                                        <p:tgtEl>
                                          <p:spTgt spid="20"/>
                                        </p:tgtEl>
                                      </p:cBhvr>
                                    </p:animEffect>
                                    <p:animScale>
                                      <p:cBhvr>
                                        <p:cTn id="56" dur="250" autoRev="1" fill="hold"/>
                                        <p:tgtEl>
                                          <p:spTgt spid="20"/>
                                        </p:tgtEl>
                                      </p:cBhvr>
                                      <p:by x="105000" y="105000"/>
                                    </p:animScale>
                                  </p:childTnLst>
                                </p:cTn>
                              </p:par>
                              <p:par>
                                <p:cTn id="57"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8" dur="2000" fill="hold"/>
                                        <p:tgtEl>
                                          <p:spTgt spid="50"/>
                                        </p:tgtEl>
                                        <p:attrNameLst>
                                          <p:attrName>ppt_x</p:attrName>
                                          <p:attrName>ppt_y</p:attrName>
                                        </p:attrNameLst>
                                      </p:cBhvr>
                                    </p:animMotion>
                                  </p:childTnLst>
                                </p:cTn>
                              </p:par>
                              <p:par>
                                <p:cTn id="59"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60" dur="2000" fill="hold"/>
                                        <p:tgtEl>
                                          <p:spTgt spid="58"/>
                                        </p:tgtEl>
                                        <p:attrNameLst>
                                          <p:attrName>ppt_x</p:attrName>
                                          <p:attrName>ppt_y</p:attrName>
                                        </p:attrNameLst>
                                      </p:cBhvr>
                                    </p:animMotion>
                                  </p:childTnLst>
                                </p:cTn>
                              </p:par>
                              <p:par>
                                <p:cTn id="6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2000" fill="hold"/>
                                        <p:tgtEl>
                                          <p:spTgt spid="51"/>
                                        </p:tgtEl>
                                        <p:attrNameLst>
                                          <p:attrName>ppt_x</p:attrName>
                                          <p:attrName>ppt_y</p:attrName>
                                        </p:attrNameLst>
                                      </p:cBhvr>
                                    </p:animMotion>
                                  </p:childTnLst>
                                </p:cTn>
                              </p:par>
                              <p:par>
                                <p:cTn id="63"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64" dur="2000" fill="hold"/>
                                        <p:tgtEl>
                                          <p:spTgt spid="49"/>
                                        </p:tgtEl>
                                        <p:attrNameLst>
                                          <p:attrName>ppt_x</p:attrName>
                                          <p:attrName>ppt_y</p:attrName>
                                        </p:attrNameLst>
                                      </p:cBhvr>
                                    </p:animMotion>
                                  </p:childTnLst>
                                </p:cTn>
                              </p:par>
                              <p:par>
                                <p:cTn id="65"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66" dur="2000" fill="hold"/>
                                        <p:tgtEl>
                                          <p:spTgt spid="52"/>
                                        </p:tgtEl>
                                        <p:attrNameLst>
                                          <p:attrName>ppt_x</p:attrName>
                                          <p:attrName>ppt_y</p:attrName>
                                        </p:attrNameLst>
                                      </p:cBhvr>
                                    </p:animMotion>
                                  </p:childTnLst>
                                </p:cTn>
                              </p:par>
                              <p:par>
                                <p:cTn id="67"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68" dur="2000" fill="hold"/>
                                        <p:tgtEl>
                                          <p:spTgt spid="53"/>
                                        </p:tgtEl>
                                        <p:attrNameLst>
                                          <p:attrName>ppt_x</p:attrName>
                                          <p:attrName>ppt_y</p:attrName>
                                        </p:attrNameLst>
                                      </p:cBhvr>
                                      <p:rCtr x="-4792" y="65810"/>
                                    </p:animMotion>
                                  </p:childTnLst>
                                </p:cTn>
                              </p:par>
                              <p:par>
                                <p:cTn id="69"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70" dur="2000" fill="hold"/>
                                        <p:tgtEl>
                                          <p:spTgt spid="57"/>
                                        </p:tgtEl>
                                        <p:attrNameLst>
                                          <p:attrName>ppt_x</p:attrName>
                                          <p:attrName>ppt_y</p:attrName>
                                        </p:attrNameLst>
                                      </p:cBhvr>
                                    </p:animMotion>
                                  </p:childTnLst>
                                </p:cTn>
                              </p:par>
                              <p:par>
                                <p:cTn id="71"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2" dur="2000" fill="hold"/>
                                        <p:tgtEl>
                                          <p:spTgt spid="54"/>
                                        </p:tgtEl>
                                        <p:attrNameLst>
                                          <p:attrName>ppt_x</p:attrName>
                                          <p:attrName>ppt_y</p:attrName>
                                        </p:attrNameLst>
                                      </p:cBhvr>
                                    </p:animMotion>
                                  </p:childTnLst>
                                </p:cTn>
                              </p:par>
                              <p:par>
                                <p:cTn id="73"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74" dur="2000" fill="hold"/>
                                        <p:tgtEl>
                                          <p:spTgt spid="55"/>
                                        </p:tgtEl>
                                        <p:attrNameLst>
                                          <p:attrName>ppt_x</p:attrName>
                                          <p:attrName>ppt_y</p:attrName>
                                        </p:attrNameLst>
                                      </p:cBhvr>
                                    </p:animMotion>
                                  </p:childTnLst>
                                </p:cTn>
                              </p:par>
                              <p:par>
                                <p:cTn id="75"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76" dur="2000" fill="hold"/>
                                        <p:tgtEl>
                                          <p:spTgt spid="56"/>
                                        </p:tgtEl>
                                        <p:attrNameLst>
                                          <p:attrName>ppt_x</p:attrName>
                                          <p:attrName>ppt_y</p:attrName>
                                        </p:attrNameLst>
                                      </p:cBhvr>
                                    </p:animMotion>
                                  </p:childTnLst>
                                </p:cTn>
                              </p:par>
                              <p:par>
                                <p:cTn id="77"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8" dur="2000" fill="hold"/>
                                        <p:tgtEl>
                                          <p:spTgt spid="59"/>
                                        </p:tgtEl>
                                        <p:attrNameLst>
                                          <p:attrName>ppt_x</p:attrName>
                                          <p:attrName>ppt_y</p:attrName>
                                        </p:attrNameLst>
                                      </p:cBhvr>
                                    </p:animMotion>
                                  </p:childTnLst>
                                </p:cTn>
                              </p:par>
                              <p:par>
                                <p:cTn id="79"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0" dur="2000" fill="hold"/>
                                        <p:tgtEl>
                                          <p:spTgt spid="62"/>
                                        </p:tgtEl>
                                        <p:attrNameLst>
                                          <p:attrName>ppt_x</p:attrName>
                                          <p:attrName>ppt_y</p:attrName>
                                        </p:attrNameLst>
                                      </p:cBhvr>
                                    </p:animMotion>
                                  </p:childTnLst>
                                </p:cTn>
                              </p:par>
                              <p:par>
                                <p:cTn id="8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2" dur="2000" fill="hold"/>
                                        <p:tgtEl>
                                          <p:spTgt spid="60"/>
                                        </p:tgtEl>
                                        <p:attrNameLst>
                                          <p:attrName>ppt_x</p:attrName>
                                          <p:attrName>ppt_y</p:attrName>
                                        </p:attrNameLst>
                                      </p:cBhvr>
                                    </p:animMotion>
                                  </p:childTnLst>
                                </p:cTn>
                              </p:par>
                              <p:par>
                                <p:cTn id="83"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84" dur="2000" fill="hold"/>
                                        <p:tgtEl>
                                          <p:spTgt spid="65"/>
                                        </p:tgtEl>
                                        <p:attrNameLst>
                                          <p:attrName>ppt_x</p:attrName>
                                          <p:attrName>ppt_y</p:attrName>
                                        </p:attrNameLst>
                                      </p:cBhvr>
                                      <p:rCtr x="18750" y="58287"/>
                                    </p:animMotion>
                                  </p:childTnLst>
                                </p:cTn>
                              </p:par>
                              <p:par>
                                <p:cTn id="85"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86" dur="2000" fill="hold"/>
                                        <p:tgtEl>
                                          <p:spTgt spid="66"/>
                                        </p:tgtEl>
                                        <p:attrNameLst>
                                          <p:attrName>ppt_x</p:attrName>
                                          <p:attrName>ppt_y</p:attrName>
                                        </p:attrNameLst>
                                      </p:cBhvr>
                                    </p:animMotion>
                                  </p:childTnLst>
                                </p:cTn>
                              </p:par>
                              <p:par>
                                <p:cTn id="87"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8" dur="2000" fill="hold"/>
                                        <p:tgtEl>
                                          <p:spTgt spid="67"/>
                                        </p:tgtEl>
                                        <p:attrNameLst>
                                          <p:attrName>ppt_x</p:attrName>
                                          <p:attrName>ppt_y</p:attrName>
                                        </p:attrNameLst>
                                      </p:cBhvr>
                                    </p:animMotion>
                                  </p:childTnLst>
                                </p:cTn>
                              </p:par>
                              <p:par>
                                <p:cTn id="89"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90" dur="2000" fill="hold"/>
                                        <p:tgtEl>
                                          <p:spTgt spid="76"/>
                                        </p:tgtEl>
                                        <p:attrNameLst>
                                          <p:attrName>ppt_x</p:attrName>
                                          <p:attrName>ppt_y</p:attrName>
                                        </p:attrNameLst>
                                      </p:cBhvr>
                                    </p:animMotion>
                                  </p:childTnLst>
                                </p:cTn>
                              </p:par>
                              <p:par>
                                <p:cTn id="91"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92" dur="2000" fill="hold"/>
                                        <p:tgtEl>
                                          <p:spTgt spid="79"/>
                                        </p:tgtEl>
                                        <p:attrNameLst>
                                          <p:attrName>ppt_x</p:attrName>
                                          <p:attrName>ppt_y</p:attrName>
                                        </p:attrNameLst>
                                      </p:cBhvr>
                                    </p:animMotion>
                                  </p:childTnLst>
                                </p:cTn>
                              </p:par>
                              <p:par>
                                <p:cTn id="9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4" dur="2000" fill="hold"/>
                                        <p:tgtEl>
                                          <p:spTgt spid="77"/>
                                        </p:tgtEl>
                                        <p:attrNameLst>
                                          <p:attrName>ppt_x</p:attrName>
                                          <p:attrName>ppt_y</p:attrName>
                                        </p:attrNameLst>
                                      </p:cBhvr>
                                    </p:animMotion>
                                  </p:childTnLst>
                                </p:cTn>
                              </p:par>
                              <p:par>
                                <p:cTn id="95"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6" dur="2000" fill="hold"/>
                                        <p:tgtEl>
                                          <p:spTgt spid="80"/>
                                        </p:tgtEl>
                                        <p:attrNameLst>
                                          <p:attrName>ppt_x</p:attrName>
                                          <p:attrName>ppt_y</p:attrName>
                                        </p:attrNameLst>
                                      </p:cBhvr>
                                    </p:animMotion>
                                  </p:childTnLst>
                                </p:cTn>
                              </p:par>
                              <p:par>
                                <p:cTn id="97"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98" dur="2000" fill="hold"/>
                                        <p:tgtEl>
                                          <p:spTgt spid="81"/>
                                        </p:tgtEl>
                                        <p:attrNameLst>
                                          <p:attrName>ppt_x</p:attrName>
                                          <p:attrName>ppt_y</p:attrName>
                                        </p:attrNameLst>
                                      </p:cBhvr>
                                    </p:animMotion>
                                  </p:childTnLst>
                                </p:cTn>
                              </p:par>
                              <p:par>
                                <p:cTn id="9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00" dur="2000" fill="hold"/>
                                        <p:tgtEl>
                                          <p:spTgt spid="82"/>
                                        </p:tgtEl>
                                        <p:attrNameLst>
                                          <p:attrName>ppt_x</p:attrName>
                                          <p:attrName>ppt_y</p:attrName>
                                        </p:attrNameLst>
                                      </p:cBhvr>
                                    </p:animMotion>
                                  </p:childTnLst>
                                </p:cTn>
                              </p:par>
                              <p:par>
                                <p:cTn id="10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2" dur="2000" fill="hold"/>
                                        <p:tgtEl>
                                          <p:spTgt spid="83"/>
                                        </p:tgtEl>
                                        <p:attrNameLst>
                                          <p:attrName>ppt_x</p:attrName>
                                          <p:attrName>ppt_y</p:attrName>
                                        </p:attrNameLst>
                                      </p:cBhvr>
                                    </p:animMotion>
                                  </p:childTnLst>
                                </p:cTn>
                              </p:par>
                              <p:par>
                                <p:cTn id="103"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04" dur="2000" fill="hold"/>
                                        <p:tgtEl>
                                          <p:spTgt spid="84"/>
                                        </p:tgtEl>
                                        <p:attrNameLst>
                                          <p:attrName>ppt_x</p:attrName>
                                          <p:attrName>ppt_y</p:attrName>
                                        </p:attrNameLst>
                                      </p:cBhvr>
                                    </p:animMotion>
                                  </p:childTnLst>
                                </p:cTn>
                              </p:par>
                              <p:par>
                                <p:cTn id="10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06" dur="2000" fill="hold"/>
                                        <p:tgtEl>
                                          <p:spTgt spid="85"/>
                                        </p:tgtEl>
                                        <p:attrNameLst>
                                          <p:attrName>ppt_x</p:attrName>
                                          <p:attrName>ppt_y</p:attrName>
                                        </p:attrNameLst>
                                      </p:cBhvr>
                                    </p:animMotion>
                                  </p:childTnLst>
                                </p:cTn>
                              </p:par>
                              <p:par>
                                <p:cTn id="10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08" dur="2000" fill="hold"/>
                                        <p:tgtEl>
                                          <p:spTgt spid="87"/>
                                        </p:tgtEl>
                                        <p:attrNameLst>
                                          <p:attrName>ppt_x</p:attrName>
                                          <p:attrName>ppt_y</p:attrName>
                                        </p:attrNameLst>
                                      </p:cBhvr>
                                    </p:animMotion>
                                  </p:childTnLst>
                                </p:cTn>
                              </p:par>
                              <p:par>
                                <p:cTn id="10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0" dur="2000" fill="hold"/>
                                        <p:tgtEl>
                                          <p:spTgt spid="86"/>
                                        </p:tgtEl>
                                        <p:attrNameLst>
                                          <p:attrName>ppt_x</p:attrName>
                                          <p:attrName>ppt_y</p:attrName>
                                        </p:attrNameLst>
                                      </p:cBhvr>
                                    </p:animMotion>
                                  </p:childTnLst>
                                </p:cTn>
                              </p:par>
                              <p:par>
                                <p:cTn id="11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2" dur="2000" fill="hold"/>
                                        <p:tgtEl>
                                          <p:spTgt spid="88"/>
                                        </p:tgtEl>
                                        <p:attrNameLst>
                                          <p:attrName>ppt_x</p:attrName>
                                          <p:attrName>ppt_y</p:attrName>
                                        </p:attrNameLst>
                                      </p:cBhvr>
                                    </p:animMotion>
                                  </p:childTnLst>
                                </p:cTn>
                              </p:par>
                              <p:par>
                                <p:cTn id="11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4" dur="2000" fill="hold"/>
                                        <p:tgtEl>
                                          <p:spTgt spid="89"/>
                                        </p:tgtEl>
                                        <p:attrNameLst>
                                          <p:attrName>ppt_x</p:attrName>
                                          <p:attrName>ppt_y</p:attrName>
                                        </p:attrNameLst>
                                      </p:cBhvr>
                                    </p:animMotion>
                                  </p:childTnLst>
                                </p:cTn>
                              </p:par>
                            </p:childTnLst>
                          </p:cTn>
                        </p:par>
                      </p:childTnLst>
                    </p:cTn>
                  </p:par>
                </p:childTnLst>
              </p:cTn>
              <p:nextCondLst>
                <p:cond evt="onClick" delay="0">
                  <p:tgtEl>
                    <p:spTgt spid="18"/>
                  </p:tgtEl>
                </p:cond>
              </p:nextCondLst>
            </p:seq>
            <p:seq concurrent="1" nextAc="seek">
              <p:cTn id="115" restart="whenNotActive" fill="hold" evtFilter="cancelBubble" nodeType="interactiveSeq">
                <p:stCondLst>
                  <p:cond evt="onClick" delay="0">
                    <p:tgtEl>
                      <p:spTgt spid="91"/>
                    </p:tgtEl>
                  </p:cond>
                </p:stCondLst>
                <p:endSync evt="end" delay="0">
                  <p:rtn val="all"/>
                </p:endSync>
                <p:childTnLst>
                  <p:par>
                    <p:cTn id="116" fill="hold">
                      <p:stCondLst>
                        <p:cond delay="0"/>
                      </p:stCondLst>
                      <p:childTnLst>
                        <p:par>
                          <p:cTn id="117" fill="hold">
                            <p:stCondLst>
                              <p:cond delay="0"/>
                            </p:stCondLst>
                            <p:childTnLst>
                              <p:par>
                                <p:cTn id="118" presetID="53" presetClass="entr" presetSubtype="16" fill="hold" grpId="0" nodeType="withEffect">
                                  <p:stCondLst>
                                    <p:cond delay="0"/>
                                  </p:stCondLst>
                                  <p:childTnLst>
                                    <p:set>
                                      <p:cBhvr>
                                        <p:cTn id="119" dur="1" fill="hold">
                                          <p:stCondLst>
                                            <p:cond delay="0"/>
                                          </p:stCondLst>
                                        </p:cTn>
                                        <p:tgtEl>
                                          <p:spTgt spid="93"/>
                                        </p:tgtEl>
                                        <p:attrNameLst>
                                          <p:attrName>style.visibility</p:attrName>
                                        </p:attrNameLst>
                                      </p:cBhvr>
                                      <p:to>
                                        <p:strVal val="visible"/>
                                      </p:to>
                                    </p:set>
                                    <p:anim calcmode="lin" valueType="num">
                                      <p:cBhvr>
                                        <p:cTn id="120" dur="500" fill="hold"/>
                                        <p:tgtEl>
                                          <p:spTgt spid="93"/>
                                        </p:tgtEl>
                                        <p:attrNameLst>
                                          <p:attrName>ppt_w</p:attrName>
                                        </p:attrNameLst>
                                      </p:cBhvr>
                                      <p:tavLst>
                                        <p:tav tm="0">
                                          <p:val>
                                            <p:fltVal val="0"/>
                                          </p:val>
                                        </p:tav>
                                        <p:tav tm="100000">
                                          <p:val>
                                            <p:strVal val="#ppt_w"/>
                                          </p:val>
                                        </p:tav>
                                      </p:tavLst>
                                    </p:anim>
                                    <p:anim calcmode="lin" valueType="num">
                                      <p:cBhvr>
                                        <p:cTn id="121" dur="500" fill="hold"/>
                                        <p:tgtEl>
                                          <p:spTgt spid="93"/>
                                        </p:tgtEl>
                                        <p:attrNameLst>
                                          <p:attrName>ppt_h</p:attrName>
                                        </p:attrNameLst>
                                      </p:cBhvr>
                                      <p:tavLst>
                                        <p:tav tm="0">
                                          <p:val>
                                            <p:fltVal val="0"/>
                                          </p:val>
                                        </p:tav>
                                        <p:tav tm="100000">
                                          <p:val>
                                            <p:strVal val="#ppt_h"/>
                                          </p:val>
                                        </p:tav>
                                      </p:tavLst>
                                    </p:anim>
                                    <p:animEffect transition="in" filter="fade">
                                      <p:cBhvr>
                                        <p:cTn id="122" dur="500"/>
                                        <p:tgtEl>
                                          <p:spTgt spid="93"/>
                                        </p:tgtEl>
                                      </p:cBhvr>
                                    </p:animEffect>
                                  </p:childTnLst>
                                  <p:subTnLst>
                                    <p:audio>
                                      <p:cMediaNode>
                                        <p:cTn display="0" masterRel="sameClick">
                                          <p:stCondLst>
                                            <p:cond evt="begin" delay="0">
                                              <p:tn val="118"/>
                                            </p:cond>
                                          </p:stCondLst>
                                          <p:endCondLst>
                                            <p:cond evt="onStopAudio" delay="0">
                                              <p:tgtEl>
                                                <p:sldTgt/>
                                              </p:tgtEl>
                                            </p:cond>
                                          </p:endCondLst>
                                        </p:cTn>
                                        <p:tgtEl>
                                          <p:sndTgt r:embed="rId3" name="Bling.wav"/>
                                        </p:tgtEl>
                                      </p:cMediaNode>
                                    </p:audio>
                                  </p:subTnLst>
                                </p:cTn>
                              </p:par>
                              <p:par>
                                <p:cTn id="123" presetID="26" presetClass="emph" presetSubtype="0" fill="hold" grpId="1" nodeType="withEffect">
                                  <p:stCondLst>
                                    <p:cond delay="500"/>
                                  </p:stCondLst>
                                  <p:childTnLst>
                                    <p:animEffect transition="out" filter="fade">
                                      <p:cBhvr>
                                        <p:cTn id="124" dur="500" tmFilter="0, 0; .2, .5; .8, .5; 1, 0"/>
                                        <p:tgtEl>
                                          <p:spTgt spid="93"/>
                                        </p:tgtEl>
                                      </p:cBhvr>
                                    </p:animEffect>
                                    <p:animScale>
                                      <p:cBhvr>
                                        <p:cTn id="125" dur="250" autoRev="1" fill="hold"/>
                                        <p:tgtEl>
                                          <p:spTgt spid="93"/>
                                        </p:tgtEl>
                                      </p:cBhvr>
                                      <p:by x="105000" y="105000"/>
                                    </p:animScale>
                                  </p:childTnLst>
                                </p:cTn>
                              </p:par>
                            </p:childTnLst>
                          </p:cTn>
                        </p:par>
                      </p:childTnLst>
                    </p:cTn>
                  </p:par>
                </p:childTnLst>
              </p:cTn>
              <p:nextCondLst>
                <p:cond evt="onClick" delay="0">
                  <p:tgtEl>
                    <p:spTgt spid="91"/>
                  </p:tgtEl>
                </p:cond>
              </p:nextCondLst>
            </p:seq>
            <p:seq concurrent="1" nextAc="seek">
              <p:cTn id="126" restart="whenNotActive" fill="hold" evtFilter="cancelBubble" nodeType="interactiveSeq">
                <p:stCondLst>
                  <p:cond evt="onClick" delay="0">
                    <p:tgtEl>
                      <p:spTgt spid="94"/>
                    </p:tgtEl>
                  </p:cond>
                </p:stCondLst>
                <p:endSync evt="end" delay="0">
                  <p:rtn val="all"/>
                </p:endSync>
                <p:childTnLst>
                  <p:par>
                    <p:cTn id="127" fill="hold">
                      <p:stCondLst>
                        <p:cond delay="0"/>
                      </p:stCondLst>
                      <p:childTnLst>
                        <p:par>
                          <p:cTn id="128" fill="hold">
                            <p:stCondLst>
                              <p:cond delay="0"/>
                            </p:stCondLst>
                            <p:childTnLst>
                              <p:par>
                                <p:cTn id="129" presetID="53" presetClass="entr" presetSubtype="16" fill="hold" grpId="0" nodeType="withEffect">
                                  <p:stCondLst>
                                    <p:cond delay="0"/>
                                  </p:stCondLst>
                                  <p:childTnLst>
                                    <p:set>
                                      <p:cBhvr>
                                        <p:cTn id="130" dur="1" fill="hold">
                                          <p:stCondLst>
                                            <p:cond delay="0"/>
                                          </p:stCondLst>
                                        </p:cTn>
                                        <p:tgtEl>
                                          <p:spTgt spid="95"/>
                                        </p:tgtEl>
                                        <p:attrNameLst>
                                          <p:attrName>style.visibility</p:attrName>
                                        </p:attrNameLst>
                                      </p:cBhvr>
                                      <p:to>
                                        <p:strVal val="visible"/>
                                      </p:to>
                                    </p:set>
                                    <p:anim calcmode="lin" valueType="num">
                                      <p:cBhvr>
                                        <p:cTn id="131" dur="500" fill="hold"/>
                                        <p:tgtEl>
                                          <p:spTgt spid="95"/>
                                        </p:tgtEl>
                                        <p:attrNameLst>
                                          <p:attrName>ppt_w</p:attrName>
                                        </p:attrNameLst>
                                      </p:cBhvr>
                                      <p:tavLst>
                                        <p:tav tm="0">
                                          <p:val>
                                            <p:fltVal val="0"/>
                                          </p:val>
                                        </p:tav>
                                        <p:tav tm="100000">
                                          <p:val>
                                            <p:strVal val="#ppt_w"/>
                                          </p:val>
                                        </p:tav>
                                      </p:tavLst>
                                    </p:anim>
                                    <p:anim calcmode="lin" valueType="num">
                                      <p:cBhvr>
                                        <p:cTn id="132" dur="500" fill="hold"/>
                                        <p:tgtEl>
                                          <p:spTgt spid="95"/>
                                        </p:tgtEl>
                                        <p:attrNameLst>
                                          <p:attrName>ppt_h</p:attrName>
                                        </p:attrNameLst>
                                      </p:cBhvr>
                                      <p:tavLst>
                                        <p:tav tm="0">
                                          <p:val>
                                            <p:fltVal val="0"/>
                                          </p:val>
                                        </p:tav>
                                        <p:tav tm="100000">
                                          <p:val>
                                            <p:strVal val="#ppt_h"/>
                                          </p:val>
                                        </p:tav>
                                      </p:tavLst>
                                    </p:anim>
                                    <p:animEffect transition="in" filter="fade">
                                      <p:cBhvr>
                                        <p:cTn id="133" dur="500"/>
                                        <p:tgtEl>
                                          <p:spTgt spid="95"/>
                                        </p:tgtEl>
                                      </p:cBhvr>
                                    </p:animEffect>
                                  </p:childTnLst>
                                  <p:subTnLst>
                                    <p:audio>
                                      <p:cMediaNode>
                                        <p:cTn display="0" masterRel="sameClick">
                                          <p:stCondLst>
                                            <p:cond evt="begin" delay="0">
                                              <p:tn val="129"/>
                                            </p:cond>
                                          </p:stCondLst>
                                          <p:endCondLst>
                                            <p:cond evt="onStopAudio" delay="0">
                                              <p:tgtEl>
                                                <p:sldTgt/>
                                              </p:tgtEl>
                                            </p:cond>
                                          </p:endCondLst>
                                        </p:cTn>
                                        <p:tgtEl>
                                          <p:sndTgt r:embed="rId3" name="Bling.wav"/>
                                        </p:tgtEl>
                                      </p:cMediaNode>
                                    </p:audio>
                                  </p:subTnLst>
                                </p:cTn>
                              </p:par>
                              <p:par>
                                <p:cTn id="134" presetID="26" presetClass="emph" presetSubtype="0" fill="hold" grpId="1" nodeType="withEffect">
                                  <p:stCondLst>
                                    <p:cond delay="500"/>
                                  </p:stCondLst>
                                  <p:childTnLst>
                                    <p:animEffect transition="out" filter="fade">
                                      <p:cBhvr>
                                        <p:cTn id="135" dur="500" tmFilter="0, 0; .2, .5; .8, .5; 1, 0"/>
                                        <p:tgtEl>
                                          <p:spTgt spid="95"/>
                                        </p:tgtEl>
                                      </p:cBhvr>
                                    </p:animEffect>
                                    <p:animScale>
                                      <p:cBhvr>
                                        <p:cTn id="136" dur="250" autoRev="1" fill="hold"/>
                                        <p:tgtEl>
                                          <p:spTgt spid="95"/>
                                        </p:tgtEl>
                                      </p:cBhvr>
                                      <p:by x="105000" y="105000"/>
                                    </p:animScale>
                                  </p:childTnLst>
                                </p:cTn>
                              </p:par>
                            </p:childTnLst>
                          </p:cTn>
                        </p:par>
                      </p:childTnLst>
                    </p:cTn>
                  </p:par>
                </p:childTnLst>
              </p:cTn>
              <p:nextCondLst>
                <p:cond evt="onClick" delay="0">
                  <p:tgtEl>
                    <p:spTgt spid="94"/>
                  </p:tgtEl>
                </p:cond>
              </p:nextCondLst>
            </p:seq>
            <p:seq concurrent="1" nextAc="seek">
              <p:cTn id="137" restart="whenNotActive" fill="hold" evtFilter="cancelBubble" nodeType="interactiveSeq">
                <p:stCondLst>
                  <p:cond evt="onClick" delay="0">
                    <p:tgtEl>
                      <p:spTgt spid="97"/>
                    </p:tgtEl>
                  </p:cond>
                </p:stCondLst>
                <p:endSync evt="end" delay="0">
                  <p:rtn val="all"/>
                </p:endSync>
                <p:childTnLst>
                  <p:par>
                    <p:cTn id="138" fill="hold">
                      <p:stCondLst>
                        <p:cond delay="0"/>
                      </p:stCondLst>
                      <p:childTnLst>
                        <p:par>
                          <p:cTn id="139" fill="hold">
                            <p:stCondLst>
                              <p:cond delay="0"/>
                            </p:stCondLst>
                            <p:childTnLst>
                              <p:par>
                                <p:cTn id="140" presetID="53" presetClass="entr" presetSubtype="16" fill="hold" grpId="0" nodeType="withEffect">
                                  <p:stCondLst>
                                    <p:cond delay="0"/>
                                  </p:stCondLst>
                                  <p:childTnLst>
                                    <p:set>
                                      <p:cBhvr>
                                        <p:cTn id="141" dur="1" fill="hold">
                                          <p:stCondLst>
                                            <p:cond delay="0"/>
                                          </p:stCondLst>
                                        </p:cTn>
                                        <p:tgtEl>
                                          <p:spTgt spid="98"/>
                                        </p:tgtEl>
                                        <p:attrNameLst>
                                          <p:attrName>style.visibility</p:attrName>
                                        </p:attrNameLst>
                                      </p:cBhvr>
                                      <p:to>
                                        <p:strVal val="visible"/>
                                      </p:to>
                                    </p:set>
                                    <p:anim calcmode="lin" valueType="num">
                                      <p:cBhvr>
                                        <p:cTn id="142" dur="500" fill="hold"/>
                                        <p:tgtEl>
                                          <p:spTgt spid="98"/>
                                        </p:tgtEl>
                                        <p:attrNameLst>
                                          <p:attrName>ppt_w</p:attrName>
                                        </p:attrNameLst>
                                      </p:cBhvr>
                                      <p:tavLst>
                                        <p:tav tm="0">
                                          <p:val>
                                            <p:fltVal val="0"/>
                                          </p:val>
                                        </p:tav>
                                        <p:tav tm="100000">
                                          <p:val>
                                            <p:strVal val="#ppt_w"/>
                                          </p:val>
                                        </p:tav>
                                      </p:tavLst>
                                    </p:anim>
                                    <p:anim calcmode="lin" valueType="num">
                                      <p:cBhvr>
                                        <p:cTn id="143" dur="500" fill="hold"/>
                                        <p:tgtEl>
                                          <p:spTgt spid="98"/>
                                        </p:tgtEl>
                                        <p:attrNameLst>
                                          <p:attrName>ppt_h</p:attrName>
                                        </p:attrNameLst>
                                      </p:cBhvr>
                                      <p:tavLst>
                                        <p:tav tm="0">
                                          <p:val>
                                            <p:fltVal val="0"/>
                                          </p:val>
                                        </p:tav>
                                        <p:tav tm="100000">
                                          <p:val>
                                            <p:strVal val="#ppt_h"/>
                                          </p:val>
                                        </p:tav>
                                      </p:tavLst>
                                    </p:anim>
                                    <p:animEffect transition="in" filter="fade">
                                      <p:cBhvr>
                                        <p:cTn id="144" dur="500"/>
                                        <p:tgtEl>
                                          <p:spTgt spid="98"/>
                                        </p:tgtEl>
                                      </p:cBhvr>
                                    </p:animEffect>
                                  </p:childTnLst>
                                  <p:subTnLst>
                                    <p:audio>
                                      <p:cMediaNode>
                                        <p:cTn display="0" masterRel="sameClick">
                                          <p:stCondLst>
                                            <p:cond evt="begin" delay="0">
                                              <p:tn val="140"/>
                                            </p:cond>
                                          </p:stCondLst>
                                          <p:endCondLst>
                                            <p:cond evt="onStopAudio" delay="0">
                                              <p:tgtEl>
                                                <p:sldTgt/>
                                              </p:tgtEl>
                                            </p:cond>
                                          </p:endCondLst>
                                        </p:cTn>
                                        <p:tgtEl>
                                          <p:sndTgt r:embed="rId3" name="Bling.wav"/>
                                        </p:tgtEl>
                                      </p:cMediaNode>
                                    </p:audio>
                                  </p:subTnLst>
                                </p:cTn>
                              </p:par>
                              <p:par>
                                <p:cTn id="145" presetID="26" presetClass="emph" presetSubtype="0" fill="hold" grpId="1" nodeType="withEffect">
                                  <p:stCondLst>
                                    <p:cond delay="500"/>
                                  </p:stCondLst>
                                  <p:childTnLst>
                                    <p:animEffect transition="out" filter="fade">
                                      <p:cBhvr>
                                        <p:cTn id="146" dur="500" tmFilter="0, 0; .2, .5; .8, .5; 1, 0"/>
                                        <p:tgtEl>
                                          <p:spTgt spid="98"/>
                                        </p:tgtEl>
                                      </p:cBhvr>
                                    </p:animEffect>
                                    <p:animScale>
                                      <p:cBhvr>
                                        <p:cTn id="147" dur="250" autoRev="1" fill="hold"/>
                                        <p:tgtEl>
                                          <p:spTgt spid="98"/>
                                        </p:tgtEl>
                                      </p:cBhvr>
                                      <p:by x="105000" y="105000"/>
                                    </p:animScale>
                                  </p:childTnLst>
                                </p:cTn>
                              </p:par>
                            </p:childTnLst>
                          </p:cTn>
                        </p:par>
                      </p:childTnLst>
                    </p:cTn>
                  </p:par>
                </p:childTnLst>
              </p:cTn>
              <p:nextCondLst>
                <p:cond evt="onClick" delay="0">
                  <p:tgtEl>
                    <p:spTgt spid="97"/>
                  </p:tgtEl>
                </p:cond>
              </p:nextCondLst>
            </p:seq>
          </p:childTnLst>
        </p:cTn>
      </p:par>
    </p:tnLst>
    <p:bldLst>
      <p:bldP spid="99" grpId="0"/>
      <p:bldP spid="99" grpId="1"/>
      <p:bldP spid="100" grpId="0"/>
      <p:bldP spid="100" grpId="1"/>
      <p:bldP spid="102" grpId="0"/>
      <p:bldP spid="102" grpId="1"/>
      <p:bldP spid="19" grpId="0"/>
      <p:bldP spid="19" grpId="1"/>
      <p:bldP spid="20" grpId="0"/>
      <p:bldP spid="20" grpId="1"/>
      <p:bldP spid="93" grpId="0"/>
      <p:bldP spid="93" grpId="1"/>
      <p:bldP spid="95" grpId="0"/>
      <p:bldP spid="95" grpId="1"/>
      <p:bldP spid="98" grpId="0"/>
      <p:bldP spid="98"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7</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29" name="Rectangle: Rounded Corners 28">
            <a:extLst>
              <a:ext uri="{FF2B5EF4-FFF2-40B4-BE49-F238E27FC236}">
                <a16:creationId xmlns:a16="http://schemas.microsoft.com/office/drawing/2014/main" id="{79081DE3-25B1-4AC5-88E2-CA1A582D540E}"/>
              </a:ext>
            </a:extLst>
          </p:cNvPr>
          <p:cNvSpPr/>
          <p:nvPr/>
        </p:nvSpPr>
        <p:spPr>
          <a:xfrm>
            <a:off x="1530044" y="1081038"/>
            <a:ext cx="9137015" cy="2911805"/>
          </a:xfrm>
          <a:prstGeom prst="roundRect">
            <a:avLst>
              <a:gd name="adj" fmla="val 10539"/>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grpSp>
        <p:nvGrpSpPr>
          <p:cNvPr id="68" name="Group 67">
            <a:extLst>
              <a:ext uri="{FF2B5EF4-FFF2-40B4-BE49-F238E27FC236}">
                <a16:creationId xmlns:a16="http://schemas.microsoft.com/office/drawing/2014/main" id="{63858ED7-2267-4CC5-88D9-750AC4B510B7}"/>
              </a:ext>
            </a:extLst>
          </p:cNvPr>
          <p:cNvGrpSpPr/>
          <p:nvPr/>
        </p:nvGrpSpPr>
        <p:grpSpPr>
          <a:xfrm>
            <a:off x="4309618" y="4297781"/>
            <a:ext cx="3288080" cy="880242"/>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Times New Roman" panose="02020603050405020304" pitchFamily="18" charset="0"/>
                <a:cs typeface="Times New Roman" panose="02020603050405020304" pitchFamily="18" charset="0"/>
              </a:endParaRPr>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a:r>
                <a:rPr lang="en-US" sz="2699" b="1">
                  <a:solidFill>
                    <a:srgbClr val="EE4036"/>
                  </a:solidFill>
                  <a:latin typeface="Times New Roman" panose="02020603050405020304" pitchFamily="18" charset="0"/>
                  <a:cs typeface="Times New Roman" panose="02020603050405020304" pitchFamily="18" charset="0"/>
                </a:rPr>
                <a:t>Đây là gì?</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Times New Roman" panose="02020603050405020304" pitchFamily="18" charset="0"/>
                  <a:cs typeface="Times New Roman" panose="02020603050405020304" pitchFamily="18" charset="0"/>
                </a:endParaRPr>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b="1" dirty="0">
                    <a:latin typeface="Times New Roman" panose="02020603050405020304" pitchFamily="18" charset="0"/>
                    <a:cs typeface="Times New Roman" panose="02020603050405020304" pitchFamily="18" charset="0"/>
                  </a:endParaRPr>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b="1" dirty="0">
                    <a:latin typeface="Times New Roman" panose="02020603050405020304" pitchFamily="18" charset="0"/>
                    <a:cs typeface="Times New Roman" panose="02020603050405020304" pitchFamily="18" charset="0"/>
                  </a:endParaRPr>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2103107" y="1385976"/>
            <a:ext cx="4899727" cy="3107733"/>
          </a:xfrm>
          <a:prstGeom prst="rect">
            <a:avLst/>
          </a:prstGeom>
          <a:noFill/>
          <a:ln>
            <a:noFill/>
          </a:ln>
        </p:spPr>
        <p:txBody>
          <a:bodyPr wrap="square">
            <a:spAutoFit/>
          </a:bodyPr>
          <a:lstStyle/>
          <a:p>
            <a:pPr algn="ctr"/>
            <a:r>
              <a:rPr lang="vi-VN" sz="4399" b="1" dirty="0">
                <a:solidFill>
                  <a:srgbClr val="EE4036"/>
                </a:solidFill>
                <a:latin typeface="Times New Roman" panose="02020603050405020304" pitchFamily="18" charset="0"/>
                <a:cs typeface="Times New Roman" panose="02020603050405020304" pitchFamily="18" charset="0"/>
              </a:rPr>
              <a:t>Cơ quan thực hiện trao đổi khí ở hệ hô hấp là gì?</a:t>
            </a:r>
          </a:p>
          <a:p>
            <a:pPr algn="ctr"/>
            <a:br>
              <a:rPr lang="vi-VN" sz="3199" b="1" dirty="0">
                <a:solidFill>
                  <a:srgbClr val="EE4036"/>
                </a:solidFill>
                <a:latin typeface="Times New Roman" panose="02020603050405020304" pitchFamily="18" charset="0"/>
                <a:cs typeface="Times New Roman" panose="02020603050405020304" pitchFamily="18" charset="0"/>
              </a:rPr>
            </a:br>
            <a:endParaRPr lang="en-US" sz="3199" b="1" dirty="0">
              <a:solidFill>
                <a:srgbClr val="EE4036"/>
              </a:solidFill>
              <a:latin typeface="Times New Roman" panose="02020603050405020304" pitchFamily="18" charset="0"/>
              <a:cs typeface="Times New Roman" panose="02020603050405020304" pitchFamily="18" charset="0"/>
            </a:endParaRPr>
          </a:p>
        </p:txBody>
      </p:sp>
      <p:sp>
        <p:nvSpPr>
          <p:cNvPr id="98" name="!!o4b">
            <a:extLst>
              <a:ext uri="{FF2B5EF4-FFF2-40B4-BE49-F238E27FC236}">
                <a16:creationId xmlns:a16="http://schemas.microsoft.com/office/drawing/2014/main" id="{6F40FFA8-451A-4BC0-BD18-CD55C51FC9A2}"/>
              </a:ext>
            </a:extLst>
          </p:cNvPr>
          <p:cNvSpPr/>
          <p:nvPr/>
        </p:nvSpPr>
        <p:spPr>
          <a:xfrm>
            <a:off x="5963181" y="5515134"/>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latin typeface="Times New Roman" panose="02020603050405020304" pitchFamily="18" charset="0"/>
              <a:cs typeface="Times New Roman" panose="02020603050405020304" pitchFamily="18" charset="0"/>
            </a:endParaRPr>
          </a:p>
        </p:txBody>
      </p:sp>
      <p:sp>
        <p:nvSpPr>
          <p:cNvPr id="99" name="!!o4a">
            <a:extLst>
              <a:ext uri="{FF2B5EF4-FFF2-40B4-BE49-F238E27FC236}">
                <a16:creationId xmlns:a16="http://schemas.microsoft.com/office/drawing/2014/main" id="{03CD02AD-A0B0-4461-82E4-ADE45F3505A9}"/>
              </a:ext>
            </a:extLst>
          </p:cNvPr>
          <p:cNvSpPr/>
          <p:nvPr/>
        </p:nvSpPr>
        <p:spPr>
          <a:xfrm>
            <a:off x="3702408" y="5510036"/>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latin typeface="Times New Roman" panose="02020603050405020304" pitchFamily="18" charset="0"/>
              <a:cs typeface="Times New Roman" panose="02020603050405020304" pitchFamily="18" charset="0"/>
            </a:endParaRPr>
          </a:p>
        </p:txBody>
      </p:sp>
      <p:sp>
        <p:nvSpPr>
          <p:cNvPr id="101" name="!!4a">
            <a:extLst>
              <a:ext uri="{FF2B5EF4-FFF2-40B4-BE49-F238E27FC236}">
                <a16:creationId xmlns:a16="http://schemas.microsoft.com/office/drawing/2014/main" id="{7D7392F9-B328-40CF-A436-C3974F476E3C}"/>
              </a:ext>
            </a:extLst>
          </p:cNvPr>
          <p:cNvSpPr txBox="1"/>
          <p:nvPr/>
        </p:nvSpPr>
        <p:spPr>
          <a:xfrm>
            <a:off x="3878828" y="5571350"/>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t>
            </a:r>
          </a:p>
        </p:txBody>
      </p:sp>
      <p:sp>
        <p:nvSpPr>
          <p:cNvPr id="102" name="!!4b">
            <a:extLst>
              <a:ext uri="{FF2B5EF4-FFF2-40B4-BE49-F238E27FC236}">
                <a16:creationId xmlns:a16="http://schemas.microsoft.com/office/drawing/2014/main" id="{FF091EC5-DEE3-4725-BA96-0C98047169DD}"/>
              </a:ext>
            </a:extLst>
          </p:cNvPr>
          <p:cNvSpPr txBox="1"/>
          <p:nvPr/>
        </p:nvSpPr>
        <p:spPr>
          <a:xfrm>
            <a:off x="6116066" y="5573247"/>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ổ</a:t>
            </a:r>
          </a:p>
        </p:txBody>
      </p:sp>
      <p:sp>
        <p:nvSpPr>
          <p:cNvPr id="104" name="!!o4a">
            <a:extLst>
              <a:ext uri="{FF2B5EF4-FFF2-40B4-BE49-F238E27FC236}">
                <a16:creationId xmlns:a16="http://schemas.microsoft.com/office/drawing/2014/main" id="{03CD02AD-A0B0-4461-82E4-ADE45F3505A9}"/>
              </a:ext>
            </a:extLst>
          </p:cNvPr>
          <p:cNvSpPr/>
          <p:nvPr/>
        </p:nvSpPr>
        <p:spPr>
          <a:xfrm>
            <a:off x="4826692" y="5515132"/>
            <a:ext cx="1024119" cy="101902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latin typeface="Times New Roman" panose="02020603050405020304" pitchFamily="18" charset="0"/>
              <a:cs typeface="Times New Roman" panose="02020603050405020304" pitchFamily="18" charset="0"/>
            </a:endParaRPr>
          </a:p>
        </p:txBody>
      </p:sp>
      <p:sp>
        <p:nvSpPr>
          <p:cNvPr id="105" name="!!4a">
            <a:extLst>
              <a:ext uri="{FF2B5EF4-FFF2-40B4-BE49-F238E27FC236}">
                <a16:creationId xmlns:a16="http://schemas.microsoft.com/office/drawing/2014/main" id="{7D7392F9-B328-40CF-A436-C3974F476E3C}"/>
              </a:ext>
            </a:extLst>
          </p:cNvPr>
          <p:cNvSpPr txBox="1"/>
          <p:nvPr/>
        </p:nvSpPr>
        <p:spPr>
          <a:xfrm>
            <a:off x="4992760" y="5565648"/>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p>
        </p:txBody>
      </p:sp>
      <p:pic>
        <p:nvPicPr>
          <p:cNvPr id="100" name="Picture 99">
            <a:extLst>
              <a:ext uri="{FF2B5EF4-FFF2-40B4-BE49-F238E27FC236}">
                <a16:creationId xmlns:a16="http://schemas.microsoft.com/office/drawing/2014/main" id="{83136700-02CF-4442-BDBD-D1E14B1CE35B}"/>
              </a:ext>
            </a:extLst>
          </p:cNvPr>
          <p:cNvPicPr>
            <a:picLocks noChangeAspect="1"/>
          </p:cNvPicPr>
          <p:nvPr/>
        </p:nvPicPr>
        <p:blipFill>
          <a:blip r:embed="rId5"/>
          <a:stretch>
            <a:fillRect/>
          </a:stretch>
        </p:blipFill>
        <p:spPr>
          <a:xfrm>
            <a:off x="4296465" y="-631090"/>
            <a:ext cx="359906" cy="214559"/>
          </a:xfrm>
          <a:prstGeom prst="rect">
            <a:avLst/>
          </a:prstGeom>
        </p:spPr>
      </p:pic>
      <p:pic>
        <p:nvPicPr>
          <p:cNvPr id="103" name="Picture 102">
            <a:extLst>
              <a:ext uri="{FF2B5EF4-FFF2-40B4-BE49-F238E27FC236}">
                <a16:creationId xmlns:a16="http://schemas.microsoft.com/office/drawing/2014/main" id="{EC6B3A13-B1A5-4E10-97C1-2708BDFA808E}"/>
              </a:ext>
            </a:extLst>
          </p:cNvPr>
          <p:cNvPicPr>
            <a:picLocks noChangeAspect="1"/>
          </p:cNvPicPr>
          <p:nvPr/>
        </p:nvPicPr>
        <p:blipFill>
          <a:blip r:embed="rId6"/>
          <a:stretch>
            <a:fillRect/>
          </a:stretch>
        </p:blipFill>
        <p:spPr>
          <a:xfrm>
            <a:off x="2022362" y="-680213"/>
            <a:ext cx="359906" cy="214559"/>
          </a:xfrm>
          <a:prstGeom prst="rect">
            <a:avLst/>
          </a:prstGeom>
        </p:spPr>
      </p:pic>
      <p:pic>
        <p:nvPicPr>
          <p:cNvPr id="106" name="Picture 105">
            <a:extLst>
              <a:ext uri="{FF2B5EF4-FFF2-40B4-BE49-F238E27FC236}">
                <a16:creationId xmlns:a16="http://schemas.microsoft.com/office/drawing/2014/main" id="{7437B6B6-F3C4-4CCC-916A-917CDE9900CC}"/>
              </a:ext>
            </a:extLst>
          </p:cNvPr>
          <p:cNvPicPr>
            <a:picLocks noChangeAspect="1"/>
          </p:cNvPicPr>
          <p:nvPr/>
        </p:nvPicPr>
        <p:blipFill>
          <a:blip r:embed="rId7"/>
          <a:stretch>
            <a:fillRect/>
          </a:stretch>
        </p:blipFill>
        <p:spPr>
          <a:xfrm>
            <a:off x="3561476" y="-1010630"/>
            <a:ext cx="359906" cy="218018"/>
          </a:xfrm>
          <a:prstGeom prst="rect">
            <a:avLst/>
          </a:prstGeom>
        </p:spPr>
      </p:pic>
      <p:pic>
        <p:nvPicPr>
          <p:cNvPr id="107" name="Picture 106">
            <a:extLst>
              <a:ext uri="{FF2B5EF4-FFF2-40B4-BE49-F238E27FC236}">
                <a16:creationId xmlns:a16="http://schemas.microsoft.com/office/drawing/2014/main" id="{45F64F2D-6DA2-4348-98CC-253FFE21C893}"/>
              </a:ext>
            </a:extLst>
          </p:cNvPr>
          <p:cNvPicPr>
            <a:picLocks noChangeAspect="1"/>
          </p:cNvPicPr>
          <p:nvPr/>
        </p:nvPicPr>
        <p:blipFill>
          <a:blip r:embed="rId8"/>
          <a:stretch>
            <a:fillRect/>
          </a:stretch>
        </p:blipFill>
        <p:spPr>
          <a:xfrm>
            <a:off x="5328308" y="-719058"/>
            <a:ext cx="359906" cy="218018"/>
          </a:xfrm>
          <a:prstGeom prst="rect">
            <a:avLst/>
          </a:prstGeom>
        </p:spPr>
      </p:pic>
      <p:pic>
        <p:nvPicPr>
          <p:cNvPr id="108" name="Picture 107">
            <a:extLst>
              <a:ext uri="{FF2B5EF4-FFF2-40B4-BE49-F238E27FC236}">
                <a16:creationId xmlns:a16="http://schemas.microsoft.com/office/drawing/2014/main" id="{DFDAC995-C52B-4A95-A28A-8172E0E5DC65}"/>
              </a:ext>
            </a:extLst>
          </p:cNvPr>
          <p:cNvPicPr>
            <a:picLocks noChangeAspect="1"/>
          </p:cNvPicPr>
          <p:nvPr/>
        </p:nvPicPr>
        <p:blipFill>
          <a:blip r:embed="rId9"/>
          <a:stretch>
            <a:fillRect/>
          </a:stretch>
        </p:blipFill>
        <p:spPr>
          <a:xfrm>
            <a:off x="10148971" y="-649354"/>
            <a:ext cx="359906" cy="214559"/>
          </a:xfrm>
          <a:prstGeom prst="rect">
            <a:avLst/>
          </a:prstGeom>
        </p:spPr>
      </p:pic>
      <p:pic>
        <p:nvPicPr>
          <p:cNvPr id="109" name="Picture 108">
            <a:extLst>
              <a:ext uri="{FF2B5EF4-FFF2-40B4-BE49-F238E27FC236}">
                <a16:creationId xmlns:a16="http://schemas.microsoft.com/office/drawing/2014/main" id="{136B6640-E6E1-4D80-ADAA-FD3DD9E65DF3}"/>
              </a:ext>
            </a:extLst>
          </p:cNvPr>
          <p:cNvPicPr>
            <a:picLocks noChangeAspect="1"/>
          </p:cNvPicPr>
          <p:nvPr/>
        </p:nvPicPr>
        <p:blipFill>
          <a:blip r:embed="rId10"/>
          <a:stretch>
            <a:fillRect/>
          </a:stretch>
        </p:blipFill>
        <p:spPr>
          <a:xfrm>
            <a:off x="7476920" y="-1101053"/>
            <a:ext cx="359906" cy="218018"/>
          </a:xfrm>
          <a:prstGeom prst="rect">
            <a:avLst/>
          </a:prstGeom>
        </p:spPr>
      </p:pic>
      <p:pic>
        <p:nvPicPr>
          <p:cNvPr id="110" name="Picture 109">
            <a:extLst>
              <a:ext uri="{FF2B5EF4-FFF2-40B4-BE49-F238E27FC236}">
                <a16:creationId xmlns:a16="http://schemas.microsoft.com/office/drawing/2014/main" id="{0B4131E8-A673-4BB0-95D3-29242445E245}"/>
              </a:ext>
            </a:extLst>
          </p:cNvPr>
          <p:cNvPicPr>
            <a:picLocks noChangeAspect="1"/>
          </p:cNvPicPr>
          <p:nvPr/>
        </p:nvPicPr>
        <p:blipFill>
          <a:blip r:embed="rId11"/>
          <a:stretch>
            <a:fillRect/>
          </a:stretch>
        </p:blipFill>
        <p:spPr>
          <a:xfrm>
            <a:off x="8381505" y="-592875"/>
            <a:ext cx="359906" cy="214559"/>
          </a:xfrm>
          <a:prstGeom prst="rect">
            <a:avLst/>
          </a:prstGeom>
        </p:spPr>
      </p:pic>
      <p:pic>
        <p:nvPicPr>
          <p:cNvPr id="111" name="Picture 110">
            <a:extLst>
              <a:ext uri="{FF2B5EF4-FFF2-40B4-BE49-F238E27FC236}">
                <a16:creationId xmlns:a16="http://schemas.microsoft.com/office/drawing/2014/main" id="{36BDA17A-DB23-45D8-8D11-B78B53ADB185}"/>
              </a:ext>
            </a:extLst>
          </p:cNvPr>
          <p:cNvPicPr>
            <a:picLocks noChangeAspect="1"/>
          </p:cNvPicPr>
          <p:nvPr/>
        </p:nvPicPr>
        <p:blipFill>
          <a:blip r:embed="rId12"/>
          <a:stretch>
            <a:fillRect/>
          </a:stretch>
        </p:blipFill>
        <p:spPr>
          <a:xfrm>
            <a:off x="9156703" y="-634549"/>
            <a:ext cx="359906" cy="218018"/>
          </a:xfrm>
          <a:prstGeom prst="rect">
            <a:avLst/>
          </a:prstGeom>
        </p:spPr>
      </p:pic>
      <p:pic>
        <p:nvPicPr>
          <p:cNvPr id="112" name="Picture 111">
            <a:extLst>
              <a:ext uri="{FF2B5EF4-FFF2-40B4-BE49-F238E27FC236}">
                <a16:creationId xmlns:a16="http://schemas.microsoft.com/office/drawing/2014/main" id="{D96310F7-E1E1-4AA9-811A-6C70C6DF5BEA}"/>
              </a:ext>
            </a:extLst>
          </p:cNvPr>
          <p:cNvPicPr>
            <a:picLocks noChangeAspect="1"/>
          </p:cNvPicPr>
          <p:nvPr/>
        </p:nvPicPr>
        <p:blipFill>
          <a:blip r:embed="rId13"/>
          <a:stretch>
            <a:fillRect/>
          </a:stretch>
        </p:blipFill>
        <p:spPr>
          <a:xfrm>
            <a:off x="6912564" y="-556051"/>
            <a:ext cx="359906" cy="218018"/>
          </a:xfrm>
          <a:prstGeom prst="rect">
            <a:avLst/>
          </a:prstGeom>
        </p:spPr>
      </p:pic>
      <p:pic>
        <p:nvPicPr>
          <p:cNvPr id="113" name="Picture 112">
            <a:extLst>
              <a:ext uri="{FF2B5EF4-FFF2-40B4-BE49-F238E27FC236}">
                <a16:creationId xmlns:a16="http://schemas.microsoft.com/office/drawing/2014/main" id="{5E017C85-5DAD-457C-B5DD-F3BAB9483453}"/>
              </a:ext>
            </a:extLst>
          </p:cNvPr>
          <p:cNvPicPr>
            <a:picLocks noChangeAspect="1"/>
          </p:cNvPicPr>
          <p:nvPr/>
        </p:nvPicPr>
        <p:blipFill>
          <a:blip r:embed="rId14"/>
          <a:stretch>
            <a:fillRect/>
          </a:stretch>
        </p:blipFill>
        <p:spPr>
          <a:xfrm>
            <a:off x="2749158" y="-705460"/>
            <a:ext cx="359906" cy="218018"/>
          </a:xfrm>
          <a:prstGeom prst="rect">
            <a:avLst/>
          </a:prstGeom>
        </p:spPr>
      </p:pic>
      <p:pic>
        <p:nvPicPr>
          <p:cNvPr id="114" name="Picture 113">
            <a:extLst>
              <a:ext uri="{FF2B5EF4-FFF2-40B4-BE49-F238E27FC236}">
                <a16:creationId xmlns:a16="http://schemas.microsoft.com/office/drawing/2014/main" id="{1EA53A7B-919E-456E-9512-861396F1A7A6}"/>
              </a:ext>
            </a:extLst>
          </p:cNvPr>
          <p:cNvPicPr>
            <a:picLocks noChangeAspect="1"/>
          </p:cNvPicPr>
          <p:nvPr/>
        </p:nvPicPr>
        <p:blipFill>
          <a:blip r:embed="rId6"/>
          <a:stretch>
            <a:fillRect/>
          </a:stretch>
        </p:blipFill>
        <p:spPr>
          <a:xfrm>
            <a:off x="6870902" y="-853256"/>
            <a:ext cx="359906" cy="214559"/>
          </a:xfrm>
          <a:prstGeom prst="rect">
            <a:avLst/>
          </a:prstGeom>
        </p:spPr>
      </p:pic>
      <p:pic>
        <p:nvPicPr>
          <p:cNvPr id="115" name="Picture 114">
            <a:extLst>
              <a:ext uri="{FF2B5EF4-FFF2-40B4-BE49-F238E27FC236}">
                <a16:creationId xmlns:a16="http://schemas.microsoft.com/office/drawing/2014/main" id="{9BAF055C-5BE1-4E37-8EB0-E098FAF9F86A}"/>
              </a:ext>
            </a:extLst>
          </p:cNvPr>
          <p:cNvPicPr>
            <a:picLocks noChangeAspect="1"/>
          </p:cNvPicPr>
          <p:nvPr/>
        </p:nvPicPr>
        <p:blipFill>
          <a:blip r:embed="rId7"/>
          <a:stretch>
            <a:fillRect/>
          </a:stretch>
        </p:blipFill>
        <p:spPr>
          <a:xfrm>
            <a:off x="8410016" y="-1183672"/>
            <a:ext cx="359906" cy="218018"/>
          </a:xfrm>
          <a:prstGeom prst="rect">
            <a:avLst/>
          </a:prstGeom>
        </p:spPr>
      </p:pic>
      <p:pic>
        <p:nvPicPr>
          <p:cNvPr id="116" name="Picture 115">
            <a:extLst>
              <a:ext uri="{FF2B5EF4-FFF2-40B4-BE49-F238E27FC236}">
                <a16:creationId xmlns:a16="http://schemas.microsoft.com/office/drawing/2014/main" id="{E152F6FA-703D-426C-800B-EA4A512F68C8}"/>
              </a:ext>
            </a:extLst>
          </p:cNvPr>
          <p:cNvPicPr>
            <a:picLocks noChangeAspect="1"/>
          </p:cNvPicPr>
          <p:nvPr/>
        </p:nvPicPr>
        <p:blipFill>
          <a:blip r:embed="rId14"/>
          <a:stretch>
            <a:fillRect/>
          </a:stretch>
        </p:blipFill>
        <p:spPr>
          <a:xfrm>
            <a:off x="7597698" y="-878503"/>
            <a:ext cx="359906" cy="218018"/>
          </a:xfrm>
          <a:prstGeom prst="rect">
            <a:avLst/>
          </a:prstGeom>
        </p:spPr>
      </p:pic>
      <p:pic>
        <p:nvPicPr>
          <p:cNvPr id="117" name="Picture 116">
            <a:extLst>
              <a:ext uri="{FF2B5EF4-FFF2-40B4-BE49-F238E27FC236}">
                <a16:creationId xmlns:a16="http://schemas.microsoft.com/office/drawing/2014/main" id="{9956F601-6BEA-4D35-A9CE-DC483264DDE9}"/>
              </a:ext>
            </a:extLst>
          </p:cNvPr>
          <p:cNvPicPr>
            <a:picLocks noChangeAspect="1"/>
          </p:cNvPicPr>
          <p:nvPr/>
        </p:nvPicPr>
        <p:blipFill>
          <a:blip r:embed="rId8"/>
          <a:stretch>
            <a:fillRect/>
          </a:stretch>
        </p:blipFill>
        <p:spPr>
          <a:xfrm>
            <a:off x="700152" y="-564631"/>
            <a:ext cx="359906" cy="218018"/>
          </a:xfrm>
          <a:prstGeom prst="rect">
            <a:avLst/>
          </a:prstGeom>
        </p:spPr>
      </p:pic>
      <p:pic>
        <p:nvPicPr>
          <p:cNvPr id="118" name="Picture 117">
            <a:extLst>
              <a:ext uri="{FF2B5EF4-FFF2-40B4-BE49-F238E27FC236}">
                <a16:creationId xmlns:a16="http://schemas.microsoft.com/office/drawing/2014/main" id="{1A1D4B74-F08C-4E37-AE94-EA6626121D74}"/>
              </a:ext>
            </a:extLst>
          </p:cNvPr>
          <p:cNvPicPr>
            <a:picLocks noChangeAspect="1"/>
          </p:cNvPicPr>
          <p:nvPr/>
        </p:nvPicPr>
        <p:blipFill>
          <a:blip r:embed="rId9"/>
          <a:stretch>
            <a:fillRect/>
          </a:stretch>
        </p:blipFill>
        <p:spPr>
          <a:xfrm>
            <a:off x="1630835" y="-979817"/>
            <a:ext cx="359906" cy="214559"/>
          </a:xfrm>
          <a:prstGeom prst="rect">
            <a:avLst/>
          </a:prstGeom>
        </p:spPr>
      </p:pic>
      <p:pic>
        <p:nvPicPr>
          <p:cNvPr id="119" name="Picture 118">
            <a:extLst>
              <a:ext uri="{FF2B5EF4-FFF2-40B4-BE49-F238E27FC236}">
                <a16:creationId xmlns:a16="http://schemas.microsoft.com/office/drawing/2014/main" id="{9781EDFB-5E40-417F-8975-5B44D33ED0DF}"/>
              </a:ext>
            </a:extLst>
          </p:cNvPr>
          <p:cNvPicPr>
            <a:picLocks noChangeAspect="1"/>
          </p:cNvPicPr>
          <p:nvPr/>
        </p:nvPicPr>
        <p:blipFill>
          <a:blip r:embed="rId10"/>
          <a:stretch>
            <a:fillRect/>
          </a:stretch>
        </p:blipFill>
        <p:spPr>
          <a:xfrm>
            <a:off x="2848765" y="-946625"/>
            <a:ext cx="359906" cy="218018"/>
          </a:xfrm>
          <a:prstGeom prst="rect">
            <a:avLst/>
          </a:prstGeom>
        </p:spPr>
      </p:pic>
      <p:pic>
        <p:nvPicPr>
          <p:cNvPr id="120" name="Picture 119">
            <a:extLst>
              <a:ext uri="{FF2B5EF4-FFF2-40B4-BE49-F238E27FC236}">
                <a16:creationId xmlns:a16="http://schemas.microsoft.com/office/drawing/2014/main" id="{5FCB52DE-9491-487B-A218-CCFF7ABC7187}"/>
              </a:ext>
            </a:extLst>
          </p:cNvPr>
          <p:cNvPicPr>
            <a:picLocks noChangeAspect="1"/>
          </p:cNvPicPr>
          <p:nvPr/>
        </p:nvPicPr>
        <p:blipFill>
          <a:blip r:embed="rId6"/>
          <a:stretch>
            <a:fillRect/>
          </a:stretch>
        </p:blipFill>
        <p:spPr>
          <a:xfrm>
            <a:off x="2242746" y="-698828"/>
            <a:ext cx="359906" cy="214559"/>
          </a:xfrm>
          <a:prstGeom prst="rect">
            <a:avLst/>
          </a:prstGeom>
        </p:spPr>
      </p:pic>
      <p:pic>
        <p:nvPicPr>
          <p:cNvPr id="121" name="Picture 120">
            <a:extLst>
              <a:ext uri="{FF2B5EF4-FFF2-40B4-BE49-F238E27FC236}">
                <a16:creationId xmlns:a16="http://schemas.microsoft.com/office/drawing/2014/main" id="{98DED43E-F0B8-4CD0-8C69-DC3F71D150FB}"/>
              </a:ext>
            </a:extLst>
          </p:cNvPr>
          <p:cNvPicPr>
            <a:picLocks noChangeAspect="1"/>
          </p:cNvPicPr>
          <p:nvPr/>
        </p:nvPicPr>
        <p:blipFill>
          <a:blip r:embed="rId7"/>
          <a:stretch>
            <a:fillRect/>
          </a:stretch>
        </p:blipFill>
        <p:spPr>
          <a:xfrm>
            <a:off x="3781861" y="-1029245"/>
            <a:ext cx="359906" cy="218018"/>
          </a:xfrm>
          <a:prstGeom prst="rect">
            <a:avLst/>
          </a:prstGeom>
        </p:spPr>
      </p:pic>
      <p:pic>
        <p:nvPicPr>
          <p:cNvPr id="122" name="Picture 121">
            <a:extLst>
              <a:ext uri="{FF2B5EF4-FFF2-40B4-BE49-F238E27FC236}">
                <a16:creationId xmlns:a16="http://schemas.microsoft.com/office/drawing/2014/main" id="{DF883775-6A67-4A4A-84BB-35D8C63B9692}"/>
              </a:ext>
            </a:extLst>
          </p:cNvPr>
          <p:cNvPicPr>
            <a:picLocks noChangeAspect="1"/>
          </p:cNvPicPr>
          <p:nvPr/>
        </p:nvPicPr>
        <p:blipFill>
          <a:blip r:embed="rId14"/>
          <a:stretch>
            <a:fillRect/>
          </a:stretch>
        </p:blipFill>
        <p:spPr>
          <a:xfrm>
            <a:off x="2969542" y="-724075"/>
            <a:ext cx="359906" cy="218018"/>
          </a:xfrm>
          <a:prstGeom prst="rect">
            <a:avLst/>
          </a:prstGeom>
        </p:spPr>
      </p:pic>
      <p:pic>
        <p:nvPicPr>
          <p:cNvPr id="123" name="Picture 122">
            <a:extLst>
              <a:ext uri="{FF2B5EF4-FFF2-40B4-BE49-F238E27FC236}">
                <a16:creationId xmlns:a16="http://schemas.microsoft.com/office/drawing/2014/main" id="{74F28298-20FD-4F0D-9737-28FF2855C241}"/>
              </a:ext>
            </a:extLst>
          </p:cNvPr>
          <p:cNvPicPr>
            <a:picLocks noChangeAspect="1"/>
          </p:cNvPicPr>
          <p:nvPr/>
        </p:nvPicPr>
        <p:blipFill>
          <a:blip r:embed="rId7"/>
          <a:stretch>
            <a:fillRect/>
          </a:stretch>
        </p:blipFill>
        <p:spPr>
          <a:xfrm>
            <a:off x="5979548" y="-1009014"/>
            <a:ext cx="359906" cy="218018"/>
          </a:xfrm>
          <a:prstGeom prst="rect">
            <a:avLst/>
          </a:prstGeom>
        </p:spPr>
      </p:pic>
      <p:pic>
        <p:nvPicPr>
          <p:cNvPr id="124" name="Picture 123">
            <a:extLst>
              <a:ext uri="{FF2B5EF4-FFF2-40B4-BE49-F238E27FC236}">
                <a16:creationId xmlns:a16="http://schemas.microsoft.com/office/drawing/2014/main" id="{A347B3AB-2664-48A2-850C-EFFA8E52BFAC}"/>
              </a:ext>
            </a:extLst>
          </p:cNvPr>
          <p:cNvPicPr>
            <a:picLocks noChangeAspect="1"/>
          </p:cNvPicPr>
          <p:nvPr/>
        </p:nvPicPr>
        <p:blipFill>
          <a:blip r:embed="rId9"/>
          <a:stretch>
            <a:fillRect/>
          </a:stretch>
        </p:blipFill>
        <p:spPr>
          <a:xfrm>
            <a:off x="4048907" y="-978201"/>
            <a:ext cx="359906" cy="214559"/>
          </a:xfrm>
          <a:prstGeom prst="rect">
            <a:avLst/>
          </a:prstGeom>
        </p:spPr>
      </p:pic>
      <p:pic>
        <p:nvPicPr>
          <p:cNvPr id="125" name="Picture 124">
            <a:extLst>
              <a:ext uri="{FF2B5EF4-FFF2-40B4-BE49-F238E27FC236}">
                <a16:creationId xmlns:a16="http://schemas.microsoft.com/office/drawing/2014/main" id="{F98185BC-E162-4531-BFCA-BE96906925F1}"/>
              </a:ext>
            </a:extLst>
          </p:cNvPr>
          <p:cNvPicPr>
            <a:picLocks noChangeAspect="1"/>
          </p:cNvPicPr>
          <p:nvPr/>
        </p:nvPicPr>
        <p:blipFill>
          <a:blip r:embed="rId10"/>
          <a:stretch>
            <a:fillRect/>
          </a:stretch>
        </p:blipFill>
        <p:spPr>
          <a:xfrm>
            <a:off x="5266837" y="-945010"/>
            <a:ext cx="359906" cy="218018"/>
          </a:xfrm>
          <a:prstGeom prst="rect">
            <a:avLst/>
          </a:prstGeom>
        </p:spPr>
      </p:pic>
      <p:pic>
        <p:nvPicPr>
          <p:cNvPr id="126" name="Picture 125">
            <a:extLst>
              <a:ext uri="{FF2B5EF4-FFF2-40B4-BE49-F238E27FC236}">
                <a16:creationId xmlns:a16="http://schemas.microsoft.com/office/drawing/2014/main" id="{58467660-8104-4705-8F38-1DF0D0855E2A}"/>
              </a:ext>
            </a:extLst>
          </p:cNvPr>
          <p:cNvPicPr>
            <a:picLocks noChangeAspect="1"/>
          </p:cNvPicPr>
          <p:nvPr/>
        </p:nvPicPr>
        <p:blipFill>
          <a:blip r:embed="rId7"/>
          <a:stretch>
            <a:fillRect/>
          </a:stretch>
        </p:blipFill>
        <p:spPr>
          <a:xfrm>
            <a:off x="6199933" y="-1027629"/>
            <a:ext cx="359906" cy="218018"/>
          </a:xfrm>
          <a:prstGeom prst="rect">
            <a:avLst/>
          </a:prstGeom>
        </p:spPr>
      </p:pic>
      <p:pic>
        <p:nvPicPr>
          <p:cNvPr id="127" name="Picture 126">
            <a:extLst>
              <a:ext uri="{FF2B5EF4-FFF2-40B4-BE49-F238E27FC236}">
                <a16:creationId xmlns:a16="http://schemas.microsoft.com/office/drawing/2014/main" id="{E53B8DDF-30A9-45B4-91C4-CAFE61A2680E}"/>
              </a:ext>
            </a:extLst>
          </p:cNvPr>
          <p:cNvPicPr>
            <a:picLocks noChangeAspect="1"/>
          </p:cNvPicPr>
          <p:nvPr/>
        </p:nvPicPr>
        <p:blipFill>
          <a:blip r:embed="rId10"/>
          <a:stretch>
            <a:fillRect/>
          </a:stretch>
        </p:blipFill>
        <p:spPr>
          <a:xfrm>
            <a:off x="5158989" y="-577380"/>
            <a:ext cx="359906" cy="218018"/>
          </a:xfrm>
          <a:prstGeom prst="rect">
            <a:avLst/>
          </a:prstGeom>
        </p:spPr>
      </p:pic>
      <p:pic>
        <p:nvPicPr>
          <p:cNvPr id="128" name="Picture 127">
            <a:extLst>
              <a:ext uri="{FF2B5EF4-FFF2-40B4-BE49-F238E27FC236}">
                <a16:creationId xmlns:a16="http://schemas.microsoft.com/office/drawing/2014/main" id="{F215461D-643C-46F0-B9BF-CED2FF22E7D4}"/>
              </a:ext>
            </a:extLst>
          </p:cNvPr>
          <p:cNvPicPr>
            <a:picLocks noChangeAspect="1"/>
          </p:cNvPicPr>
          <p:nvPr/>
        </p:nvPicPr>
        <p:blipFill>
          <a:blip r:embed="rId6"/>
          <a:stretch>
            <a:fillRect/>
          </a:stretch>
        </p:blipFill>
        <p:spPr>
          <a:xfrm>
            <a:off x="4552971" y="-329583"/>
            <a:ext cx="359906" cy="214559"/>
          </a:xfrm>
          <a:prstGeom prst="rect">
            <a:avLst/>
          </a:prstGeom>
        </p:spPr>
      </p:pic>
      <p:pic>
        <p:nvPicPr>
          <p:cNvPr id="129" name="Picture 128">
            <a:extLst>
              <a:ext uri="{FF2B5EF4-FFF2-40B4-BE49-F238E27FC236}">
                <a16:creationId xmlns:a16="http://schemas.microsoft.com/office/drawing/2014/main" id="{D10A4024-EBE1-42C0-9304-C13FE3470339}"/>
              </a:ext>
            </a:extLst>
          </p:cNvPr>
          <p:cNvPicPr>
            <a:picLocks noChangeAspect="1"/>
          </p:cNvPicPr>
          <p:nvPr/>
        </p:nvPicPr>
        <p:blipFill>
          <a:blip r:embed="rId7"/>
          <a:stretch>
            <a:fillRect/>
          </a:stretch>
        </p:blipFill>
        <p:spPr>
          <a:xfrm>
            <a:off x="6092085" y="-660000"/>
            <a:ext cx="359906" cy="218018"/>
          </a:xfrm>
          <a:prstGeom prst="rect">
            <a:avLst/>
          </a:prstGeom>
        </p:spPr>
      </p:pic>
      <p:pic>
        <p:nvPicPr>
          <p:cNvPr id="130" name="Picture 129">
            <a:extLst>
              <a:ext uri="{FF2B5EF4-FFF2-40B4-BE49-F238E27FC236}">
                <a16:creationId xmlns:a16="http://schemas.microsoft.com/office/drawing/2014/main" id="{9099DF57-12AF-4630-83BF-DC32899B7987}"/>
              </a:ext>
            </a:extLst>
          </p:cNvPr>
          <p:cNvPicPr>
            <a:picLocks noChangeAspect="1"/>
          </p:cNvPicPr>
          <p:nvPr/>
        </p:nvPicPr>
        <p:blipFill>
          <a:blip r:embed="rId14"/>
          <a:stretch>
            <a:fillRect/>
          </a:stretch>
        </p:blipFill>
        <p:spPr>
          <a:xfrm>
            <a:off x="5279766" y="-354830"/>
            <a:ext cx="359906" cy="218018"/>
          </a:xfrm>
          <a:prstGeom prst="rect">
            <a:avLst/>
          </a:prstGeom>
        </p:spPr>
      </p:pic>
      <p:pic>
        <p:nvPicPr>
          <p:cNvPr id="131" name="Picture 130">
            <a:extLst>
              <a:ext uri="{FF2B5EF4-FFF2-40B4-BE49-F238E27FC236}">
                <a16:creationId xmlns:a16="http://schemas.microsoft.com/office/drawing/2014/main" id="{00B2893E-8591-48D3-8031-4FEDB4016EFE}"/>
              </a:ext>
            </a:extLst>
          </p:cNvPr>
          <p:cNvPicPr>
            <a:picLocks noChangeAspect="1"/>
          </p:cNvPicPr>
          <p:nvPr/>
        </p:nvPicPr>
        <p:blipFill>
          <a:blip r:embed="rId7"/>
          <a:stretch>
            <a:fillRect/>
          </a:stretch>
        </p:blipFill>
        <p:spPr>
          <a:xfrm>
            <a:off x="3661617" y="-485341"/>
            <a:ext cx="359906" cy="218018"/>
          </a:xfrm>
          <a:prstGeom prst="rect">
            <a:avLst/>
          </a:prstGeom>
        </p:spPr>
      </p:pic>
      <p:pic>
        <p:nvPicPr>
          <p:cNvPr id="132" name="Picture 131">
            <a:extLst>
              <a:ext uri="{FF2B5EF4-FFF2-40B4-BE49-F238E27FC236}">
                <a16:creationId xmlns:a16="http://schemas.microsoft.com/office/drawing/2014/main" id="{013F2579-04EB-4461-A5E3-7B0DC899F94B}"/>
              </a:ext>
            </a:extLst>
          </p:cNvPr>
          <p:cNvPicPr>
            <a:picLocks noChangeAspect="1"/>
          </p:cNvPicPr>
          <p:nvPr/>
        </p:nvPicPr>
        <p:blipFill>
          <a:blip r:embed="rId7"/>
          <a:stretch>
            <a:fillRect/>
          </a:stretch>
        </p:blipFill>
        <p:spPr>
          <a:xfrm>
            <a:off x="3882001" y="-503957"/>
            <a:ext cx="359906" cy="218018"/>
          </a:xfrm>
          <a:prstGeom prst="rect">
            <a:avLst/>
          </a:prstGeom>
        </p:spPr>
      </p:pic>
      <p:pic>
        <p:nvPicPr>
          <p:cNvPr id="133" name="!!MatThu1a">
            <a:extLst>
              <a:ext uri="{FF2B5EF4-FFF2-40B4-BE49-F238E27FC236}">
                <a16:creationId xmlns:a16="http://schemas.microsoft.com/office/drawing/2014/main" id="{4B9E3EC3-AF64-4974-B68C-CA187BDD2504}"/>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83596" y="361127"/>
            <a:ext cx="394383" cy="256587"/>
          </a:xfrm>
          <a:prstGeom prst="rect">
            <a:avLst/>
          </a:prstGeom>
        </p:spPr>
      </p:pic>
      <p:sp>
        <p:nvSpPr>
          <p:cNvPr id="76" name="!!o4b">
            <a:extLst>
              <a:ext uri="{FF2B5EF4-FFF2-40B4-BE49-F238E27FC236}">
                <a16:creationId xmlns:a16="http://schemas.microsoft.com/office/drawing/2014/main" id="{6F40FFA8-451A-4BC0-BD18-CD55C51FC9A2}"/>
              </a:ext>
            </a:extLst>
          </p:cNvPr>
          <p:cNvSpPr/>
          <p:nvPr/>
        </p:nvSpPr>
        <p:spPr>
          <a:xfrm>
            <a:off x="7105047" y="5529081"/>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latin typeface="Times New Roman" panose="02020603050405020304" pitchFamily="18" charset="0"/>
              <a:cs typeface="Times New Roman" panose="02020603050405020304" pitchFamily="18" charset="0"/>
            </a:endParaRPr>
          </a:p>
        </p:txBody>
      </p:sp>
      <p:sp>
        <p:nvSpPr>
          <p:cNvPr id="77" name="!!4b">
            <a:extLst>
              <a:ext uri="{FF2B5EF4-FFF2-40B4-BE49-F238E27FC236}">
                <a16:creationId xmlns:a16="http://schemas.microsoft.com/office/drawing/2014/main" id="{FF091EC5-DEE3-4725-BA96-0C98047169DD}"/>
              </a:ext>
            </a:extLst>
          </p:cNvPr>
          <p:cNvSpPr txBox="1"/>
          <p:nvPr/>
        </p:nvSpPr>
        <p:spPr>
          <a:xfrm>
            <a:off x="7256960" y="5547353"/>
            <a:ext cx="691984" cy="923090"/>
          </a:xfrm>
          <a:prstGeom prst="rect">
            <a:avLst/>
          </a:prstGeom>
          <a:noFill/>
        </p:spPr>
        <p:txBody>
          <a:bodyPr wrap="square" rtlCol="0">
            <a:spAutoFit/>
          </a:bodyPr>
          <a:lstStyle/>
          <a:p>
            <a:pPr algn="ctr"/>
            <a:r>
              <a:rPr lang="en-US" sz="5398"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endPar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7172" name="Picture 4" descr="Hình ảnh Hệ Hô Hấp PNG Miễn Phí Tải Về - Lovepik"/>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9880" b="99900" l="9880" r="97804"/>
                    </a14:imgEffect>
                  </a14:imgLayer>
                </a14:imgProps>
              </a:ext>
              <a:ext uri="{28A0092B-C50C-407E-A947-70E740481C1C}">
                <a14:useLocalDpi xmlns:a14="http://schemas.microsoft.com/office/drawing/2010/main" val="0"/>
              </a:ext>
            </a:extLst>
          </a:blip>
          <a:srcRect/>
          <a:stretch>
            <a:fillRect/>
          </a:stretch>
        </p:blipFill>
        <p:spPr bwMode="auto">
          <a:xfrm>
            <a:off x="7050856" y="334815"/>
            <a:ext cx="3576707" cy="3576708"/>
          </a:xfrm>
          <a:prstGeom prst="rect">
            <a:avLst/>
          </a:prstGeom>
          <a:noFill/>
          <a:extLst>
            <a:ext uri="{909E8E84-426E-40DD-AFC4-6F175D3DCCD1}">
              <a14:hiddenFill xmlns:a14="http://schemas.microsoft.com/office/drawing/2010/main">
                <a:solidFill>
                  <a:srgbClr val="FFFFFF"/>
                </a:solidFill>
              </a14:hiddenFill>
            </a:ext>
          </a:extLst>
        </p:spPr>
      </p:pic>
      <p:grpSp>
        <p:nvGrpSpPr>
          <p:cNvPr id="58" name="Group 57">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59" name="!!MatThu1">
              <a:hlinkClick r:id="rId19"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pic>
          <p:nvPicPr>
            <p:cNvPr id="60" name="Graphic 62">
              <a:hlinkClick r:id="rId19"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1528358" y="343470"/>
              <a:ext cx="424964" cy="337856"/>
            </a:xfrm>
            <a:prstGeom prst="rect">
              <a:avLst/>
            </a:prstGeom>
          </p:spPr>
        </p:pic>
      </p:grpSp>
    </p:spTree>
    <p:extLst>
      <p:ext uri="{BB962C8B-B14F-4D97-AF65-F5344CB8AC3E}">
        <p14:creationId xmlns:p14="http://schemas.microsoft.com/office/powerpoint/2010/main" val="4078696869"/>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9"/>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p:cTn id="7" dur="500" fill="hold"/>
                                        <p:tgtEl>
                                          <p:spTgt spid="101"/>
                                        </p:tgtEl>
                                        <p:attrNameLst>
                                          <p:attrName>ppt_w</p:attrName>
                                        </p:attrNameLst>
                                      </p:cBhvr>
                                      <p:tavLst>
                                        <p:tav tm="0">
                                          <p:val>
                                            <p:fltVal val="0"/>
                                          </p:val>
                                        </p:tav>
                                        <p:tav tm="100000">
                                          <p:val>
                                            <p:strVal val="#ppt_w"/>
                                          </p:val>
                                        </p:tav>
                                      </p:tavLst>
                                    </p:anim>
                                    <p:anim calcmode="lin" valueType="num">
                                      <p:cBhvr>
                                        <p:cTn id="8" dur="500" fill="hold"/>
                                        <p:tgtEl>
                                          <p:spTgt spid="101"/>
                                        </p:tgtEl>
                                        <p:attrNameLst>
                                          <p:attrName>ppt_h</p:attrName>
                                        </p:attrNameLst>
                                      </p:cBhvr>
                                      <p:tavLst>
                                        <p:tav tm="0">
                                          <p:val>
                                            <p:fltVal val="0"/>
                                          </p:val>
                                        </p:tav>
                                        <p:tav tm="100000">
                                          <p:val>
                                            <p:strVal val="#ppt_h"/>
                                          </p:val>
                                        </p:tav>
                                      </p:tavLst>
                                    </p:anim>
                                    <p:animEffect transition="in" filter="fade">
                                      <p:cBhvr>
                                        <p:cTn id="9" dur="500"/>
                                        <p:tgtEl>
                                          <p:spTgt spid="101"/>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101"/>
                                        </p:tgtEl>
                                      </p:cBhvr>
                                    </p:animEffect>
                                    <p:animScale>
                                      <p:cBhvr>
                                        <p:cTn id="12" dur="250" autoRev="1" fill="hold"/>
                                        <p:tgtEl>
                                          <p:spTgt spid="101"/>
                                        </p:tgtEl>
                                      </p:cBhvr>
                                      <p:by x="105000" y="105000"/>
                                    </p:animScale>
                                  </p:childTnLst>
                                </p:cTn>
                              </p:par>
                            </p:childTnLst>
                          </p:cTn>
                        </p:par>
                      </p:childTnLst>
                    </p:cTn>
                  </p:par>
                </p:childTnLst>
              </p:cTn>
              <p:nextCondLst>
                <p:cond evt="onClick" delay="0">
                  <p:tgtEl>
                    <p:spTgt spid="99"/>
                  </p:tgtEl>
                </p:cond>
              </p:nextCondLst>
            </p:seq>
            <p:seq concurrent="1" nextAc="seek">
              <p:cTn id="13" restart="whenNotActive" fill="hold" evtFilter="cancelBubble" nodeType="interactiveSeq">
                <p:stCondLst>
                  <p:cond evt="onClick" delay="0">
                    <p:tgtEl>
                      <p:spTgt spid="98"/>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102"/>
                                        </p:tgtEl>
                                        <p:attrNameLst>
                                          <p:attrName>style.visibility</p:attrName>
                                        </p:attrNameLst>
                                      </p:cBhvr>
                                      <p:to>
                                        <p:strVal val="visible"/>
                                      </p:to>
                                    </p:set>
                                    <p:anim calcmode="lin" valueType="num">
                                      <p:cBhvr>
                                        <p:cTn id="18" dur="500" fill="hold"/>
                                        <p:tgtEl>
                                          <p:spTgt spid="102"/>
                                        </p:tgtEl>
                                        <p:attrNameLst>
                                          <p:attrName>ppt_w</p:attrName>
                                        </p:attrNameLst>
                                      </p:cBhvr>
                                      <p:tavLst>
                                        <p:tav tm="0">
                                          <p:val>
                                            <p:fltVal val="0"/>
                                          </p:val>
                                        </p:tav>
                                        <p:tav tm="100000">
                                          <p:val>
                                            <p:strVal val="#ppt_w"/>
                                          </p:val>
                                        </p:tav>
                                      </p:tavLst>
                                    </p:anim>
                                    <p:anim calcmode="lin" valueType="num">
                                      <p:cBhvr>
                                        <p:cTn id="19" dur="500" fill="hold"/>
                                        <p:tgtEl>
                                          <p:spTgt spid="102"/>
                                        </p:tgtEl>
                                        <p:attrNameLst>
                                          <p:attrName>ppt_h</p:attrName>
                                        </p:attrNameLst>
                                      </p:cBhvr>
                                      <p:tavLst>
                                        <p:tav tm="0">
                                          <p:val>
                                            <p:fltVal val="0"/>
                                          </p:val>
                                        </p:tav>
                                        <p:tav tm="100000">
                                          <p:val>
                                            <p:strVal val="#ppt_h"/>
                                          </p:val>
                                        </p:tav>
                                      </p:tavLst>
                                    </p:anim>
                                    <p:animEffect transition="in" filter="fade">
                                      <p:cBhvr>
                                        <p:cTn id="20" dur="500"/>
                                        <p:tgtEl>
                                          <p:spTgt spid="102"/>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102"/>
                                        </p:tgtEl>
                                      </p:cBhvr>
                                    </p:animEffect>
                                    <p:animScale>
                                      <p:cBhvr>
                                        <p:cTn id="23" dur="250" autoRev="1" fill="hold"/>
                                        <p:tgtEl>
                                          <p:spTgt spid="102"/>
                                        </p:tgtEl>
                                      </p:cBhvr>
                                      <p:by x="105000" y="105000"/>
                                    </p:animScale>
                                  </p:childTnLst>
                                </p:cTn>
                              </p:par>
                            </p:childTnLst>
                          </p:cTn>
                        </p:par>
                      </p:childTnLst>
                    </p:cTn>
                  </p:par>
                </p:childTnLst>
              </p:cTn>
              <p:nextCondLst>
                <p:cond evt="onClick" delay="0">
                  <p:tgtEl>
                    <p:spTgt spid="98"/>
                  </p:tgtEl>
                </p:cond>
              </p:nextCondLst>
            </p:seq>
            <p:seq concurrent="1" nextAc="seek">
              <p:cTn id="24" restart="whenNotActive" fill="hold" evtFilter="cancelBubble" nodeType="interactiveSeq">
                <p:stCondLst>
                  <p:cond evt="onClick" delay="0">
                    <p:tgtEl>
                      <p:spTgt spid="104"/>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105"/>
                                        </p:tgtEl>
                                        <p:attrNameLst>
                                          <p:attrName>style.visibility</p:attrName>
                                        </p:attrNameLst>
                                      </p:cBhvr>
                                      <p:to>
                                        <p:strVal val="visible"/>
                                      </p:to>
                                    </p:set>
                                    <p:anim calcmode="lin" valueType="num">
                                      <p:cBhvr>
                                        <p:cTn id="29" dur="500" fill="hold"/>
                                        <p:tgtEl>
                                          <p:spTgt spid="105"/>
                                        </p:tgtEl>
                                        <p:attrNameLst>
                                          <p:attrName>ppt_w</p:attrName>
                                        </p:attrNameLst>
                                      </p:cBhvr>
                                      <p:tavLst>
                                        <p:tav tm="0">
                                          <p:val>
                                            <p:fltVal val="0"/>
                                          </p:val>
                                        </p:tav>
                                        <p:tav tm="100000">
                                          <p:val>
                                            <p:strVal val="#ppt_w"/>
                                          </p:val>
                                        </p:tav>
                                      </p:tavLst>
                                    </p:anim>
                                    <p:anim calcmode="lin" valueType="num">
                                      <p:cBhvr>
                                        <p:cTn id="30" dur="500" fill="hold"/>
                                        <p:tgtEl>
                                          <p:spTgt spid="105"/>
                                        </p:tgtEl>
                                        <p:attrNameLst>
                                          <p:attrName>ppt_h</p:attrName>
                                        </p:attrNameLst>
                                      </p:cBhvr>
                                      <p:tavLst>
                                        <p:tav tm="0">
                                          <p:val>
                                            <p:fltVal val="0"/>
                                          </p:val>
                                        </p:tav>
                                        <p:tav tm="100000">
                                          <p:val>
                                            <p:strVal val="#ppt_h"/>
                                          </p:val>
                                        </p:tav>
                                      </p:tavLst>
                                    </p:anim>
                                    <p:animEffect transition="in" filter="fade">
                                      <p:cBhvr>
                                        <p:cTn id="31" dur="500"/>
                                        <p:tgtEl>
                                          <p:spTgt spid="105"/>
                                        </p:tgtEl>
                                      </p:cBhvr>
                                    </p:animEffect>
                                  </p:childTnLst>
                                  <p:subTnLst>
                                    <p:audio>
                                      <p:cMediaNode>
                                        <p:cTn display="0" masterRel="sameClick">
                                          <p:stCondLst>
                                            <p:cond evt="begin" delay="0">
                                              <p:tn val="27"/>
                                            </p:cond>
                                          </p:stCondLst>
                                          <p:endCondLst>
                                            <p:cond evt="onStopAudio" delay="0">
                                              <p:tgtEl>
                                                <p:sldTgt/>
                                              </p:tgtEl>
                                            </p:cond>
                                          </p:endCondLst>
                                        </p:cTn>
                                        <p:tgtEl>
                                          <p:sndTgt r:embed="rId3"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105"/>
                                        </p:tgtEl>
                                      </p:cBhvr>
                                    </p:animEffect>
                                    <p:animScale>
                                      <p:cBhvr>
                                        <p:cTn id="34" dur="250" autoRev="1" fill="hold"/>
                                        <p:tgtEl>
                                          <p:spTgt spid="105"/>
                                        </p:tgtEl>
                                      </p:cBhvr>
                                      <p:by x="105000" y="105000"/>
                                    </p:animScale>
                                  </p:childTnLst>
                                </p:cTn>
                              </p:par>
                            </p:childTnLst>
                          </p:cTn>
                        </p:par>
                      </p:childTnLst>
                    </p:cTn>
                  </p:par>
                </p:childTnLst>
              </p:cTn>
              <p:nextCondLst>
                <p:cond evt="onClick" delay="0">
                  <p:tgtEl>
                    <p:spTgt spid="104"/>
                  </p:tgtEl>
                </p:cond>
              </p:nextCondLst>
            </p:seq>
            <p:seq concurrent="1" nextAc="seek">
              <p:cTn id="35" restart="whenNotActive" fill="hold" evtFilter="cancelBubble" nodeType="interactiveSeq">
                <p:stCondLst>
                  <p:cond evt="onClick" delay="0">
                    <p:tgtEl>
                      <p:spTgt spid="76"/>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77"/>
                                        </p:tgtEl>
                                        <p:attrNameLst>
                                          <p:attrName>style.visibility</p:attrName>
                                        </p:attrNameLst>
                                      </p:cBhvr>
                                      <p:to>
                                        <p:strVal val="visible"/>
                                      </p:to>
                                    </p:set>
                                    <p:anim calcmode="lin" valueType="num">
                                      <p:cBhvr>
                                        <p:cTn id="40" dur="500" fill="hold"/>
                                        <p:tgtEl>
                                          <p:spTgt spid="77"/>
                                        </p:tgtEl>
                                        <p:attrNameLst>
                                          <p:attrName>ppt_w</p:attrName>
                                        </p:attrNameLst>
                                      </p:cBhvr>
                                      <p:tavLst>
                                        <p:tav tm="0">
                                          <p:val>
                                            <p:fltVal val="0"/>
                                          </p:val>
                                        </p:tav>
                                        <p:tav tm="100000">
                                          <p:val>
                                            <p:strVal val="#ppt_w"/>
                                          </p:val>
                                        </p:tav>
                                      </p:tavLst>
                                    </p:anim>
                                    <p:anim calcmode="lin" valueType="num">
                                      <p:cBhvr>
                                        <p:cTn id="41" dur="500" fill="hold"/>
                                        <p:tgtEl>
                                          <p:spTgt spid="77"/>
                                        </p:tgtEl>
                                        <p:attrNameLst>
                                          <p:attrName>ppt_h</p:attrName>
                                        </p:attrNameLst>
                                      </p:cBhvr>
                                      <p:tavLst>
                                        <p:tav tm="0">
                                          <p:val>
                                            <p:fltVal val="0"/>
                                          </p:val>
                                        </p:tav>
                                        <p:tav tm="100000">
                                          <p:val>
                                            <p:strVal val="#ppt_h"/>
                                          </p:val>
                                        </p:tav>
                                      </p:tavLst>
                                    </p:anim>
                                    <p:animEffect transition="in" filter="fade">
                                      <p:cBhvr>
                                        <p:cTn id="42" dur="500"/>
                                        <p:tgtEl>
                                          <p:spTgt spid="77"/>
                                        </p:tgtEl>
                                      </p:cBhvr>
                                    </p:animEffect>
                                  </p:childTnLst>
                                  <p:subTnLst>
                                    <p:audio>
                                      <p:cMediaNode>
                                        <p:cTn display="0" masterRel="sameClick">
                                          <p:stCondLst>
                                            <p:cond evt="begin" delay="0">
                                              <p:tn val="38"/>
                                            </p:cond>
                                          </p:stCondLst>
                                          <p:endCondLst>
                                            <p:cond evt="onStopAudio" delay="0">
                                              <p:tgtEl>
                                                <p:sldTgt/>
                                              </p:tgtEl>
                                            </p:cond>
                                          </p:endCondLst>
                                        </p:cTn>
                                        <p:tgtEl>
                                          <p:sndTgt r:embed="rId4" name="applause.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77"/>
                                        </p:tgtEl>
                                      </p:cBhvr>
                                    </p:animEffect>
                                    <p:animScale>
                                      <p:cBhvr>
                                        <p:cTn id="45" dur="250" autoRev="1" fill="hold"/>
                                        <p:tgtEl>
                                          <p:spTgt spid="77"/>
                                        </p:tgtEl>
                                      </p:cBhvr>
                                      <p:by x="105000" y="105000"/>
                                    </p:animScale>
                                  </p:childTnLst>
                                </p:cTn>
                              </p:par>
                              <p:par>
                                <p:cTn id="4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7" dur="2000" fill="hold"/>
                                        <p:tgtEl>
                                          <p:spTgt spid="103"/>
                                        </p:tgtEl>
                                        <p:attrNameLst>
                                          <p:attrName>ppt_x</p:attrName>
                                          <p:attrName>ppt_y</p:attrName>
                                        </p:attrNameLst>
                                      </p:cBhvr>
                                    </p:animMotion>
                                  </p:childTnLst>
                                </p:cTn>
                              </p:par>
                              <p:par>
                                <p:cTn id="4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9" dur="2000" fill="hold"/>
                                        <p:tgtEl>
                                          <p:spTgt spid="113"/>
                                        </p:tgtEl>
                                        <p:attrNameLst>
                                          <p:attrName>ppt_x</p:attrName>
                                          <p:attrName>ppt_y</p:attrName>
                                        </p:attrNameLst>
                                      </p:cBhvr>
                                    </p:animMotion>
                                  </p:childTnLst>
                                </p:cTn>
                              </p:par>
                              <p:par>
                                <p:cTn id="5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1" dur="2000" fill="hold"/>
                                        <p:tgtEl>
                                          <p:spTgt spid="106"/>
                                        </p:tgtEl>
                                        <p:attrNameLst>
                                          <p:attrName>ppt_x</p:attrName>
                                          <p:attrName>ppt_y</p:attrName>
                                        </p:attrNameLst>
                                      </p:cBhvr>
                                    </p:animMotion>
                                  </p:childTnLst>
                                </p:cTn>
                              </p:par>
                              <p:par>
                                <p:cTn id="52"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53" dur="2000" fill="hold"/>
                                        <p:tgtEl>
                                          <p:spTgt spid="100"/>
                                        </p:tgtEl>
                                        <p:attrNameLst>
                                          <p:attrName>ppt_x</p:attrName>
                                          <p:attrName>ppt_y</p:attrName>
                                        </p:attrNameLst>
                                      </p:cBhvr>
                                    </p:animMotion>
                                  </p:childTnLst>
                                </p:cTn>
                              </p:par>
                              <p:par>
                                <p:cTn id="54"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55" dur="2000" fill="hold"/>
                                        <p:tgtEl>
                                          <p:spTgt spid="107"/>
                                        </p:tgtEl>
                                        <p:attrNameLst>
                                          <p:attrName>ppt_x</p:attrName>
                                          <p:attrName>ppt_y</p:attrName>
                                        </p:attrNameLst>
                                      </p:cBhvr>
                                    </p:animMotion>
                                  </p:childTnLst>
                                </p:cTn>
                              </p:par>
                              <p:par>
                                <p:cTn id="56"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57" dur="2000" fill="hold"/>
                                        <p:tgtEl>
                                          <p:spTgt spid="108"/>
                                        </p:tgtEl>
                                        <p:attrNameLst>
                                          <p:attrName>ppt_x</p:attrName>
                                          <p:attrName>ppt_y</p:attrName>
                                        </p:attrNameLst>
                                      </p:cBhvr>
                                      <p:rCtr x="-4792" y="65810"/>
                                    </p:animMotion>
                                  </p:childTnLst>
                                </p:cTn>
                              </p:par>
                              <p:par>
                                <p:cTn id="58"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59" dur="2000" fill="hold"/>
                                        <p:tgtEl>
                                          <p:spTgt spid="112"/>
                                        </p:tgtEl>
                                        <p:attrNameLst>
                                          <p:attrName>ppt_x</p:attrName>
                                          <p:attrName>ppt_y</p:attrName>
                                        </p:attrNameLst>
                                      </p:cBhvr>
                                    </p:animMotion>
                                  </p:childTnLst>
                                </p:cTn>
                              </p:par>
                              <p:par>
                                <p:cTn id="6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1" dur="2000" fill="hold"/>
                                        <p:tgtEl>
                                          <p:spTgt spid="109"/>
                                        </p:tgtEl>
                                        <p:attrNameLst>
                                          <p:attrName>ppt_x</p:attrName>
                                          <p:attrName>ppt_y</p:attrName>
                                        </p:attrNameLst>
                                      </p:cBhvr>
                                    </p:animMotion>
                                  </p:childTnLst>
                                </p:cTn>
                              </p:par>
                              <p:par>
                                <p:cTn id="62"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63" dur="2000" fill="hold"/>
                                        <p:tgtEl>
                                          <p:spTgt spid="110"/>
                                        </p:tgtEl>
                                        <p:attrNameLst>
                                          <p:attrName>ppt_x</p:attrName>
                                          <p:attrName>ppt_y</p:attrName>
                                        </p:attrNameLst>
                                      </p:cBhvr>
                                    </p:animMotion>
                                  </p:childTnLst>
                                </p:cTn>
                              </p:par>
                              <p:par>
                                <p:cTn id="64"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65" dur="2000" fill="hold"/>
                                        <p:tgtEl>
                                          <p:spTgt spid="111"/>
                                        </p:tgtEl>
                                        <p:attrNameLst>
                                          <p:attrName>ppt_x</p:attrName>
                                          <p:attrName>ppt_y</p:attrName>
                                        </p:attrNameLst>
                                      </p:cBhvr>
                                    </p:animMotion>
                                  </p:childTnLst>
                                </p:cTn>
                              </p:par>
                              <p:par>
                                <p:cTn id="6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7" dur="2000" fill="hold"/>
                                        <p:tgtEl>
                                          <p:spTgt spid="114"/>
                                        </p:tgtEl>
                                        <p:attrNameLst>
                                          <p:attrName>ppt_x</p:attrName>
                                          <p:attrName>ppt_y</p:attrName>
                                        </p:attrNameLst>
                                      </p:cBhvr>
                                    </p:animMotion>
                                  </p:childTnLst>
                                </p:cTn>
                              </p:par>
                              <p:par>
                                <p:cTn id="6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69" dur="2000" fill="hold"/>
                                        <p:tgtEl>
                                          <p:spTgt spid="116"/>
                                        </p:tgtEl>
                                        <p:attrNameLst>
                                          <p:attrName>ppt_x</p:attrName>
                                          <p:attrName>ppt_y</p:attrName>
                                        </p:attrNameLst>
                                      </p:cBhvr>
                                    </p:animMotion>
                                  </p:childTnLst>
                                </p:cTn>
                              </p:par>
                              <p:par>
                                <p:cTn id="7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1" dur="2000" fill="hold"/>
                                        <p:tgtEl>
                                          <p:spTgt spid="115"/>
                                        </p:tgtEl>
                                        <p:attrNameLst>
                                          <p:attrName>ppt_x</p:attrName>
                                          <p:attrName>ppt_y</p:attrName>
                                        </p:attrNameLst>
                                      </p:cBhvr>
                                    </p:animMotion>
                                  </p:childTnLst>
                                </p:cTn>
                              </p:par>
                              <p:par>
                                <p:cTn id="72"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73" dur="2000" fill="hold"/>
                                        <p:tgtEl>
                                          <p:spTgt spid="117"/>
                                        </p:tgtEl>
                                        <p:attrNameLst>
                                          <p:attrName>ppt_x</p:attrName>
                                          <p:attrName>ppt_y</p:attrName>
                                        </p:attrNameLst>
                                      </p:cBhvr>
                                      <p:rCtr x="18750" y="58287"/>
                                    </p:animMotion>
                                  </p:childTnLst>
                                </p:cTn>
                              </p:par>
                              <p:par>
                                <p:cTn id="74"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75" dur="2000" fill="hold"/>
                                        <p:tgtEl>
                                          <p:spTgt spid="118"/>
                                        </p:tgtEl>
                                        <p:attrNameLst>
                                          <p:attrName>ppt_x</p:attrName>
                                          <p:attrName>ppt_y</p:attrName>
                                        </p:attrNameLst>
                                      </p:cBhvr>
                                    </p:animMotion>
                                  </p:childTnLst>
                                </p:cTn>
                              </p:par>
                              <p:par>
                                <p:cTn id="76"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7" dur="2000" fill="hold"/>
                                        <p:tgtEl>
                                          <p:spTgt spid="119"/>
                                        </p:tgtEl>
                                        <p:attrNameLst>
                                          <p:attrName>ppt_x</p:attrName>
                                          <p:attrName>ppt_y</p:attrName>
                                        </p:attrNameLst>
                                      </p:cBhvr>
                                    </p:animMotion>
                                  </p:childTnLst>
                                </p:cTn>
                              </p:par>
                              <p:par>
                                <p:cTn id="78"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9" dur="2000" fill="hold"/>
                                        <p:tgtEl>
                                          <p:spTgt spid="120"/>
                                        </p:tgtEl>
                                        <p:attrNameLst>
                                          <p:attrName>ppt_x</p:attrName>
                                          <p:attrName>ppt_y</p:attrName>
                                        </p:attrNameLst>
                                      </p:cBhvr>
                                    </p:animMotion>
                                  </p:childTnLst>
                                </p:cTn>
                              </p:par>
                              <p:par>
                                <p:cTn id="80"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1" dur="2000" fill="hold"/>
                                        <p:tgtEl>
                                          <p:spTgt spid="122"/>
                                        </p:tgtEl>
                                        <p:attrNameLst>
                                          <p:attrName>ppt_x</p:attrName>
                                          <p:attrName>ppt_y</p:attrName>
                                        </p:attrNameLst>
                                      </p:cBhvr>
                                    </p:animMotion>
                                  </p:childTnLst>
                                </p:cTn>
                              </p:par>
                              <p:par>
                                <p:cTn id="8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3" dur="2000" fill="hold"/>
                                        <p:tgtEl>
                                          <p:spTgt spid="121"/>
                                        </p:tgtEl>
                                        <p:attrNameLst>
                                          <p:attrName>ppt_x</p:attrName>
                                          <p:attrName>ppt_y</p:attrName>
                                        </p:attrNameLst>
                                      </p:cBhvr>
                                    </p:animMotion>
                                  </p:childTnLst>
                                </p:cTn>
                              </p:par>
                              <p:par>
                                <p:cTn id="8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5" dur="2000" fill="hold"/>
                                        <p:tgtEl>
                                          <p:spTgt spid="123"/>
                                        </p:tgtEl>
                                        <p:attrNameLst>
                                          <p:attrName>ppt_x</p:attrName>
                                          <p:attrName>ppt_y</p:attrName>
                                        </p:attrNameLst>
                                      </p:cBhvr>
                                    </p:animMotion>
                                  </p:childTnLst>
                                </p:cTn>
                              </p:par>
                              <p:par>
                                <p:cTn id="86"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87" dur="2000" fill="hold"/>
                                        <p:tgtEl>
                                          <p:spTgt spid="124"/>
                                        </p:tgtEl>
                                        <p:attrNameLst>
                                          <p:attrName>ppt_x</p:attrName>
                                          <p:attrName>ppt_y</p:attrName>
                                        </p:attrNameLst>
                                      </p:cBhvr>
                                    </p:animMotion>
                                  </p:childTnLst>
                                </p:cTn>
                              </p:par>
                              <p:par>
                                <p:cTn id="88"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9" dur="2000" fill="hold"/>
                                        <p:tgtEl>
                                          <p:spTgt spid="125"/>
                                        </p:tgtEl>
                                        <p:attrNameLst>
                                          <p:attrName>ppt_x</p:attrName>
                                          <p:attrName>ppt_y</p:attrName>
                                        </p:attrNameLst>
                                      </p:cBhvr>
                                    </p:animMotion>
                                  </p:childTnLst>
                                </p:cTn>
                              </p:par>
                              <p:par>
                                <p:cTn id="9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1" dur="2000" fill="hold"/>
                                        <p:tgtEl>
                                          <p:spTgt spid="126"/>
                                        </p:tgtEl>
                                        <p:attrNameLst>
                                          <p:attrName>ppt_x</p:attrName>
                                          <p:attrName>ppt_y</p:attrName>
                                        </p:attrNameLst>
                                      </p:cBhvr>
                                    </p:animMotion>
                                  </p:childTnLst>
                                </p:cTn>
                              </p:par>
                              <p:par>
                                <p:cTn id="92"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93" dur="2000" fill="hold"/>
                                        <p:tgtEl>
                                          <p:spTgt spid="127"/>
                                        </p:tgtEl>
                                        <p:attrNameLst>
                                          <p:attrName>ppt_x</p:attrName>
                                          <p:attrName>ppt_y</p:attrName>
                                        </p:attrNameLst>
                                      </p:cBhvr>
                                    </p:animMotion>
                                  </p:childTnLst>
                                </p:cTn>
                              </p:par>
                              <p:par>
                                <p:cTn id="9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95" dur="2000" fill="hold"/>
                                        <p:tgtEl>
                                          <p:spTgt spid="128"/>
                                        </p:tgtEl>
                                        <p:attrNameLst>
                                          <p:attrName>ppt_x</p:attrName>
                                          <p:attrName>ppt_y</p:attrName>
                                        </p:attrNameLst>
                                      </p:cBhvr>
                                    </p:animMotion>
                                  </p:childTnLst>
                                </p:cTn>
                              </p:par>
                              <p:par>
                                <p:cTn id="9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97" dur="2000" fill="hold"/>
                                        <p:tgtEl>
                                          <p:spTgt spid="130"/>
                                        </p:tgtEl>
                                        <p:attrNameLst>
                                          <p:attrName>ppt_x</p:attrName>
                                          <p:attrName>ppt_y</p:attrName>
                                        </p:attrNameLst>
                                      </p:cBhvr>
                                    </p:animMotion>
                                  </p:childTnLst>
                                </p:cTn>
                              </p:par>
                              <p:par>
                                <p:cTn id="9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9" dur="2000" fill="hold"/>
                                        <p:tgtEl>
                                          <p:spTgt spid="129"/>
                                        </p:tgtEl>
                                        <p:attrNameLst>
                                          <p:attrName>ppt_x</p:attrName>
                                          <p:attrName>ppt_y</p:attrName>
                                        </p:attrNameLst>
                                      </p:cBhvr>
                                    </p:animMotion>
                                  </p:childTnLst>
                                </p:cTn>
                              </p:par>
                              <p:par>
                                <p:cTn id="10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1" dur="2000" fill="hold"/>
                                        <p:tgtEl>
                                          <p:spTgt spid="131"/>
                                        </p:tgtEl>
                                        <p:attrNameLst>
                                          <p:attrName>ppt_x</p:attrName>
                                          <p:attrName>ppt_y</p:attrName>
                                        </p:attrNameLst>
                                      </p:cBhvr>
                                    </p:animMotion>
                                  </p:childTnLst>
                                </p:cTn>
                              </p:par>
                              <p:par>
                                <p:cTn id="10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3" dur="2000" fill="hold"/>
                                        <p:tgtEl>
                                          <p:spTgt spid="132"/>
                                        </p:tgtEl>
                                        <p:attrNameLst>
                                          <p:attrName>ppt_x</p:attrName>
                                          <p:attrName>ppt_y</p:attrName>
                                        </p:attrNameLst>
                                      </p:cBhvr>
                                    </p:animMotion>
                                  </p:childTnLst>
                                </p:cTn>
                              </p:par>
                            </p:childTnLst>
                          </p:cTn>
                        </p:par>
                      </p:childTnLst>
                    </p:cTn>
                  </p:par>
                </p:childTnLst>
              </p:cTn>
              <p:nextCondLst>
                <p:cond evt="onClick" delay="0">
                  <p:tgtEl>
                    <p:spTgt spid="76"/>
                  </p:tgtEl>
                </p:cond>
              </p:nextCondLst>
            </p:seq>
          </p:childTnLst>
        </p:cTn>
      </p:par>
    </p:tnLst>
    <p:bldLst>
      <p:bldP spid="101" grpId="0"/>
      <p:bldP spid="101" grpId="1"/>
      <p:bldP spid="102" grpId="0"/>
      <p:bldP spid="102" grpId="1"/>
      <p:bldP spid="105" grpId="0"/>
      <p:bldP spid="105" grpId="1"/>
      <p:bldP spid="77" grpId="0"/>
      <p:bldP spid="77"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8</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222108" y="1255405"/>
            <a:ext cx="9814499" cy="2834415"/>
          </a:xfrm>
          <a:prstGeom prst="roundRect">
            <a:avLst>
              <a:gd name="adj" fmla="val 16477"/>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grpSp>
        <p:nvGrpSpPr>
          <p:cNvPr id="68" name="Group 67">
            <a:extLst>
              <a:ext uri="{FF2B5EF4-FFF2-40B4-BE49-F238E27FC236}">
                <a16:creationId xmlns:a16="http://schemas.microsoft.com/office/drawing/2014/main" id="{63858ED7-2267-4CC5-88D9-750AC4B510B7}"/>
              </a:ext>
            </a:extLst>
          </p:cNvPr>
          <p:cNvGrpSpPr/>
          <p:nvPr/>
        </p:nvGrpSpPr>
        <p:grpSpPr>
          <a:xfrm>
            <a:off x="4548746" y="4381628"/>
            <a:ext cx="3288080" cy="880242"/>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Times New Roman" panose="02020603050405020304" pitchFamily="18" charset="0"/>
                <a:cs typeface="Times New Roman" panose="02020603050405020304" pitchFamily="18" charset="0"/>
              </a:endParaRPr>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a:r>
                <a:rPr lang="en-US" sz="2699" b="1">
                  <a:solidFill>
                    <a:srgbClr val="EE4036"/>
                  </a:solidFill>
                  <a:latin typeface="Times New Roman" panose="02020603050405020304" pitchFamily="18" charset="0"/>
                  <a:cs typeface="Times New Roman" panose="02020603050405020304" pitchFamily="18" charset="0"/>
                </a:rPr>
                <a:t>Đây là gì?</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Times New Roman" panose="02020603050405020304" pitchFamily="18" charset="0"/>
                  <a:cs typeface="Times New Roman" panose="02020603050405020304" pitchFamily="18" charset="0"/>
                </a:endParaRPr>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b="1" dirty="0">
                    <a:latin typeface="Times New Roman" panose="02020603050405020304" pitchFamily="18" charset="0"/>
                    <a:cs typeface="Times New Roman" panose="02020603050405020304" pitchFamily="18" charset="0"/>
                  </a:endParaRPr>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b="1" dirty="0">
                    <a:latin typeface="Times New Roman" panose="02020603050405020304" pitchFamily="18" charset="0"/>
                    <a:cs typeface="Times New Roman" panose="02020603050405020304" pitchFamily="18" charset="0"/>
                  </a:endParaRPr>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1641856" y="1686424"/>
            <a:ext cx="6135795" cy="3169273"/>
          </a:xfrm>
          <a:prstGeom prst="rect">
            <a:avLst/>
          </a:prstGeom>
          <a:noFill/>
          <a:ln>
            <a:noFill/>
          </a:ln>
        </p:spPr>
        <p:txBody>
          <a:bodyPr wrap="square">
            <a:spAutoFit/>
          </a:bodyPr>
          <a:lstStyle/>
          <a:p>
            <a:pPr algn="ctr"/>
            <a:r>
              <a:rPr lang="vi-VN" sz="3999" b="1" dirty="0">
                <a:solidFill>
                  <a:srgbClr val="EE4036"/>
                </a:solidFill>
                <a:latin typeface="Times New Roman" panose="02020603050405020304" pitchFamily="18" charset="0"/>
                <a:cs typeface="Times New Roman" panose="02020603050405020304" pitchFamily="18" charset="0"/>
              </a:rPr>
              <a:t>Vận chuyển thức ăn, hấp thu chất dinh dưỡng là của hệ cơ quan nào?</a:t>
            </a:r>
          </a:p>
          <a:p>
            <a:pPr algn="ctr"/>
            <a:br>
              <a:rPr lang="vi-VN" sz="3999" b="1" dirty="0">
                <a:solidFill>
                  <a:srgbClr val="EE4036"/>
                </a:solidFill>
                <a:latin typeface="Times New Roman" panose="02020603050405020304" pitchFamily="18" charset="0"/>
                <a:cs typeface="Times New Roman" panose="02020603050405020304" pitchFamily="18" charset="0"/>
              </a:rPr>
            </a:br>
            <a:endParaRPr lang="en-US" sz="3999" b="1" dirty="0">
              <a:solidFill>
                <a:srgbClr val="EE4036"/>
              </a:solidFill>
              <a:latin typeface="Times New Roman" panose="02020603050405020304" pitchFamily="18" charset="0"/>
              <a:cs typeface="Times New Roman" panose="02020603050405020304" pitchFamily="18" charset="0"/>
            </a:endParaRPr>
          </a:p>
        </p:txBody>
      </p:sp>
      <p:sp>
        <p:nvSpPr>
          <p:cNvPr id="96" name="!!o4a">
            <a:extLst>
              <a:ext uri="{FF2B5EF4-FFF2-40B4-BE49-F238E27FC236}">
                <a16:creationId xmlns:a16="http://schemas.microsoft.com/office/drawing/2014/main" id="{03CD02AD-A0B0-4461-82E4-ADE45F3505A9}"/>
              </a:ext>
            </a:extLst>
          </p:cNvPr>
          <p:cNvSpPr/>
          <p:nvPr/>
        </p:nvSpPr>
        <p:spPr>
          <a:xfrm>
            <a:off x="4171919" y="5473686"/>
            <a:ext cx="1024119" cy="102700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latin typeface="Times New Roman" panose="02020603050405020304" pitchFamily="18" charset="0"/>
              <a:cs typeface="Times New Roman" panose="02020603050405020304" pitchFamily="18" charset="0"/>
            </a:endParaRPr>
          </a:p>
        </p:txBody>
      </p:sp>
      <p:sp>
        <p:nvSpPr>
          <p:cNvPr id="97" name="!!4a">
            <a:extLst>
              <a:ext uri="{FF2B5EF4-FFF2-40B4-BE49-F238E27FC236}">
                <a16:creationId xmlns:a16="http://schemas.microsoft.com/office/drawing/2014/main" id="{7D7392F9-B328-40CF-A436-C3974F476E3C}"/>
              </a:ext>
            </a:extLst>
          </p:cNvPr>
          <p:cNvSpPr txBox="1"/>
          <p:nvPr/>
        </p:nvSpPr>
        <p:spPr>
          <a:xfrm>
            <a:off x="4347217" y="5533440"/>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ê</a:t>
            </a:r>
          </a:p>
        </p:txBody>
      </p:sp>
      <p:sp>
        <p:nvSpPr>
          <p:cNvPr id="98" name="!!o4a">
            <a:extLst>
              <a:ext uri="{FF2B5EF4-FFF2-40B4-BE49-F238E27FC236}">
                <a16:creationId xmlns:a16="http://schemas.microsoft.com/office/drawing/2014/main" id="{03CD02AD-A0B0-4461-82E4-ADE45F3505A9}"/>
              </a:ext>
            </a:extLst>
          </p:cNvPr>
          <p:cNvSpPr/>
          <p:nvPr/>
        </p:nvSpPr>
        <p:spPr>
          <a:xfrm>
            <a:off x="3001166" y="5477177"/>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latin typeface="Times New Roman" panose="02020603050405020304" pitchFamily="18" charset="0"/>
              <a:cs typeface="Times New Roman" panose="02020603050405020304" pitchFamily="18" charset="0"/>
            </a:endParaRPr>
          </a:p>
        </p:txBody>
      </p:sp>
      <p:sp>
        <p:nvSpPr>
          <p:cNvPr id="100" name="!!4a">
            <a:extLst>
              <a:ext uri="{FF2B5EF4-FFF2-40B4-BE49-F238E27FC236}">
                <a16:creationId xmlns:a16="http://schemas.microsoft.com/office/drawing/2014/main" id="{7D7392F9-B328-40CF-A436-C3974F476E3C}"/>
              </a:ext>
            </a:extLst>
          </p:cNvPr>
          <p:cNvSpPr txBox="1"/>
          <p:nvPr/>
        </p:nvSpPr>
        <p:spPr>
          <a:xfrm>
            <a:off x="3176464" y="5527691"/>
            <a:ext cx="691984" cy="923090"/>
          </a:xfrm>
          <a:prstGeom prst="rect">
            <a:avLst/>
          </a:prstGeom>
          <a:noFill/>
        </p:spPr>
        <p:txBody>
          <a:bodyPr wrap="square" rtlCol="0">
            <a:spAutoFit/>
          </a:bodyPr>
          <a:lstStyle/>
          <a:p>
            <a:pPr algn="ctr"/>
            <a:r>
              <a:rPr lang="en-US" sz="5398"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endPar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02" name="!!o4a">
            <a:extLst>
              <a:ext uri="{FF2B5EF4-FFF2-40B4-BE49-F238E27FC236}">
                <a16:creationId xmlns:a16="http://schemas.microsoft.com/office/drawing/2014/main" id="{03CD02AD-A0B0-4461-82E4-ADE45F3505A9}"/>
              </a:ext>
            </a:extLst>
          </p:cNvPr>
          <p:cNvSpPr/>
          <p:nvPr/>
        </p:nvSpPr>
        <p:spPr>
          <a:xfrm>
            <a:off x="1815443" y="5477177"/>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latin typeface="Times New Roman" panose="02020603050405020304" pitchFamily="18" charset="0"/>
              <a:cs typeface="Times New Roman" panose="02020603050405020304" pitchFamily="18" charset="0"/>
            </a:endParaRPr>
          </a:p>
        </p:txBody>
      </p:sp>
      <p:sp>
        <p:nvSpPr>
          <p:cNvPr id="103" name="!!4a">
            <a:extLst>
              <a:ext uri="{FF2B5EF4-FFF2-40B4-BE49-F238E27FC236}">
                <a16:creationId xmlns:a16="http://schemas.microsoft.com/office/drawing/2014/main" id="{7D7392F9-B328-40CF-A436-C3974F476E3C}"/>
              </a:ext>
            </a:extLst>
          </p:cNvPr>
          <p:cNvSpPr txBox="1"/>
          <p:nvPr/>
        </p:nvSpPr>
        <p:spPr>
          <a:xfrm>
            <a:off x="1990741" y="5527691"/>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t>
            </a:r>
          </a:p>
        </p:txBody>
      </p:sp>
      <p:sp>
        <p:nvSpPr>
          <p:cNvPr id="2" name="!!o4a">
            <a:extLst>
              <a:ext uri="{FF2B5EF4-FFF2-40B4-BE49-F238E27FC236}">
                <a16:creationId xmlns:a16="http://schemas.microsoft.com/office/drawing/2014/main" id="{026462DF-95A2-CB5C-FA96-7DC17C6C698F}"/>
              </a:ext>
            </a:extLst>
          </p:cNvPr>
          <p:cNvSpPr/>
          <p:nvPr/>
        </p:nvSpPr>
        <p:spPr>
          <a:xfrm>
            <a:off x="7715116" y="5484958"/>
            <a:ext cx="1024119" cy="102554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latin typeface="Times New Roman" panose="02020603050405020304" pitchFamily="18" charset="0"/>
              <a:cs typeface="Times New Roman" panose="02020603050405020304" pitchFamily="18" charset="0"/>
            </a:endParaRPr>
          </a:p>
        </p:txBody>
      </p:sp>
      <p:sp>
        <p:nvSpPr>
          <p:cNvPr id="3" name="!!4a">
            <a:extLst>
              <a:ext uri="{FF2B5EF4-FFF2-40B4-BE49-F238E27FC236}">
                <a16:creationId xmlns:a16="http://schemas.microsoft.com/office/drawing/2014/main" id="{BD9DD2F8-8FC9-4004-A43A-0A79ED369DC9}"/>
              </a:ext>
            </a:extLst>
          </p:cNvPr>
          <p:cNvSpPr txBox="1"/>
          <p:nvPr/>
        </p:nvSpPr>
        <p:spPr>
          <a:xfrm>
            <a:off x="7890414" y="5542645"/>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ó</a:t>
            </a:r>
          </a:p>
        </p:txBody>
      </p:sp>
      <p:sp>
        <p:nvSpPr>
          <p:cNvPr id="4" name="!!o4a">
            <a:extLst>
              <a:ext uri="{FF2B5EF4-FFF2-40B4-BE49-F238E27FC236}">
                <a16:creationId xmlns:a16="http://schemas.microsoft.com/office/drawing/2014/main" id="{166ECF97-839C-C3DD-A818-94D394D27C98}"/>
              </a:ext>
            </a:extLst>
          </p:cNvPr>
          <p:cNvSpPr/>
          <p:nvPr/>
        </p:nvSpPr>
        <p:spPr>
          <a:xfrm>
            <a:off x="6531666" y="5486382"/>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latin typeface="Times New Roman" panose="02020603050405020304" pitchFamily="18" charset="0"/>
              <a:cs typeface="Times New Roman" panose="02020603050405020304" pitchFamily="18" charset="0"/>
            </a:endParaRPr>
          </a:p>
        </p:txBody>
      </p:sp>
      <p:sp>
        <p:nvSpPr>
          <p:cNvPr id="5" name="!!4a">
            <a:extLst>
              <a:ext uri="{FF2B5EF4-FFF2-40B4-BE49-F238E27FC236}">
                <a16:creationId xmlns:a16="http://schemas.microsoft.com/office/drawing/2014/main" id="{86C5B6E3-BF29-8D5C-CA57-AC8CDBBFBCDF}"/>
              </a:ext>
            </a:extLst>
          </p:cNvPr>
          <p:cNvSpPr txBox="1"/>
          <p:nvPr/>
        </p:nvSpPr>
        <p:spPr>
          <a:xfrm>
            <a:off x="6706964" y="5536897"/>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p>
        </p:txBody>
      </p:sp>
      <p:sp>
        <p:nvSpPr>
          <p:cNvPr id="6" name="!!o4a">
            <a:extLst>
              <a:ext uri="{FF2B5EF4-FFF2-40B4-BE49-F238E27FC236}">
                <a16:creationId xmlns:a16="http://schemas.microsoft.com/office/drawing/2014/main" id="{24DB6CA0-7613-5CC5-969F-C13E99B86AE7}"/>
              </a:ext>
            </a:extLst>
          </p:cNvPr>
          <p:cNvSpPr/>
          <p:nvPr/>
        </p:nvSpPr>
        <p:spPr>
          <a:xfrm>
            <a:off x="5333247" y="5486382"/>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latin typeface="Times New Roman" panose="02020603050405020304" pitchFamily="18" charset="0"/>
              <a:cs typeface="Times New Roman" panose="02020603050405020304" pitchFamily="18" charset="0"/>
            </a:endParaRPr>
          </a:p>
        </p:txBody>
      </p:sp>
      <p:sp>
        <p:nvSpPr>
          <p:cNvPr id="9" name="!!4a">
            <a:extLst>
              <a:ext uri="{FF2B5EF4-FFF2-40B4-BE49-F238E27FC236}">
                <a16:creationId xmlns:a16="http://schemas.microsoft.com/office/drawing/2014/main" id="{129BEC0B-03A2-0FD5-9506-5C3AE4EF5CAB}"/>
              </a:ext>
            </a:extLst>
          </p:cNvPr>
          <p:cNvSpPr txBox="1"/>
          <p:nvPr/>
        </p:nvSpPr>
        <p:spPr>
          <a:xfrm>
            <a:off x="5508545" y="5536897"/>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a:t>
            </a:r>
          </a:p>
        </p:txBody>
      </p:sp>
      <p:pic>
        <p:nvPicPr>
          <p:cNvPr id="99" name="Picture 98">
            <a:extLst>
              <a:ext uri="{FF2B5EF4-FFF2-40B4-BE49-F238E27FC236}">
                <a16:creationId xmlns:a16="http://schemas.microsoft.com/office/drawing/2014/main" id="{83136700-02CF-4442-BDBD-D1E14B1CE35B}"/>
              </a:ext>
            </a:extLst>
          </p:cNvPr>
          <p:cNvPicPr>
            <a:picLocks noChangeAspect="1"/>
          </p:cNvPicPr>
          <p:nvPr/>
        </p:nvPicPr>
        <p:blipFill>
          <a:blip r:embed="rId7"/>
          <a:stretch>
            <a:fillRect/>
          </a:stretch>
        </p:blipFill>
        <p:spPr>
          <a:xfrm>
            <a:off x="4296465" y="-631090"/>
            <a:ext cx="359906" cy="214559"/>
          </a:xfrm>
          <a:prstGeom prst="rect">
            <a:avLst/>
          </a:prstGeom>
        </p:spPr>
      </p:pic>
      <p:pic>
        <p:nvPicPr>
          <p:cNvPr id="101" name="Picture 100">
            <a:extLst>
              <a:ext uri="{FF2B5EF4-FFF2-40B4-BE49-F238E27FC236}">
                <a16:creationId xmlns:a16="http://schemas.microsoft.com/office/drawing/2014/main" id="{EC6B3A13-B1A5-4E10-97C1-2708BDFA808E}"/>
              </a:ext>
            </a:extLst>
          </p:cNvPr>
          <p:cNvPicPr>
            <a:picLocks noChangeAspect="1"/>
          </p:cNvPicPr>
          <p:nvPr/>
        </p:nvPicPr>
        <p:blipFill>
          <a:blip r:embed="rId8"/>
          <a:stretch>
            <a:fillRect/>
          </a:stretch>
        </p:blipFill>
        <p:spPr>
          <a:xfrm>
            <a:off x="2022362" y="-680213"/>
            <a:ext cx="359906" cy="214559"/>
          </a:xfrm>
          <a:prstGeom prst="rect">
            <a:avLst/>
          </a:prstGeom>
        </p:spPr>
      </p:pic>
      <p:pic>
        <p:nvPicPr>
          <p:cNvPr id="104" name="Picture 103">
            <a:extLst>
              <a:ext uri="{FF2B5EF4-FFF2-40B4-BE49-F238E27FC236}">
                <a16:creationId xmlns:a16="http://schemas.microsoft.com/office/drawing/2014/main" id="{7437B6B6-F3C4-4CCC-916A-917CDE9900CC}"/>
              </a:ext>
            </a:extLst>
          </p:cNvPr>
          <p:cNvPicPr>
            <a:picLocks noChangeAspect="1"/>
          </p:cNvPicPr>
          <p:nvPr/>
        </p:nvPicPr>
        <p:blipFill>
          <a:blip r:embed="rId9"/>
          <a:stretch>
            <a:fillRect/>
          </a:stretch>
        </p:blipFill>
        <p:spPr>
          <a:xfrm>
            <a:off x="3561476" y="-1010630"/>
            <a:ext cx="359906" cy="218018"/>
          </a:xfrm>
          <a:prstGeom prst="rect">
            <a:avLst/>
          </a:prstGeom>
        </p:spPr>
      </p:pic>
      <p:pic>
        <p:nvPicPr>
          <p:cNvPr id="105" name="Picture 104">
            <a:extLst>
              <a:ext uri="{FF2B5EF4-FFF2-40B4-BE49-F238E27FC236}">
                <a16:creationId xmlns:a16="http://schemas.microsoft.com/office/drawing/2014/main" id="{45F64F2D-6DA2-4348-98CC-253FFE21C893}"/>
              </a:ext>
            </a:extLst>
          </p:cNvPr>
          <p:cNvPicPr>
            <a:picLocks noChangeAspect="1"/>
          </p:cNvPicPr>
          <p:nvPr/>
        </p:nvPicPr>
        <p:blipFill>
          <a:blip r:embed="rId10"/>
          <a:stretch>
            <a:fillRect/>
          </a:stretch>
        </p:blipFill>
        <p:spPr>
          <a:xfrm>
            <a:off x="5328308" y="-719058"/>
            <a:ext cx="359906" cy="218018"/>
          </a:xfrm>
          <a:prstGeom prst="rect">
            <a:avLst/>
          </a:prstGeom>
        </p:spPr>
      </p:pic>
      <p:pic>
        <p:nvPicPr>
          <p:cNvPr id="106" name="Picture 105">
            <a:extLst>
              <a:ext uri="{FF2B5EF4-FFF2-40B4-BE49-F238E27FC236}">
                <a16:creationId xmlns:a16="http://schemas.microsoft.com/office/drawing/2014/main" id="{DFDAC995-C52B-4A95-A28A-8172E0E5DC65}"/>
              </a:ext>
            </a:extLst>
          </p:cNvPr>
          <p:cNvPicPr>
            <a:picLocks noChangeAspect="1"/>
          </p:cNvPicPr>
          <p:nvPr/>
        </p:nvPicPr>
        <p:blipFill>
          <a:blip r:embed="rId11"/>
          <a:stretch>
            <a:fillRect/>
          </a:stretch>
        </p:blipFill>
        <p:spPr>
          <a:xfrm>
            <a:off x="10148971" y="-649354"/>
            <a:ext cx="359906" cy="214559"/>
          </a:xfrm>
          <a:prstGeom prst="rect">
            <a:avLst/>
          </a:prstGeom>
        </p:spPr>
      </p:pic>
      <p:pic>
        <p:nvPicPr>
          <p:cNvPr id="107" name="Picture 106">
            <a:extLst>
              <a:ext uri="{FF2B5EF4-FFF2-40B4-BE49-F238E27FC236}">
                <a16:creationId xmlns:a16="http://schemas.microsoft.com/office/drawing/2014/main" id="{136B6640-E6E1-4D80-ADAA-FD3DD9E65DF3}"/>
              </a:ext>
            </a:extLst>
          </p:cNvPr>
          <p:cNvPicPr>
            <a:picLocks noChangeAspect="1"/>
          </p:cNvPicPr>
          <p:nvPr/>
        </p:nvPicPr>
        <p:blipFill>
          <a:blip r:embed="rId12"/>
          <a:stretch>
            <a:fillRect/>
          </a:stretch>
        </p:blipFill>
        <p:spPr>
          <a:xfrm>
            <a:off x="7476920" y="-1101053"/>
            <a:ext cx="359906" cy="218018"/>
          </a:xfrm>
          <a:prstGeom prst="rect">
            <a:avLst/>
          </a:prstGeom>
        </p:spPr>
      </p:pic>
      <p:pic>
        <p:nvPicPr>
          <p:cNvPr id="108" name="Picture 107">
            <a:extLst>
              <a:ext uri="{FF2B5EF4-FFF2-40B4-BE49-F238E27FC236}">
                <a16:creationId xmlns:a16="http://schemas.microsoft.com/office/drawing/2014/main" id="{0B4131E8-A673-4BB0-95D3-29242445E245}"/>
              </a:ext>
            </a:extLst>
          </p:cNvPr>
          <p:cNvPicPr>
            <a:picLocks noChangeAspect="1"/>
          </p:cNvPicPr>
          <p:nvPr/>
        </p:nvPicPr>
        <p:blipFill>
          <a:blip r:embed="rId13"/>
          <a:stretch>
            <a:fillRect/>
          </a:stretch>
        </p:blipFill>
        <p:spPr>
          <a:xfrm>
            <a:off x="8381505" y="-592875"/>
            <a:ext cx="359906" cy="214559"/>
          </a:xfrm>
          <a:prstGeom prst="rect">
            <a:avLst/>
          </a:prstGeom>
        </p:spPr>
      </p:pic>
      <p:pic>
        <p:nvPicPr>
          <p:cNvPr id="109" name="Picture 108">
            <a:extLst>
              <a:ext uri="{FF2B5EF4-FFF2-40B4-BE49-F238E27FC236}">
                <a16:creationId xmlns:a16="http://schemas.microsoft.com/office/drawing/2014/main" id="{36BDA17A-DB23-45D8-8D11-B78B53ADB185}"/>
              </a:ext>
            </a:extLst>
          </p:cNvPr>
          <p:cNvPicPr>
            <a:picLocks noChangeAspect="1"/>
          </p:cNvPicPr>
          <p:nvPr/>
        </p:nvPicPr>
        <p:blipFill>
          <a:blip r:embed="rId14"/>
          <a:stretch>
            <a:fillRect/>
          </a:stretch>
        </p:blipFill>
        <p:spPr>
          <a:xfrm>
            <a:off x="9156703" y="-634549"/>
            <a:ext cx="359906" cy="218018"/>
          </a:xfrm>
          <a:prstGeom prst="rect">
            <a:avLst/>
          </a:prstGeom>
        </p:spPr>
      </p:pic>
      <p:pic>
        <p:nvPicPr>
          <p:cNvPr id="110" name="Picture 109">
            <a:extLst>
              <a:ext uri="{FF2B5EF4-FFF2-40B4-BE49-F238E27FC236}">
                <a16:creationId xmlns:a16="http://schemas.microsoft.com/office/drawing/2014/main" id="{D96310F7-E1E1-4AA9-811A-6C70C6DF5BEA}"/>
              </a:ext>
            </a:extLst>
          </p:cNvPr>
          <p:cNvPicPr>
            <a:picLocks noChangeAspect="1"/>
          </p:cNvPicPr>
          <p:nvPr/>
        </p:nvPicPr>
        <p:blipFill>
          <a:blip r:embed="rId15"/>
          <a:stretch>
            <a:fillRect/>
          </a:stretch>
        </p:blipFill>
        <p:spPr>
          <a:xfrm>
            <a:off x="6912564" y="-556051"/>
            <a:ext cx="359906" cy="218018"/>
          </a:xfrm>
          <a:prstGeom prst="rect">
            <a:avLst/>
          </a:prstGeom>
        </p:spPr>
      </p:pic>
      <p:pic>
        <p:nvPicPr>
          <p:cNvPr id="111" name="Picture 110">
            <a:extLst>
              <a:ext uri="{FF2B5EF4-FFF2-40B4-BE49-F238E27FC236}">
                <a16:creationId xmlns:a16="http://schemas.microsoft.com/office/drawing/2014/main" id="{5E017C85-5DAD-457C-B5DD-F3BAB9483453}"/>
              </a:ext>
            </a:extLst>
          </p:cNvPr>
          <p:cNvPicPr>
            <a:picLocks noChangeAspect="1"/>
          </p:cNvPicPr>
          <p:nvPr/>
        </p:nvPicPr>
        <p:blipFill>
          <a:blip r:embed="rId16"/>
          <a:stretch>
            <a:fillRect/>
          </a:stretch>
        </p:blipFill>
        <p:spPr>
          <a:xfrm>
            <a:off x="2749158" y="-705460"/>
            <a:ext cx="359906" cy="218018"/>
          </a:xfrm>
          <a:prstGeom prst="rect">
            <a:avLst/>
          </a:prstGeom>
        </p:spPr>
      </p:pic>
      <p:pic>
        <p:nvPicPr>
          <p:cNvPr id="112" name="Picture 111">
            <a:extLst>
              <a:ext uri="{FF2B5EF4-FFF2-40B4-BE49-F238E27FC236}">
                <a16:creationId xmlns:a16="http://schemas.microsoft.com/office/drawing/2014/main" id="{1EA53A7B-919E-456E-9512-861396F1A7A6}"/>
              </a:ext>
            </a:extLst>
          </p:cNvPr>
          <p:cNvPicPr>
            <a:picLocks noChangeAspect="1"/>
          </p:cNvPicPr>
          <p:nvPr/>
        </p:nvPicPr>
        <p:blipFill>
          <a:blip r:embed="rId8"/>
          <a:stretch>
            <a:fillRect/>
          </a:stretch>
        </p:blipFill>
        <p:spPr>
          <a:xfrm>
            <a:off x="6870902" y="-853256"/>
            <a:ext cx="359906" cy="214559"/>
          </a:xfrm>
          <a:prstGeom prst="rect">
            <a:avLst/>
          </a:prstGeom>
        </p:spPr>
      </p:pic>
      <p:pic>
        <p:nvPicPr>
          <p:cNvPr id="113" name="Picture 112">
            <a:extLst>
              <a:ext uri="{FF2B5EF4-FFF2-40B4-BE49-F238E27FC236}">
                <a16:creationId xmlns:a16="http://schemas.microsoft.com/office/drawing/2014/main" id="{9BAF055C-5BE1-4E37-8EB0-E098FAF9F86A}"/>
              </a:ext>
            </a:extLst>
          </p:cNvPr>
          <p:cNvPicPr>
            <a:picLocks noChangeAspect="1"/>
          </p:cNvPicPr>
          <p:nvPr/>
        </p:nvPicPr>
        <p:blipFill>
          <a:blip r:embed="rId9"/>
          <a:stretch>
            <a:fillRect/>
          </a:stretch>
        </p:blipFill>
        <p:spPr>
          <a:xfrm>
            <a:off x="8410016" y="-1183672"/>
            <a:ext cx="359906" cy="218018"/>
          </a:xfrm>
          <a:prstGeom prst="rect">
            <a:avLst/>
          </a:prstGeom>
        </p:spPr>
      </p:pic>
      <p:pic>
        <p:nvPicPr>
          <p:cNvPr id="114" name="Picture 113">
            <a:extLst>
              <a:ext uri="{FF2B5EF4-FFF2-40B4-BE49-F238E27FC236}">
                <a16:creationId xmlns:a16="http://schemas.microsoft.com/office/drawing/2014/main" id="{E152F6FA-703D-426C-800B-EA4A512F68C8}"/>
              </a:ext>
            </a:extLst>
          </p:cNvPr>
          <p:cNvPicPr>
            <a:picLocks noChangeAspect="1"/>
          </p:cNvPicPr>
          <p:nvPr/>
        </p:nvPicPr>
        <p:blipFill>
          <a:blip r:embed="rId16"/>
          <a:stretch>
            <a:fillRect/>
          </a:stretch>
        </p:blipFill>
        <p:spPr>
          <a:xfrm>
            <a:off x="7597698" y="-878503"/>
            <a:ext cx="359906" cy="218018"/>
          </a:xfrm>
          <a:prstGeom prst="rect">
            <a:avLst/>
          </a:prstGeom>
        </p:spPr>
      </p:pic>
      <p:pic>
        <p:nvPicPr>
          <p:cNvPr id="115" name="Picture 114">
            <a:extLst>
              <a:ext uri="{FF2B5EF4-FFF2-40B4-BE49-F238E27FC236}">
                <a16:creationId xmlns:a16="http://schemas.microsoft.com/office/drawing/2014/main" id="{9956F601-6BEA-4D35-A9CE-DC483264DDE9}"/>
              </a:ext>
            </a:extLst>
          </p:cNvPr>
          <p:cNvPicPr>
            <a:picLocks noChangeAspect="1"/>
          </p:cNvPicPr>
          <p:nvPr/>
        </p:nvPicPr>
        <p:blipFill>
          <a:blip r:embed="rId10"/>
          <a:stretch>
            <a:fillRect/>
          </a:stretch>
        </p:blipFill>
        <p:spPr>
          <a:xfrm>
            <a:off x="700152" y="-564631"/>
            <a:ext cx="359906" cy="218018"/>
          </a:xfrm>
          <a:prstGeom prst="rect">
            <a:avLst/>
          </a:prstGeom>
        </p:spPr>
      </p:pic>
      <p:pic>
        <p:nvPicPr>
          <p:cNvPr id="116" name="Picture 115">
            <a:extLst>
              <a:ext uri="{FF2B5EF4-FFF2-40B4-BE49-F238E27FC236}">
                <a16:creationId xmlns:a16="http://schemas.microsoft.com/office/drawing/2014/main" id="{1A1D4B74-F08C-4E37-AE94-EA6626121D74}"/>
              </a:ext>
            </a:extLst>
          </p:cNvPr>
          <p:cNvPicPr>
            <a:picLocks noChangeAspect="1"/>
          </p:cNvPicPr>
          <p:nvPr/>
        </p:nvPicPr>
        <p:blipFill>
          <a:blip r:embed="rId11"/>
          <a:stretch>
            <a:fillRect/>
          </a:stretch>
        </p:blipFill>
        <p:spPr>
          <a:xfrm>
            <a:off x="1630835" y="-979817"/>
            <a:ext cx="359906" cy="214559"/>
          </a:xfrm>
          <a:prstGeom prst="rect">
            <a:avLst/>
          </a:prstGeom>
        </p:spPr>
      </p:pic>
      <p:pic>
        <p:nvPicPr>
          <p:cNvPr id="117" name="Picture 116">
            <a:extLst>
              <a:ext uri="{FF2B5EF4-FFF2-40B4-BE49-F238E27FC236}">
                <a16:creationId xmlns:a16="http://schemas.microsoft.com/office/drawing/2014/main" id="{9781EDFB-5E40-417F-8975-5B44D33ED0DF}"/>
              </a:ext>
            </a:extLst>
          </p:cNvPr>
          <p:cNvPicPr>
            <a:picLocks noChangeAspect="1"/>
          </p:cNvPicPr>
          <p:nvPr/>
        </p:nvPicPr>
        <p:blipFill>
          <a:blip r:embed="rId12"/>
          <a:stretch>
            <a:fillRect/>
          </a:stretch>
        </p:blipFill>
        <p:spPr>
          <a:xfrm>
            <a:off x="2848765" y="-946625"/>
            <a:ext cx="359906" cy="218018"/>
          </a:xfrm>
          <a:prstGeom prst="rect">
            <a:avLst/>
          </a:prstGeom>
        </p:spPr>
      </p:pic>
      <p:pic>
        <p:nvPicPr>
          <p:cNvPr id="118" name="Picture 117">
            <a:extLst>
              <a:ext uri="{FF2B5EF4-FFF2-40B4-BE49-F238E27FC236}">
                <a16:creationId xmlns:a16="http://schemas.microsoft.com/office/drawing/2014/main" id="{5FCB52DE-9491-487B-A218-CCFF7ABC7187}"/>
              </a:ext>
            </a:extLst>
          </p:cNvPr>
          <p:cNvPicPr>
            <a:picLocks noChangeAspect="1"/>
          </p:cNvPicPr>
          <p:nvPr/>
        </p:nvPicPr>
        <p:blipFill>
          <a:blip r:embed="rId8"/>
          <a:stretch>
            <a:fillRect/>
          </a:stretch>
        </p:blipFill>
        <p:spPr>
          <a:xfrm>
            <a:off x="2242746" y="-698828"/>
            <a:ext cx="359906" cy="214559"/>
          </a:xfrm>
          <a:prstGeom prst="rect">
            <a:avLst/>
          </a:prstGeom>
        </p:spPr>
      </p:pic>
      <p:pic>
        <p:nvPicPr>
          <p:cNvPr id="119" name="Picture 118">
            <a:extLst>
              <a:ext uri="{FF2B5EF4-FFF2-40B4-BE49-F238E27FC236}">
                <a16:creationId xmlns:a16="http://schemas.microsoft.com/office/drawing/2014/main" id="{98DED43E-F0B8-4CD0-8C69-DC3F71D150FB}"/>
              </a:ext>
            </a:extLst>
          </p:cNvPr>
          <p:cNvPicPr>
            <a:picLocks noChangeAspect="1"/>
          </p:cNvPicPr>
          <p:nvPr/>
        </p:nvPicPr>
        <p:blipFill>
          <a:blip r:embed="rId9"/>
          <a:stretch>
            <a:fillRect/>
          </a:stretch>
        </p:blipFill>
        <p:spPr>
          <a:xfrm>
            <a:off x="3781861" y="-1029245"/>
            <a:ext cx="359906" cy="218018"/>
          </a:xfrm>
          <a:prstGeom prst="rect">
            <a:avLst/>
          </a:prstGeom>
        </p:spPr>
      </p:pic>
      <p:pic>
        <p:nvPicPr>
          <p:cNvPr id="120" name="Picture 119">
            <a:extLst>
              <a:ext uri="{FF2B5EF4-FFF2-40B4-BE49-F238E27FC236}">
                <a16:creationId xmlns:a16="http://schemas.microsoft.com/office/drawing/2014/main" id="{DF883775-6A67-4A4A-84BB-35D8C63B9692}"/>
              </a:ext>
            </a:extLst>
          </p:cNvPr>
          <p:cNvPicPr>
            <a:picLocks noChangeAspect="1"/>
          </p:cNvPicPr>
          <p:nvPr/>
        </p:nvPicPr>
        <p:blipFill>
          <a:blip r:embed="rId16"/>
          <a:stretch>
            <a:fillRect/>
          </a:stretch>
        </p:blipFill>
        <p:spPr>
          <a:xfrm>
            <a:off x="2969542" y="-724075"/>
            <a:ext cx="359906" cy="218018"/>
          </a:xfrm>
          <a:prstGeom prst="rect">
            <a:avLst/>
          </a:prstGeom>
        </p:spPr>
      </p:pic>
      <p:pic>
        <p:nvPicPr>
          <p:cNvPr id="121" name="Picture 120">
            <a:extLst>
              <a:ext uri="{FF2B5EF4-FFF2-40B4-BE49-F238E27FC236}">
                <a16:creationId xmlns:a16="http://schemas.microsoft.com/office/drawing/2014/main" id="{74F28298-20FD-4F0D-9737-28FF2855C241}"/>
              </a:ext>
            </a:extLst>
          </p:cNvPr>
          <p:cNvPicPr>
            <a:picLocks noChangeAspect="1"/>
          </p:cNvPicPr>
          <p:nvPr/>
        </p:nvPicPr>
        <p:blipFill>
          <a:blip r:embed="rId9"/>
          <a:stretch>
            <a:fillRect/>
          </a:stretch>
        </p:blipFill>
        <p:spPr>
          <a:xfrm>
            <a:off x="5979548" y="-1009014"/>
            <a:ext cx="359906" cy="218018"/>
          </a:xfrm>
          <a:prstGeom prst="rect">
            <a:avLst/>
          </a:prstGeom>
        </p:spPr>
      </p:pic>
      <p:pic>
        <p:nvPicPr>
          <p:cNvPr id="122" name="Picture 121">
            <a:extLst>
              <a:ext uri="{FF2B5EF4-FFF2-40B4-BE49-F238E27FC236}">
                <a16:creationId xmlns:a16="http://schemas.microsoft.com/office/drawing/2014/main" id="{A347B3AB-2664-48A2-850C-EFFA8E52BFAC}"/>
              </a:ext>
            </a:extLst>
          </p:cNvPr>
          <p:cNvPicPr>
            <a:picLocks noChangeAspect="1"/>
          </p:cNvPicPr>
          <p:nvPr/>
        </p:nvPicPr>
        <p:blipFill>
          <a:blip r:embed="rId11"/>
          <a:stretch>
            <a:fillRect/>
          </a:stretch>
        </p:blipFill>
        <p:spPr>
          <a:xfrm>
            <a:off x="4048907" y="-978201"/>
            <a:ext cx="359906" cy="214559"/>
          </a:xfrm>
          <a:prstGeom prst="rect">
            <a:avLst/>
          </a:prstGeom>
        </p:spPr>
      </p:pic>
      <p:pic>
        <p:nvPicPr>
          <p:cNvPr id="123" name="Picture 122">
            <a:extLst>
              <a:ext uri="{FF2B5EF4-FFF2-40B4-BE49-F238E27FC236}">
                <a16:creationId xmlns:a16="http://schemas.microsoft.com/office/drawing/2014/main" id="{F98185BC-E162-4531-BFCA-BE96906925F1}"/>
              </a:ext>
            </a:extLst>
          </p:cNvPr>
          <p:cNvPicPr>
            <a:picLocks noChangeAspect="1"/>
          </p:cNvPicPr>
          <p:nvPr/>
        </p:nvPicPr>
        <p:blipFill>
          <a:blip r:embed="rId12"/>
          <a:stretch>
            <a:fillRect/>
          </a:stretch>
        </p:blipFill>
        <p:spPr>
          <a:xfrm>
            <a:off x="5266837" y="-945010"/>
            <a:ext cx="359906" cy="218018"/>
          </a:xfrm>
          <a:prstGeom prst="rect">
            <a:avLst/>
          </a:prstGeom>
        </p:spPr>
      </p:pic>
      <p:pic>
        <p:nvPicPr>
          <p:cNvPr id="124" name="Picture 123">
            <a:extLst>
              <a:ext uri="{FF2B5EF4-FFF2-40B4-BE49-F238E27FC236}">
                <a16:creationId xmlns:a16="http://schemas.microsoft.com/office/drawing/2014/main" id="{58467660-8104-4705-8F38-1DF0D0855E2A}"/>
              </a:ext>
            </a:extLst>
          </p:cNvPr>
          <p:cNvPicPr>
            <a:picLocks noChangeAspect="1"/>
          </p:cNvPicPr>
          <p:nvPr/>
        </p:nvPicPr>
        <p:blipFill>
          <a:blip r:embed="rId9"/>
          <a:stretch>
            <a:fillRect/>
          </a:stretch>
        </p:blipFill>
        <p:spPr>
          <a:xfrm>
            <a:off x="6199933" y="-1027629"/>
            <a:ext cx="359906" cy="218018"/>
          </a:xfrm>
          <a:prstGeom prst="rect">
            <a:avLst/>
          </a:prstGeom>
        </p:spPr>
      </p:pic>
      <p:pic>
        <p:nvPicPr>
          <p:cNvPr id="125" name="Picture 124">
            <a:extLst>
              <a:ext uri="{FF2B5EF4-FFF2-40B4-BE49-F238E27FC236}">
                <a16:creationId xmlns:a16="http://schemas.microsoft.com/office/drawing/2014/main" id="{E53B8DDF-30A9-45B4-91C4-CAFE61A2680E}"/>
              </a:ext>
            </a:extLst>
          </p:cNvPr>
          <p:cNvPicPr>
            <a:picLocks noChangeAspect="1"/>
          </p:cNvPicPr>
          <p:nvPr/>
        </p:nvPicPr>
        <p:blipFill>
          <a:blip r:embed="rId12"/>
          <a:stretch>
            <a:fillRect/>
          </a:stretch>
        </p:blipFill>
        <p:spPr>
          <a:xfrm>
            <a:off x="5158989" y="-577380"/>
            <a:ext cx="359906" cy="218018"/>
          </a:xfrm>
          <a:prstGeom prst="rect">
            <a:avLst/>
          </a:prstGeom>
        </p:spPr>
      </p:pic>
      <p:pic>
        <p:nvPicPr>
          <p:cNvPr id="126" name="Picture 125">
            <a:extLst>
              <a:ext uri="{FF2B5EF4-FFF2-40B4-BE49-F238E27FC236}">
                <a16:creationId xmlns:a16="http://schemas.microsoft.com/office/drawing/2014/main" id="{F215461D-643C-46F0-B9BF-CED2FF22E7D4}"/>
              </a:ext>
            </a:extLst>
          </p:cNvPr>
          <p:cNvPicPr>
            <a:picLocks noChangeAspect="1"/>
          </p:cNvPicPr>
          <p:nvPr/>
        </p:nvPicPr>
        <p:blipFill>
          <a:blip r:embed="rId8"/>
          <a:stretch>
            <a:fillRect/>
          </a:stretch>
        </p:blipFill>
        <p:spPr>
          <a:xfrm>
            <a:off x="4552971" y="-329583"/>
            <a:ext cx="359906" cy="214559"/>
          </a:xfrm>
          <a:prstGeom prst="rect">
            <a:avLst/>
          </a:prstGeom>
        </p:spPr>
      </p:pic>
      <p:pic>
        <p:nvPicPr>
          <p:cNvPr id="127" name="Picture 126">
            <a:extLst>
              <a:ext uri="{FF2B5EF4-FFF2-40B4-BE49-F238E27FC236}">
                <a16:creationId xmlns:a16="http://schemas.microsoft.com/office/drawing/2014/main" id="{D10A4024-EBE1-42C0-9304-C13FE3470339}"/>
              </a:ext>
            </a:extLst>
          </p:cNvPr>
          <p:cNvPicPr>
            <a:picLocks noChangeAspect="1"/>
          </p:cNvPicPr>
          <p:nvPr/>
        </p:nvPicPr>
        <p:blipFill>
          <a:blip r:embed="rId9"/>
          <a:stretch>
            <a:fillRect/>
          </a:stretch>
        </p:blipFill>
        <p:spPr>
          <a:xfrm>
            <a:off x="6092085" y="-660000"/>
            <a:ext cx="359906" cy="218018"/>
          </a:xfrm>
          <a:prstGeom prst="rect">
            <a:avLst/>
          </a:prstGeom>
        </p:spPr>
      </p:pic>
      <p:pic>
        <p:nvPicPr>
          <p:cNvPr id="128" name="Picture 127">
            <a:extLst>
              <a:ext uri="{FF2B5EF4-FFF2-40B4-BE49-F238E27FC236}">
                <a16:creationId xmlns:a16="http://schemas.microsoft.com/office/drawing/2014/main" id="{9099DF57-12AF-4630-83BF-DC32899B7987}"/>
              </a:ext>
            </a:extLst>
          </p:cNvPr>
          <p:cNvPicPr>
            <a:picLocks noChangeAspect="1"/>
          </p:cNvPicPr>
          <p:nvPr/>
        </p:nvPicPr>
        <p:blipFill>
          <a:blip r:embed="rId16"/>
          <a:stretch>
            <a:fillRect/>
          </a:stretch>
        </p:blipFill>
        <p:spPr>
          <a:xfrm>
            <a:off x="5279766" y="-354830"/>
            <a:ext cx="359906" cy="218018"/>
          </a:xfrm>
          <a:prstGeom prst="rect">
            <a:avLst/>
          </a:prstGeom>
        </p:spPr>
      </p:pic>
      <p:pic>
        <p:nvPicPr>
          <p:cNvPr id="129" name="Picture 128">
            <a:extLst>
              <a:ext uri="{FF2B5EF4-FFF2-40B4-BE49-F238E27FC236}">
                <a16:creationId xmlns:a16="http://schemas.microsoft.com/office/drawing/2014/main" id="{00B2893E-8591-48D3-8031-4FEDB4016EFE}"/>
              </a:ext>
            </a:extLst>
          </p:cNvPr>
          <p:cNvPicPr>
            <a:picLocks noChangeAspect="1"/>
          </p:cNvPicPr>
          <p:nvPr/>
        </p:nvPicPr>
        <p:blipFill>
          <a:blip r:embed="rId9"/>
          <a:stretch>
            <a:fillRect/>
          </a:stretch>
        </p:blipFill>
        <p:spPr>
          <a:xfrm>
            <a:off x="3661617" y="-485341"/>
            <a:ext cx="359906" cy="218018"/>
          </a:xfrm>
          <a:prstGeom prst="rect">
            <a:avLst/>
          </a:prstGeom>
        </p:spPr>
      </p:pic>
      <p:pic>
        <p:nvPicPr>
          <p:cNvPr id="130" name="Picture 129">
            <a:extLst>
              <a:ext uri="{FF2B5EF4-FFF2-40B4-BE49-F238E27FC236}">
                <a16:creationId xmlns:a16="http://schemas.microsoft.com/office/drawing/2014/main" id="{013F2579-04EB-4461-A5E3-7B0DC899F94B}"/>
              </a:ext>
            </a:extLst>
          </p:cNvPr>
          <p:cNvPicPr>
            <a:picLocks noChangeAspect="1"/>
          </p:cNvPicPr>
          <p:nvPr/>
        </p:nvPicPr>
        <p:blipFill>
          <a:blip r:embed="rId9"/>
          <a:stretch>
            <a:fillRect/>
          </a:stretch>
        </p:blipFill>
        <p:spPr>
          <a:xfrm>
            <a:off x="3882001" y="-503957"/>
            <a:ext cx="359906" cy="218018"/>
          </a:xfrm>
          <a:prstGeom prst="rect">
            <a:avLst/>
          </a:prstGeom>
        </p:spPr>
      </p:pic>
      <p:pic>
        <p:nvPicPr>
          <p:cNvPr id="8194" name="Picture 2" descr="Hệ tiêu hóa gồm những cơ quan nào? | Vinmec"/>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65750" y="249801"/>
            <a:ext cx="4580524" cy="3792791"/>
          </a:xfrm>
          <a:prstGeom prst="rect">
            <a:avLst/>
          </a:prstGeom>
          <a:noFill/>
          <a:extLst>
            <a:ext uri="{909E8E84-426E-40DD-AFC4-6F175D3DCCD1}">
              <a14:hiddenFill xmlns:a14="http://schemas.microsoft.com/office/drawing/2010/main">
                <a:solidFill>
                  <a:srgbClr val="FFFFFF"/>
                </a:solidFill>
              </a14:hiddenFill>
            </a:ext>
          </a:extLst>
        </p:spPr>
      </p:pic>
      <p:sp>
        <p:nvSpPr>
          <p:cNvPr id="65" name="!!o4a">
            <a:extLst>
              <a:ext uri="{FF2B5EF4-FFF2-40B4-BE49-F238E27FC236}">
                <a16:creationId xmlns:a16="http://schemas.microsoft.com/office/drawing/2014/main" id="{026462DF-95A2-CB5C-FA96-7DC17C6C698F}"/>
              </a:ext>
            </a:extLst>
          </p:cNvPr>
          <p:cNvSpPr/>
          <p:nvPr/>
        </p:nvSpPr>
        <p:spPr>
          <a:xfrm>
            <a:off x="8883231" y="5484958"/>
            <a:ext cx="1024119" cy="102554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latin typeface="Times New Roman" panose="02020603050405020304" pitchFamily="18" charset="0"/>
              <a:cs typeface="Times New Roman" panose="02020603050405020304" pitchFamily="18" charset="0"/>
            </a:endParaRPr>
          </a:p>
        </p:txBody>
      </p:sp>
      <p:sp>
        <p:nvSpPr>
          <p:cNvPr id="66" name="!!4a">
            <a:extLst>
              <a:ext uri="{FF2B5EF4-FFF2-40B4-BE49-F238E27FC236}">
                <a16:creationId xmlns:a16="http://schemas.microsoft.com/office/drawing/2014/main" id="{BD9DD2F8-8FC9-4004-A43A-0A79ED369DC9}"/>
              </a:ext>
            </a:extLst>
          </p:cNvPr>
          <p:cNvSpPr txBox="1"/>
          <p:nvPr/>
        </p:nvSpPr>
        <p:spPr>
          <a:xfrm>
            <a:off x="9058529" y="5542645"/>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p>
        </p:txBody>
      </p:sp>
      <p:grpSp>
        <p:nvGrpSpPr>
          <p:cNvPr id="67" name="Group 66">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76" name="!!MatThu1">
              <a:hlinkClick r:id="rId18"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pic>
          <p:nvPicPr>
            <p:cNvPr id="77" name="Graphic 62">
              <a:hlinkClick r:id="rId18"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1528358" y="343470"/>
              <a:ext cx="424964" cy="337856"/>
            </a:xfrm>
            <a:prstGeom prst="rect">
              <a:avLst/>
            </a:prstGeom>
          </p:spPr>
        </p:pic>
      </p:grpSp>
    </p:spTree>
    <p:extLst>
      <p:ext uri="{BB962C8B-B14F-4D97-AF65-F5344CB8AC3E}">
        <p14:creationId xmlns:p14="http://schemas.microsoft.com/office/powerpoint/2010/main" val="1889549413"/>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6"/>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cBhvr>
                                        <p:cTn id="7" dur="500" fill="hold"/>
                                        <p:tgtEl>
                                          <p:spTgt spid="97"/>
                                        </p:tgtEl>
                                        <p:attrNameLst>
                                          <p:attrName>ppt_w</p:attrName>
                                        </p:attrNameLst>
                                      </p:cBhvr>
                                      <p:tavLst>
                                        <p:tav tm="0">
                                          <p:val>
                                            <p:fltVal val="0"/>
                                          </p:val>
                                        </p:tav>
                                        <p:tav tm="100000">
                                          <p:val>
                                            <p:strVal val="#ppt_w"/>
                                          </p:val>
                                        </p:tav>
                                      </p:tavLst>
                                    </p:anim>
                                    <p:anim calcmode="lin" valueType="num">
                                      <p:cBhvr>
                                        <p:cTn id="8" dur="500" fill="hold"/>
                                        <p:tgtEl>
                                          <p:spTgt spid="97"/>
                                        </p:tgtEl>
                                        <p:attrNameLst>
                                          <p:attrName>ppt_h</p:attrName>
                                        </p:attrNameLst>
                                      </p:cBhvr>
                                      <p:tavLst>
                                        <p:tav tm="0">
                                          <p:val>
                                            <p:fltVal val="0"/>
                                          </p:val>
                                        </p:tav>
                                        <p:tav tm="100000">
                                          <p:val>
                                            <p:strVal val="#ppt_h"/>
                                          </p:val>
                                        </p:tav>
                                      </p:tavLst>
                                    </p:anim>
                                    <p:animEffect transition="in" filter="fade">
                                      <p:cBhvr>
                                        <p:cTn id="9" dur="500"/>
                                        <p:tgtEl>
                                          <p:spTgt spid="97"/>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97"/>
                                        </p:tgtEl>
                                      </p:cBhvr>
                                    </p:animEffect>
                                    <p:animScale>
                                      <p:cBhvr>
                                        <p:cTn id="12" dur="250" autoRev="1" fill="hold"/>
                                        <p:tgtEl>
                                          <p:spTgt spid="97"/>
                                        </p:tgtEl>
                                      </p:cBhvr>
                                      <p:by x="105000" y="105000"/>
                                    </p:animScale>
                                  </p:childTnLst>
                                </p:cTn>
                              </p:par>
                            </p:childTnLst>
                          </p:cTn>
                        </p:par>
                      </p:childTnLst>
                    </p:cTn>
                  </p:par>
                </p:childTnLst>
              </p:cTn>
              <p:nextCondLst>
                <p:cond evt="onClick" delay="0">
                  <p:tgtEl>
                    <p:spTgt spid="96"/>
                  </p:tgtEl>
                </p:cond>
              </p:nextCondLst>
            </p:seq>
            <p:seq concurrent="1" nextAc="seek">
              <p:cTn id="13" restart="whenNotActive" fill="hold" evtFilter="cancelBubble" nodeType="interactiveSeq">
                <p:stCondLst>
                  <p:cond evt="onClick" delay="0">
                    <p:tgtEl>
                      <p:spTgt spid="98"/>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100"/>
                                        </p:tgtEl>
                                        <p:attrNameLst>
                                          <p:attrName>style.visibility</p:attrName>
                                        </p:attrNameLst>
                                      </p:cBhvr>
                                      <p:to>
                                        <p:strVal val="visible"/>
                                      </p:to>
                                    </p:set>
                                    <p:anim calcmode="lin" valueType="num">
                                      <p:cBhvr>
                                        <p:cTn id="18" dur="500" fill="hold"/>
                                        <p:tgtEl>
                                          <p:spTgt spid="100"/>
                                        </p:tgtEl>
                                        <p:attrNameLst>
                                          <p:attrName>ppt_w</p:attrName>
                                        </p:attrNameLst>
                                      </p:cBhvr>
                                      <p:tavLst>
                                        <p:tav tm="0">
                                          <p:val>
                                            <p:fltVal val="0"/>
                                          </p:val>
                                        </p:tav>
                                        <p:tav tm="100000">
                                          <p:val>
                                            <p:strVal val="#ppt_w"/>
                                          </p:val>
                                        </p:tav>
                                      </p:tavLst>
                                    </p:anim>
                                    <p:anim calcmode="lin" valueType="num">
                                      <p:cBhvr>
                                        <p:cTn id="19" dur="500" fill="hold"/>
                                        <p:tgtEl>
                                          <p:spTgt spid="100"/>
                                        </p:tgtEl>
                                        <p:attrNameLst>
                                          <p:attrName>ppt_h</p:attrName>
                                        </p:attrNameLst>
                                      </p:cBhvr>
                                      <p:tavLst>
                                        <p:tav tm="0">
                                          <p:val>
                                            <p:fltVal val="0"/>
                                          </p:val>
                                        </p:tav>
                                        <p:tav tm="100000">
                                          <p:val>
                                            <p:strVal val="#ppt_h"/>
                                          </p:val>
                                        </p:tav>
                                      </p:tavLst>
                                    </p:anim>
                                    <p:animEffect transition="in" filter="fade">
                                      <p:cBhvr>
                                        <p:cTn id="20" dur="500"/>
                                        <p:tgtEl>
                                          <p:spTgt spid="100"/>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100"/>
                                        </p:tgtEl>
                                      </p:cBhvr>
                                    </p:animEffect>
                                    <p:animScale>
                                      <p:cBhvr>
                                        <p:cTn id="23" dur="250" autoRev="1" fill="hold"/>
                                        <p:tgtEl>
                                          <p:spTgt spid="100"/>
                                        </p:tgtEl>
                                      </p:cBhvr>
                                      <p:by x="105000" y="105000"/>
                                    </p:animScale>
                                  </p:childTnLst>
                                </p:cTn>
                              </p:par>
                            </p:childTnLst>
                          </p:cTn>
                        </p:par>
                      </p:childTnLst>
                    </p:cTn>
                  </p:par>
                </p:childTnLst>
              </p:cTn>
              <p:nextCondLst>
                <p:cond evt="onClick" delay="0">
                  <p:tgtEl>
                    <p:spTgt spid="98"/>
                  </p:tgtEl>
                </p:cond>
              </p:nextCondLst>
            </p:seq>
            <p:seq concurrent="1" nextAc="seek">
              <p:cTn id="24" restart="whenNotActive" fill="hold" evtFilter="cancelBubble" nodeType="interactiveSeq">
                <p:stCondLst>
                  <p:cond evt="onClick" delay="0">
                    <p:tgtEl>
                      <p:spTgt spid="102"/>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103"/>
                                        </p:tgtEl>
                                        <p:attrNameLst>
                                          <p:attrName>style.visibility</p:attrName>
                                        </p:attrNameLst>
                                      </p:cBhvr>
                                      <p:to>
                                        <p:strVal val="visible"/>
                                      </p:to>
                                    </p:set>
                                    <p:anim calcmode="lin" valueType="num">
                                      <p:cBhvr>
                                        <p:cTn id="29" dur="500" fill="hold"/>
                                        <p:tgtEl>
                                          <p:spTgt spid="103"/>
                                        </p:tgtEl>
                                        <p:attrNameLst>
                                          <p:attrName>ppt_w</p:attrName>
                                        </p:attrNameLst>
                                      </p:cBhvr>
                                      <p:tavLst>
                                        <p:tav tm="0">
                                          <p:val>
                                            <p:fltVal val="0"/>
                                          </p:val>
                                        </p:tav>
                                        <p:tav tm="100000">
                                          <p:val>
                                            <p:strVal val="#ppt_w"/>
                                          </p:val>
                                        </p:tav>
                                      </p:tavLst>
                                    </p:anim>
                                    <p:anim calcmode="lin" valueType="num">
                                      <p:cBhvr>
                                        <p:cTn id="30" dur="500" fill="hold"/>
                                        <p:tgtEl>
                                          <p:spTgt spid="103"/>
                                        </p:tgtEl>
                                        <p:attrNameLst>
                                          <p:attrName>ppt_h</p:attrName>
                                        </p:attrNameLst>
                                      </p:cBhvr>
                                      <p:tavLst>
                                        <p:tav tm="0">
                                          <p:val>
                                            <p:fltVal val="0"/>
                                          </p:val>
                                        </p:tav>
                                        <p:tav tm="100000">
                                          <p:val>
                                            <p:strVal val="#ppt_h"/>
                                          </p:val>
                                        </p:tav>
                                      </p:tavLst>
                                    </p:anim>
                                    <p:animEffect transition="in" filter="fade">
                                      <p:cBhvr>
                                        <p:cTn id="31" dur="500"/>
                                        <p:tgtEl>
                                          <p:spTgt spid="103"/>
                                        </p:tgtEl>
                                      </p:cBhvr>
                                    </p:animEffect>
                                  </p:childTnLst>
                                  <p:subTnLst>
                                    <p:audio>
                                      <p:cMediaNode>
                                        <p:cTn display="0" masterRel="sameClick">
                                          <p:stCondLst>
                                            <p:cond evt="begin" delay="0">
                                              <p:tn val="27"/>
                                            </p:cond>
                                          </p:stCondLst>
                                          <p:endCondLst>
                                            <p:cond evt="onStopAudio" delay="0">
                                              <p:tgtEl>
                                                <p:sldTgt/>
                                              </p:tgtEl>
                                            </p:cond>
                                          </p:endCondLst>
                                        </p:cTn>
                                        <p:tgtEl>
                                          <p:sndTgt r:embed="rId3"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103"/>
                                        </p:tgtEl>
                                      </p:cBhvr>
                                    </p:animEffect>
                                    <p:animScale>
                                      <p:cBhvr>
                                        <p:cTn id="34" dur="250" autoRev="1" fill="hold"/>
                                        <p:tgtEl>
                                          <p:spTgt spid="103"/>
                                        </p:tgtEl>
                                      </p:cBhvr>
                                      <p:by x="105000" y="105000"/>
                                    </p:animScale>
                                  </p:childTnLst>
                                </p:cTn>
                              </p:par>
                            </p:childTnLst>
                          </p:cTn>
                        </p:par>
                      </p:childTnLst>
                    </p:cTn>
                  </p:par>
                </p:childTnLst>
              </p:cTn>
              <p:nextCondLst>
                <p:cond evt="onClick" delay="0">
                  <p:tgtEl>
                    <p:spTgt spid="102"/>
                  </p:tgtEl>
                </p:cond>
              </p:nextCondLst>
            </p:seq>
            <p:seq concurrent="1" nextAc="seek">
              <p:cTn id="35" restart="whenNotActive" fill="hold" evtFilter="cancelBubble" nodeType="interactiveSeq">
                <p:stCondLst>
                  <p:cond evt="onClick" delay="0">
                    <p:tgtEl>
                      <p:spTgt spid="2"/>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3"/>
                                        </p:tgtEl>
                                        <p:attrNameLst>
                                          <p:attrName>style.visibility</p:attrName>
                                        </p:attrNameLst>
                                      </p:cBhvr>
                                      <p:to>
                                        <p:strVal val="visible"/>
                                      </p:to>
                                    </p:set>
                                    <p:anim calcmode="lin" valueType="num">
                                      <p:cBhvr>
                                        <p:cTn id="40" dur="500" fill="hold"/>
                                        <p:tgtEl>
                                          <p:spTgt spid="3"/>
                                        </p:tgtEl>
                                        <p:attrNameLst>
                                          <p:attrName>ppt_w</p:attrName>
                                        </p:attrNameLst>
                                      </p:cBhvr>
                                      <p:tavLst>
                                        <p:tav tm="0">
                                          <p:val>
                                            <p:fltVal val="0"/>
                                          </p:val>
                                        </p:tav>
                                        <p:tav tm="100000">
                                          <p:val>
                                            <p:strVal val="#ppt_w"/>
                                          </p:val>
                                        </p:tav>
                                      </p:tavLst>
                                    </p:anim>
                                    <p:anim calcmode="lin" valueType="num">
                                      <p:cBhvr>
                                        <p:cTn id="41" dur="500" fill="hold"/>
                                        <p:tgtEl>
                                          <p:spTgt spid="3"/>
                                        </p:tgtEl>
                                        <p:attrNameLst>
                                          <p:attrName>ppt_h</p:attrName>
                                        </p:attrNameLst>
                                      </p:cBhvr>
                                      <p:tavLst>
                                        <p:tav tm="0">
                                          <p:val>
                                            <p:fltVal val="0"/>
                                          </p:val>
                                        </p:tav>
                                        <p:tav tm="100000">
                                          <p:val>
                                            <p:strVal val="#ppt_h"/>
                                          </p:val>
                                        </p:tav>
                                      </p:tavLst>
                                    </p:anim>
                                    <p:animEffect transition="in" filter="fade">
                                      <p:cBhvr>
                                        <p:cTn id="42" dur="500"/>
                                        <p:tgtEl>
                                          <p:spTgt spid="3"/>
                                        </p:tgtEl>
                                      </p:cBhvr>
                                    </p:animEffect>
                                  </p:childTnLst>
                                  <p:subTnLst>
                                    <p:audio>
                                      <p:cMediaNode>
                                        <p:cTn display="0" masterRel="sameClick">
                                          <p:stCondLst>
                                            <p:cond evt="begin" delay="0">
                                              <p:tn val="38"/>
                                            </p:cond>
                                          </p:stCondLst>
                                          <p:endCondLst>
                                            <p:cond evt="onStopAudio" delay="0">
                                              <p:tgtEl>
                                                <p:sldTgt/>
                                              </p:tgtEl>
                                            </p:cond>
                                          </p:endCondLst>
                                        </p:cTn>
                                        <p:tgtEl>
                                          <p:sndTgt r:embed="rId3" name="Bling.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3"/>
                                        </p:tgtEl>
                                      </p:cBhvr>
                                    </p:animEffect>
                                    <p:animScale>
                                      <p:cBhvr>
                                        <p:cTn id="45" dur="250" autoRev="1" fill="hold"/>
                                        <p:tgtEl>
                                          <p:spTgt spid="3"/>
                                        </p:tgtEl>
                                      </p:cBhvr>
                                      <p:by x="105000" y="105000"/>
                                    </p:animScale>
                                  </p:childTnLst>
                                </p:cTn>
                              </p:par>
                            </p:childTnLst>
                          </p:cTn>
                        </p:par>
                      </p:childTnLst>
                    </p:cTn>
                  </p:par>
                </p:childTnLst>
              </p:cTn>
              <p:nextCondLst>
                <p:cond evt="onClick" delay="0">
                  <p:tgtEl>
                    <p:spTgt spid="2"/>
                  </p:tgtEl>
                </p:cond>
              </p:nextCondLst>
            </p:seq>
            <p:seq concurrent="1" nextAc="seek">
              <p:cTn id="46" restart="whenNotActive" fill="hold" evtFilter="cancelBubble" nodeType="interactiveSeq">
                <p:stCondLst>
                  <p:cond evt="onClick" delay="0">
                    <p:tgtEl>
                      <p:spTgt spid="4"/>
                    </p:tgtEl>
                  </p:cond>
                </p:stCondLst>
                <p:endSync evt="end" delay="0">
                  <p:rtn val="all"/>
                </p:endSync>
                <p:childTnLst>
                  <p:par>
                    <p:cTn id="47" fill="hold">
                      <p:stCondLst>
                        <p:cond delay="0"/>
                      </p:stCondLst>
                      <p:childTnLst>
                        <p:par>
                          <p:cTn id="48" fill="hold">
                            <p:stCondLst>
                              <p:cond delay="0"/>
                            </p:stCondLst>
                            <p:childTnLst>
                              <p:par>
                                <p:cTn id="49" presetID="53" presetClass="entr" presetSubtype="16" fill="hold" grpId="0" nodeType="withEffect">
                                  <p:stCondLst>
                                    <p:cond delay="0"/>
                                  </p:stCondLst>
                                  <p:childTnLst>
                                    <p:set>
                                      <p:cBhvr>
                                        <p:cTn id="50" dur="1" fill="hold">
                                          <p:stCondLst>
                                            <p:cond delay="0"/>
                                          </p:stCondLst>
                                        </p:cTn>
                                        <p:tgtEl>
                                          <p:spTgt spid="5"/>
                                        </p:tgtEl>
                                        <p:attrNameLst>
                                          <p:attrName>style.visibility</p:attrName>
                                        </p:attrNameLst>
                                      </p:cBhvr>
                                      <p:to>
                                        <p:strVal val="visible"/>
                                      </p:to>
                                    </p:set>
                                    <p:anim calcmode="lin" valueType="num">
                                      <p:cBhvr>
                                        <p:cTn id="51" dur="500" fill="hold"/>
                                        <p:tgtEl>
                                          <p:spTgt spid="5"/>
                                        </p:tgtEl>
                                        <p:attrNameLst>
                                          <p:attrName>ppt_w</p:attrName>
                                        </p:attrNameLst>
                                      </p:cBhvr>
                                      <p:tavLst>
                                        <p:tav tm="0">
                                          <p:val>
                                            <p:fltVal val="0"/>
                                          </p:val>
                                        </p:tav>
                                        <p:tav tm="100000">
                                          <p:val>
                                            <p:strVal val="#ppt_w"/>
                                          </p:val>
                                        </p:tav>
                                      </p:tavLst>
                                    </p:anim>
                                    <p:anim calcmode="lin" valueType="num">
                                      <p:cBhvr>
                                        <p:cTn id="52" dur="500" fill="hold"/>
                                        <p:tgtEl>
                                          <p:spTgt spid="5"/>
                                        </p:tgtEl>
                                        <p:attrNameLst>
                                          <p:attrName>ppt_h</p:attrName>
                                        </p:attrNameLst>
                                      </p:cBhvr>
                                      <p:tavLst>
                                        <p:tav tm="0">
                                          <p:val>
                                            <p:fltVal val="0"/>
                                          </p:val>
                                        </p:tav>
                                        <p:tav tm="100000">
                                          <p:val>
                                            <p:strVal val="#ppt_h"/>
                                          </p:val>
                                        </p:tav>
                                      </p:tavLst>
                                    </p:anim>
                                    <p:animEffect transition="in" filter="fade">
                                      <p:cBhvr>
                                        <p:cTn id="53" dur="500"/>
                                        <p:tgtEl>
                                          <p:spTgt spid="5"/>
                                        </p:tgtEl>
                                      </p:cBhvr>
                                    </p:animEffect>
                                  </p:childTnLst>
                                  <p:subTnLst>
                                    <p:audio>
                                      <p:cMediaNode>
                                        <p:cTn display="0" masterRel="sameClick">
                                          <p:stCondLst>
                                            <p:cond evt="begin" delay="0">
                                              <p:tn val="49"/>
                                            </p:cond>
                                          </p:stCondLst>
                                          <p:endCondLst>
                                            <p:cond evt="onStopAudio" delay="0">
                                              <p:tgtEl>
                                                <p:sldTgt/>
                                              </p:tgtEl>
                                            </p:cond>
                                          </p:endCondLst>
                                        </p:cTn>
                                        <p:tgtEl>
                                          <p:sndTgt r:embed="rId3" name="Bling.wav"/>
                                        </p:tgtEl>
                                      </p:cMediaNode>
                                    </p:audio>
                                  </p:subTnLst>
                                </p:cTn>
                              </p:par>
                              <p:par>
                                <p:cTn id="54" presetID="26" presetClass="emph" presetSubtype="0" fill="hold" grpId="1" nodeType="withEffect">
                                  <p:stCondLst>
                                    <p:cond delay="500"/>
                                  </p:stCondLst>
                                  <p:childTnLst>
                                    <p:animEffect transition="out" filter="fade">
                                      <p:cBhvr>
                                        <p:cTn id="55" dur="500" tmFilter="0, 0; .2, .5; .8, .5; 1, 0"/>
                                        <p:tgtEl>
                                          <p:spTgt spid="5"/>
                                        </p:tgtEl>
                                      </p:cBhvr>
                                    </p:animEffect>
                                    <p:animScale>
                                      <p:cBhvr>
                                        <p:cTn id="56" dur="250" autoRev="1" fill="hold"/>
                                        <p:tgtEl>
                                          <p:spTgt spid="5"/>
                                        </p:tgtEl>
                                      </p:cBhvr>
                                      <p:by x="105000" y="105000"/>
                                    </p:animScale>
                                  </p:childTnLst>
                                </p:cTn>
                              </p:par>
                            </p:childTnLst>
                          </p:cTn>
                        </p:par>
                      </p:childTnLst>
                    </p:cTn>
                  </p:par>
                </p:childTnLst>
              </p:cTn>
              <p:nextCondLst>
                <p:cond evt="onClick" delay="0">
                  <p:tgtEl>
                    <p:spTgt spid="4"/>
                  </p:tgtEl>
                </p:cond>
              </p:nextCondLst>
            </p:seq>
            <p:seq concurrent="1" nextAc="seek">
              <p:cTn id="57" restart="whenNotActive" fill="hold" evtFilter="cancelBubble" nodeType="interactiveSeq">
                <p:stCondLst>
                  <p:cond evt="onClick" delay="0">
                    <p:tgtEl>
                      <p:spTgt spid="6"/>
                    </p:tgtEl>
                  </p:cond>
                </p:stCondLst>
                <p:endSync evt="end" delay="0">
                  <p:rtn val="all"/>
                </p:endSync>
                <p:childTnLst>
                  <p:par>
                    <p:cTn id="58" fill="hold">
                      <p:stCondLst>
                        <p:cond delay="0"/>
                      </p:stCondLst>
                      <p:childTnLst>
                        <p:par>
                          <p:cTn id="59" fill="hold">
                            <p:stCondLst>
                              <p:cond delay="0"/>
                            </p:stCondLst>
                            <p:childTnLst>
                              <p:par>
                                <p:cTn id="60" presetID="53" presetClass="entr" presetSubtype="16" fill="hold" grpId="0" nodeType="withEffect">
                                  <p:stCondLst>
                                    <p:cond delay="0"/>
                                  </p:stCondLst>
                                  <p:childTnLst>
                                    <p:set>
                                      <p:cBhvr>
                                        <p:cTn id="61" dur="1" fill="hold">
                                          <p:stCondLst>
                                            <p:cond delay="0"/>
                                          </p:stCondLst>
                                        </p:cTn>
                                        <p:tgtEl>
                                          <p:spTgt spid="9"/>
                                        </p:tgtEl>
                                        <p:attrNameLst>
                                          <p:attrName>style.visibility</p:attrName>
                                        </p:attrNameLst>
                                      </p:cBhvr>
                                      <p:to>
                                        <p:strVal val="visible"/>
                                      </p:to>
                                    </p:set>
                                    <p:anim calcmode="lin" valueType="num">
                                      <p:cBhvr>
                                        <p:cTn id="62" dur="500" fill="hold"/>
                                        <p:tgtEl>
                                          <p:spTgt spid="9"/>
                                        </p:tgtEl>
                                        <p:attrNameLst>
                                          <p:attrName>ppt_w</p:attrName>
                                        </p:attrNameLst>
                                      </p:cBhvr>
                                      <p:tavLst>
                                        <p:tav tm="0">
                                          <p:val>
                                            <p:fltVal val="0"/>
                                          </p:val>
                                        </p:tav>
                                        <p:tav tm="100000">
                                          <p:val>
                                            <p:strVal val="#ppt_w"/>
                                          </p:val>
                                        </p:tav>
                                      </p:tavLst>
                                    </p:anim>
                                    <p:anim calcmode="lin" valueType="num">
                                      <p:cBhvr>
                                        <p:cTn id="63" dur="500" fill="hold"/>
                                        <p:tgtEl>
                                          <p:spTgt spid="9"/>
                                        </p:tgtEl>
                                        <p:attrNameLst>
                                          <p:attrName>ppt_h</p:attrName>
                                        </p:attrNameLst>
                                      </p:cBhvr>
                                      <p:tavLst>
                                        <p:tav tm="0">
                                          <p:val>
                                            <p:fltVal val="0"/>
                                          </p:val>
                                        </p:tav>
                                        <p:tav tm="100000">
                                          <p:val>
                                            <p:strVal val="#ppt_h"/>
                                          </p:val>
                                        </p:tav>
                                      </p:tavLst>
                                    </p:anim>
                                    <p:animEffect transition="in" filter="fade">
                                      <p:cBhvr>
                                        <p:cTn id="64" dur="500"/>
                                        <p:tgtEl>
                                          <p:spTgt spid="9"/>
                                        </p:tgtEl>
                                      </p:cBhvr>
                                    </p:animEffect>
                                  </p:childTnLst>
                                  <p:subTnLst>
                                    <p:audio>
                                      <p:cMediaNode>
                                        <p:cTn display="0" masterRel="sameClick">
                                          <p:stCondLst>
                                            <p:cond evt="begin" delay="0">
                                              <p:tn val="60"/>
                                            </p:cond>
                                          </p:stCondLst>
                                          <p:endCondLst>
                                            <p:cond evt="onStopAudio" delay="0">
                                              <p:tgtEl>
                                                <p:sldTgt/>
                                              </p:tgtEl>
                                            </p:cond>
                                          </p:endCondLst>
                                        </p:cTn>
                                        <p:tgtEl>
                                          <p:sndTgt r:embed="rId3" name="Bling.wav"/>
                                        </p:tgtEl>
                                      </p:cMediaNode>
                                    </p:audio>
                                  </p:subTnLst>
                                </p:cTn>
                              </p:par>
                              <p:par>
                                <p:cTn id="65" presetID="26" presetClass="emph" presetSubtype="0" fill="hold" grpId="1" nodeType="withEffect">
                                  <p:stCondLst>
                                    <p:cond delay="500"/>
                                  </p:stCondLst>
                                  <p:childTnLst>
                                    <p:animEffect transition="out" filter="fade">
                                      <p:cBhvr>
                                        <p:cTn id="66" dur="500" tmFilter="0, 0; .2, .5; .8, .5; 1, 0"/>
                                        <p:tgtEl>
                                          <p:spTgt spid="9"/>
                                        </p:tgtEl>
                                      </p:cBhvr>
                                    </p:animEffect>
                                    <p:animScale>
                                      <p:cBhvr>
                                        <p:cTn id="67" dur="250" autoRev="1" fill="hold"/>
                                        <p:tgtEl>
                                          <p:spTgt spid="9"/>
                                        </p:tgtEl>
                                      </p:cBhvr>
                                      <p:by x="105000" y="105000"/>
                                    </p:animScale>
                                  </p:childTnLst>
                                </p:cTn>
                              </p:par>
                            </p:childTnLst>
                          </p:cTn>
                        </p:par>
                      </p:childTnLst>
                    </p:cTn>
                  </p:par>
                </p:childTnLst>
              </p:cTn>
              <p:nextCondLst>
                <p:cond evt="onClick" delay="0">
                  <p:tgtEl>
                    <p:spTgt spid="6"/>
                  </p:tgtEl>
                </p:cond>
              </p:nextCondLst>
            </p:seq>
            <p:seq concurrent="1" nextAc="seek">
              <p:cTn id="68" restart="whenNotActive" fill="hold" evtFilter="cancelBubble" nodeType="interactiveSeq">
                <p:stCondLst>
                  <p:cond evt="onClick" delay="0">
                    <p:tgtEl>
                      <p:spTgt spid="65"/>
                    </p:tgtEl>
                  </p:cond>
                </p:stCondLst>
                <p:endSync evt="end" delay="0">
                  <p:rtn val="all"/>
                </p:endSync>
                <p:childTnLst>
                  <p:par>
                    <p:cTn id="69" fill="hold">
                      <p:stCondLst>
                        <p:cond delay="0"/>
                      </p:stCondLst>
                      <p:childTnLst>
                        <p:par>
                          <p:cTn id="70" fill="hold">
                            <p:stCondLst>
                              <p:cond delay="0"/>
                            </p:stCondLst>
                            <p:childTnLst>
                              <p:par>
                                <p:cTn id="71" presetID="53" presetClass="entr" presetSubtype="16" fill="hold" grpId="0" nodeType="withEffect">
                                  <p:stCondLst>
                                    <p:cond delay="0"/>
                                  </p:stCondLst>
                                  <p:childTnLst>
                                    <p:set>
                                      <p:cBhvr>
                                        <p:cTn id="72" dur="1" fill="hold">
                                          <p:stCondLst>
                                            <p:cond delay="0"/>
                                          </p:stCondLst>
                                        </p:cTn>
                                        <p:tgtEl>
                                          <p:spTgt spid="66"/>
                                        </p:tgtEl>
                                        <p:attrNameLst>
                                          <p:attrName>style.visibility</p:attrName>
                                        </p:attrNameLst>
                                      </p:cBhvr>
                                      <p:to>
                                        <p:strVal val="visible"/>
                                      </p:to>
                                    </p:set>
                                    <p:anim calcmode="lin" valueType="num">
                                      <p:cBhvr>
                                        <p:cTn id="73" dur="500" fill="hold"/>
                                        <p:tgtEl>
                                          <p:spTgt spid="66"/>
                                        </p:tgtEl>
                                        <p:attrNameLst>
                                          <p:attrName>ppt_w</p:attrName>
                                        </p:attrNameLst>
                                      </p:cBhvr>
                                      <p:tavLst>
                                        <p:tav tm="0">
                                          <p:val>
                                            <p:fltVal val="0"/>
                                          </p:val>
                                        </p:tav>
                                        <p:tav tm="100000">
                                          <p:val>
                                            <p:strVal val="#ppt_w"/>
                                          </p:val>
                                        </p:tav>
                                      </p:tavLst>
                                    </p:anim>
                                    <p:anim calcmode="lin" valueType="num">
                                      <p:cBhvr>
                                        <p:cTn id="74" dur="500" fill="hold"/>
                                        <p:tgtEl>
                                          <p:spTgt spid="66"/>
                                        </p:tgtEl>
                                        <p:attrNameLst>
                                          <p:attrName>ppt_h</p:attrName>
                                        </p:attrNameLst>
                                      </p:cBhvr>
                                      <p:tavLst>
                                        <p:tav tm="0">
                                          <p:val>
                                            <p:fltVal val="0"/>
                                          </p:val>
                                        </p:tav>
                                        <p:tav tm="100000">
                                          <p:val>
                                            <p:strVal val="#ppt_h"/>
                                          </p:val>
                                        </p:tav>
                                      </p:tavLst>
                                    </p:anim>
                                    <p:animEffect transition="in" filter="fade">
                                      <p:cBhvr>
                                        <p:cTn id="75" dur="500"/>
                                        <p:tgtEl>
                                          <p:spTgt spid="66"/>
                                        </p:tgtEl>
                                      </p:cBhvr>
                                    </p:animEffect>
                                  </p:childTnLst>
                                  <p:subTnLst>
                                    <p:audio>
                                      <p:cMediaNode>
                                        <p:cTn display="0" masterRel="sameClick">
                                          <p:stCondLst>
                                            <p:cond evt="begin" delay="0">
                                              <p:tn val="71"/>
                                            </p:cond>
                                          </p:stCondLst>
                                          <p:endCondLst>
                                            <p:cond evt="onStopAudio" delay="0">
                                              <p:tgtEl>
                                                <p:sldTgt/>
                                              </p:tgtEl>
                                            </p:cond>
                                          </p:endCondLst>
                                        </p:cTn>
                                        <p:tgtEl>
                                          <p:sndTgt r:embed="rId4" name="applause.wav"/>
                                        </p:tgtEl>
                                      </p:cMediaNode>
                                    </p:audio>
                                  </p:subTnLst>
                                </p:cTn>
                              </p:par>
                              <p:par>
                                <p:cTn id="76" presetID="26" presetClass="emph" presetSubtype="0" fill="hold" grpId="1" nodeType="withEffect">
                                  <p:stCondLst>
                                    <p:cond delay="500"/>
                                  </p:stCondLst>
                                  <p:childTnLst>
                                    <p:animEffect transition="out" filter="fade">
                                      <p:cBhvr>
                                        <p:cTn id="77" dur="500" tmFilter="0, 0; .2, .5; .8, .5; 1, 0"/>
                                        <p:tgtEl>
                                          <p:spTgt spid="66"/>
                                        </p:tgtEl>
                                      </p:cBhvr>
                                    </p:animEffect>
                                    <p:animScale>
                                      <p:cBhvr>
                                        <p:cTn id="78" dur="250" autoRev="1" fill="hold"/>
                                        <p:tgtEl>
                                          <p:spTgt spid="66"/>
                                        </p:tgtEl>
                                      </p:cBhvr>
                                      <p:by x="105000" y="105000"/>
                                    </p:animScale>
                                  </p:childTnLst>
                                </p:cTn>
                              </p:par>
                              <p:par>
                                <p:cTn id="79"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80" dur="2000" fill="hold"/>
                                        <p:tgtEl>
                                          <p:spTgt spid="101"/>
                                        </p:tgtEl>
                                        <p:attrNameLst>
                                          <p:attrName>ppt_x</p:attrName>
                                          <p:attrName>ppt_y</p:attrName>
                                        </p:attrNameLst>
                                      </p:cBhvr>
                                    </p:animMotion>
                                  </p:childTnLst>
                                </p:cTn>
                              </p:par>
                              <p:par>
                                <p:cTn id="81"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2" dur="2000" fill="hold"/>
                                        <p:tgtEl>
                                          <p:spTgt spid="111"/>
                                        </p:tgtEl>
                                        <p:attrNameLst>
                                          <p:attrName>ppt_x</p:attrName>
                                          <p:attrName>ppt_y</p:attrName>
                                        </p:attrNameLst>
                                      </p:cBhvr>
                                    </p:animMotion>
                                  </p:childTnLst>
                                </p:cTn>
                              </p:par>
                              <p:par>
                                <p:cTn id="8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4" dur="2000" fill="hold"/>
                                        <p:tgtEl>
                                          <p:spTgt spid="104"/>
                                        </p:tgtEl>
                                        <p:attrNameLst>
                                          <p:attrName>ppt_x</p:attrName>
                                          <p:attrName>ppt_y</p:attrName>
                                        </p:attrNameLst>
                                      </p:cBhvr>
                                    </p:animMotion>
                                  </p:childTnLst>
                                </p:cTn>
                              </p:par>
                              <p:par>
                                <p:cTn id="85"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86" dur="2000" fill="hold"/>
                                        <p:tgtEl>
                                          <p:spTgt spid="99"/>
                                        </p:tgtEl>
                                        <p:attrNameLst>
                                          <p:attrName>ppt_x</p:attrName>
                                          <p:attrName>ppt_y</p:attrName>
                                        </p:attrNameLst>
                                      </p:cBhvr>
                                    </p:animMotion>
                                  </p:childTnLst>
                                </p:cTn>
                              </p:par>
                              <p:par>
                                <p:cTn id="87"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88" dur="2000" fill="hold"/>
                                        <p:tgtEl>
                                          <p:spTgt spid="105"/>
                                        </p:tgtEl>
                                        <p:attrNameLst>
                                          <p:attrName>ppt_x</p:attrName>
                                          <p:attrName>ppt_y</p:attrName>
                                        </p:attrNameLst>
                                      </p:cBhvr>
                                    </p:animMotion>
                                  </p:childTnLst>
                                </p:cTn>
                              </p:par>
                              <p:par>
                                <p:cTn id="89"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90" dur="2000" fill="hold"/>
                                        <p:tgtEl>
                                          <p:spTgt spid="106"/>
                                        </p:tgtEl>
                                        <p:attrNameLst>
                                          <p:attrName>ppt_x</p:attrName>
                                          <p:attrName>ppt_y</p:attrName>
                                        </p:attrNameLst>
                                      </p:cBhvr>
                                      <p:rCtr x="-4792" y="65810"/>
                                    </p:animMotion>
                                  </p:childTnLst>
                                </p:cTn>
                              </p:par>
                              <p:par>
                                <p:cTn id="91"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92" dur="2000" fill="hold"/>
                                        <p:tgtEl>
                                          <p:spTgt spid="110"/>
                                        </p:tgtEl>
                                        <p:attrNameLst>
                                          <p:attrName>ppt_x</p:attrName>
                                          <p:attrName>ppt_y</p:attrName>
                                        </p:attrNameLst>
                                      </p:cBhvr>
                                    </p:animMotion>
                                  </p:childTnLst>
                                </p:cTn>
                              </p:par>
                              <p:par>
                                <p:cTn id="93"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94" dur="2000" fill="hold"/>
                                        <p:tgtEl>
                                          <p:spTgt spid="107"/>
                                        </p:tgtEl>
                                        <p:attrNameLst>
                                          <p:attrName>ppt_x</p:attrName>
                                          <p:attrName>ppt_y</p:attrName>
                                        </p:attrNameLst>
                                      </p:cBhvr>
                                    </p:animMotion>
                                  </p:childTnLst>
                                </p:cTn>
                              </p:par>
                              <p:par>
                                <p:cTn id="95"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96" dur="2000" fill="hold"/>
                                        <p:tgtEl>
                                          <p:spTgt spid="108"/>
                                        </p:tgtEl>
                                        <p:attrNameLst>
                                          <p:attrName>ppt_x</p:attrName>
                                          <p:attrName>ppt_y</p:attrName>
                                        </p:attrNameLst>
                                      </p:cBhvr>
                                    </p:animMotion>
                                  </p:childTnLst>
                                </p:cTn>
                              </p:par>
                              <p:par>
                                <p:cTn id="97"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98" dur="2000" fill="hold"/>
                                        <p:tgtEl>
                                          <p:spTgt spid="109"/>
                                        </p:tgtEl>
                                        <p:attrNameLst>
                                          <p:attrName>ppt_x</p:attrName>
                                          <p:attrName>ppt_y</p:attrName>
                                        </p:attrNameLst>
                                      </p:cBhvr>
                                    </p:animMotion>
                                  </p:childTnLst>
                                </p:cTn>
                              </p:par>
                              <p:par>
                                <p:cTn id="99"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00" dur="2000" fill="hold"/>
                                        <p:tgtEl>
                                          <p:spTgt spid="112"/>
                                        </p:tgtEl>
                                        <p:attrNameLst>
                                          <p:attrName>ppt_x</p:attrName>
                                          <p:attrName>ppt_y</p:attrName>
                                        </p:attrNameLst>
                                      </p:cBhvr>
                                    </p:animMotion>
                                  </p:childTnLst>
                                </p:cTn>
                              </p:par>
                              <p:par>
                                <p:cTn id="101"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02" dur="2000" fill="hold"/>
                                        <p:tgtEl>
                                          <p:spTgt spid="114"/>
                                        </p:tgtEl>
                                        <p:attrNameLst>
                                          <p:attrName>ppt_x</p:attrName>
                                          <p:attrName>ppt_y</p:attrName>
                                        </p:attrNameLst>
                                      </p:cBhvr>
                                    </p:animMotion>
                                  </p:childTnLst>
                                </p:cTn>
                              </p:par>
                              <p:par>
                                <p:cTn id="10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4" dur="2000" fill="hold"/>
                                        <p:tgtEl>
                                          <p:spTgt spid="113"/>
                                        </p:tgtEl>
                                        <p:attrNameLst>
                                          <p:attrName>ppt_x</p:attrName>
                                          <p:attrName>ppt_y</p:attrName>
                                        </p:attrNameLst>
                                      </p:cBhvr>
                                    </p:animMotion>
                                  </p:childTnLst>
                                </p:cTn>
                              </p:par>
                              <p:par>
                                <p:cTn id="105"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106" dur="2000" fill="hold"/>
                                        <p:tgtEl>
                                          <p:spTgt spid="115"/>
                                        </p:tgtEl>
                                        <p:attrNameLst>
                                          <p:attrName>ppt_x</p:attrName>
                                          <p:attrName>ppt_y</p:attrName>
                                        </p:attrNameLst>
                                      </p:cBhvr>
                                      <p:rCtr x="18750" y="58287"/>
                                    </p:animMotion>
                                  </p:childTnLst>
                                </p:cTn>
                              </p:par>
                              <p:par>
                                <p:cTn id="107"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108" dur="2000" fill="hold"/>
                                        <p:tgtEl>
                                          <p:spTgt spid="116"/>
                                        </p:tgtEl>
                                        <p:attrNameLst>
                                          <p:attrName>ppt_x</p:attrName>
                                          <p:attrName>ppt_y</p:attrName>
                                        </p:attrNameLst>
                                      </p:cBhvr>
                                    </p:animMotion>
                                  </p:childTnLst>
                                </p:cTn>
                              </p:par>
                              <p:par>
                                <p:cTn id="10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10" dur="2000" fill="hold"/>
                                        <p:tgtEl>
                                          <p:spTgt spid="117"/>
                                        </p:tgtEl>
                                        <p:attrNameLst>
                                          <p:attrName>ppt_x</p:attrName>
                                          <p:attrName>ppt_y</p:attrName>
                                        </p:attrNameLst>
                                      </p:cBhvr>
                                    </p:animMotion>
                                  </p:childTnLst>
                                </p:cTn>
                              </p:par>
                              <p:par>
                                <p:cTn id="111"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12" dur="2000" fill="hold"/>
                                        <p:tgtEl>
                                          <p:spTgt spid="118"/>
                                        </p:tgtEl>
                                        <p:attrNameLst>
                                          <p:attrName>ppt_x</p:attrName>
                                          <p:attrName>ppt_y</p:attrName>
                                        </p:attrNameLst>
                                      </p:cBhvr>
                                    </p:animMotion>
                                  </p:childTnLst>
                                </p:cTn>
                              </p:par>
                              <p:par>
                                <p:cTn id="113"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14" dur="2000" fill="hold"/>
                                        <p:tgtEl>
                                          <p:spTgt spid="120"/>
                                        </p:tgtEl>
                                        <p:attrNameLst>
                                          <p:attrName>ppt_x</p:attrName>
                                          <p:attrName>ppt_y</p:attrName>
                                        </p:attrNameLst>
                                      </p:cBhvr>
                                    </p:animMotion>
                                  </p:childTnLst>
                                </p:cTn>
                              </p:par>
                              <p:par>
                                <p:cTn id="115"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6" dur="2000" fill="hold"/>
                                        <p:tgtEl>
                                          <p:spTgt spid="119"/>
                                        </p:tgtEl>
                                        <p:attrNameLst>
                                          <p:attrName>ppt_x</p:attrName>
                                          <p:attrName>ppt_y</p:attrName>
                                        </p:attrNameLst>
                                      </p:cBhvr>
                                    </p:animMotion>
                                  </p:childTnLst>
                                </p:cTn>
                              </p:par>
                              <p:par>
                                <p:cTn id="11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8" dur="2000" fill="hold"/>
                                        <p:tgtEl>
                                          <p:spTgt spid="121"/>
                                        </p:tgtEl>
                                        <p:attrNameLst>
                                          <p:attrName>ppt_x</p:attrName>
                                          <p:attrName>ppt_y</p:attrName>
                                        </p:attrNameLst>
                                      </p:cBhvr>
                                    </p:animMotion>
                                  </p:childTnLst>
                                </p:cTn>
                              </p:par>
                              <p:par>
                                <p:cTn id="119"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120" dur="2000" fill="hold"/>
                                        <p:tgtEl>
                                          <p:spTgt spid="122"/>
                                        </p:tgtEl>
                                        <p:attrNameLst>
                                          <p:attrName>ppt_x</p:attrName>
                                          <p:attrName>ppt_y</p:attrName>
                                        </p:attrNameLst>
                                      </p:cBhvr>
                                    </p:animMotion>
                                  </p:childTnLst>
                                </p:cTn>
                              </p:par>
                              <p:par>
                                <p:cTn id="121"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22" dur="2000" fill="hold"/>
                                        <p:tgtEl>
                                          <p:spTgt spid="123"/>
                                        </p:tgtEl>
                                        <p:attrNameLst>
                                          <p:attrName>ppt_x</p:attrName>
                                          <p:attrName>ppt_y</p:attrName>
                                        </p:attrNameLst>
                                      </p:cBhvr>
                                    </p:animMotion>
                                  </p:childTnLst>
                                </p:cTn>
                              </p:par>
                              <p:par>
                                <p:cTn id="12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4" dur="2000" fill="hold"/>
                                        <p:tgtEl>
                                          <p:spTgt spid="124"/>
                                        </p:tgtEl>
                                        <p:attrNameLst>
                                          <p:attrName>ppt_x</p:attrName>
                                          <p:attrName>ppt_y</p:attrName>
                                        </p:attrNameLst>
                                      </p:cBhvr>
                                    </p:animMotion>
                                  </p:childTnLst>
                                </p:cTn>
                              </p:par>
                              <p:par>
                                <p:cTn id="125"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26" dur="2000" fill="hold"/>
                                        <p:tgtEl>
                                          <p:spTgt spid="125"/>
                                        </p:tgtEl>
                                        <p:attrNameLst>
                                          <p:attrName>ppt_x</p:attrName>
                                          <p:attrName>ppt_y</p:attrName>
                                        </p:attrNameLst>
                                      </p:cBhvr>
                                    </p:animMotion>
                                  </p:childTnLst>
                                </p:cTn>
                              </p:par>
                              <p:par>
                                <p:cTn id="127"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28" dur="2000" fill="hold"/>
                                        <p:tgtEl>
                                          <p:spTgt spid="126"/>
                                        </p:tgtEl>
                                        <p:attrNameLst>
                                          <p:attrName>ppt_x</p:attrName>
                                          <p:attrName>ppt_y</p:attrName>
                                        </p:attrNameLst>
                                      </p:cBhvr>
                                    </p:animMotion>
                                  </p:childTnLst>
                                </p:cTn>
                              </p:par>
                              <p:par>
                                <p:cTn id="129"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30" dur="2000" fill="hold"/>
                                        <p:tgtEl>
                                          <p:spTgt spid="128"/>
                                        </p:tgtEl>
                                        <p:attrNameLst>
                                          <p:attrName>ppt_x</p:attrName>
                                          <p:attrName>ppt_y</p:attrName>
                                        </p:attrNameLst>
                                      </p:cBhvr>
                                    </p:animMotion>
                                  </p:childTnLst>
                                </p:cTn>
                              </p:par>
                              <p:par>
                                <p:cTn id="13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32" dur="2000" fill="hold"/>
                                        <p:tgtEl>
                                          <p:spTgt spid="127"/>
                                        </p:tgtEl>
                                        <p:attrNameLst>
                                          <p:attrName>ppt_x</p:attrName>
                                          <p:attrName>ppt_y</p:attrName>
                                        </p:attrNameLst>
                                      </p:cBhvr>
                                    </p:animMotion>
                                  </p:childTnLst>
                                </p:cTn>
                              </p:par>
                              <p:par>
                                <p:cTn id="13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34" dur="2000" fill="hold"/>
                                        <p:tgtEl>
                                          <p:spTgt spid="129"/>
                                        </p:tgtEl>
                                        <p:attrNameLst>
                                          <p:attrName>ppt_x</p:attrName>
                                          <p:attrName>ppt_y</p:attrName>
                                        </p:attrNameLst>
                                      </p:cBhvr>
                                    </p:animMotion>
                                  </p:childTnLst>
                                </p:cTn>
                              </p:par>
                              <p:par>
                                <p:cTn id="135"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36" dur="2000" fill="hold"/>
                                        <p:tgtEl>
                                          <p:spTgt spid="130"/>
                                        </p:tgtEl>
                                        <p:attrNameLst>
                                          <p:attrName>ppt_x</p:attrName>
                                          <p:attrName>ppt_y</p:attrName>
                                        </p:attrNameLst>
                                      </p:cBhvr>
                                    </p:animMotion>
                                  </p:childTnLst>
                                </p:cTn>
                              </p:par>
                            </p:childTnLst>
                          </p:cTn>
                        </p:par>
                      </p:childTnLst>
                    </p:cTn>
                  </p:par>
                </p:childTnLst>
              </p:cTn>
              <p:nextCondLst>
                <p:cond evt="onClick" delay="0">
                  <p:tgtEl>
                    <p:spTgt spid="65"/>
                  </p:tgtEl>
                </p:cond>
              </p:nextCondLst>
            </p:seq>
          </p:childTnLst>
        </p:cTn>
      </p:par>
    </p:tnLst>
    <p:bldLst>
      <p:bldP spid="97" grpId="0"/>
      <p:bldP spid="97" grpId="1"/>
      <p:bldP spid="100" grpId="0"/>
      <p:bldP spid="100" grpId="1"/>
      <p:bldP spid="103" grpId="0"/>
      <p:bldP spid="103" grpId="1"/>
      <p:bldP spid="3" grpId="0"/>
      <p:bldP spid="3" grpId="1"/>
      <p:bldP spid="5" grpId="0"/>
      <p:bldP spid="5" grpId="1"/>
      <p:bldP spid="9" grpId="0"/>
      <p:bldP spid="9" grpId="1"/>
      <p:bldP spid="66" grpId="0"/>
      <p:bldP spid="66"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685621" y="3272008"/>
            <a:ext cx="4060426" cy="3335494"/>
          </a:xfrm>
          <a:prstGeom prst="rect">
            <a:avLst/>
          </a:prstGeom>
        </p:spPr>
      </p:pic>
      <p:grpSp>
        <p:nvGrpSpPr>
          <p:cNvPr id="3" name="Group 3"/>
          <p:cNvGrpSpPr>
            <a:grpSpLocks noChangeAspect="1"/>
          </p:cNvGrpSpPr>
          <p:nvPr/>
        </p:nvGrpSpPr>
        <p:grpSpPr>
          <a:xfrm rot="-5400000">
            <a:off x="6651801" y="342636"/>
            <a:ext cx="8717201" cy="6631579"/>
            <a:chOff x="0" y="0"/>
            <a:chExt cx="2374900" cy="2011680"/>
          </a:xfrm>
        </p:grpSpPr>
        <p:sp>
          <p:nvSpPr>
            <p:cNvPr id="4" name="Freeform 4"/>
            <p:cNvSpPr/>
            <p:nvPr/>
          </p:nvSpPr>
          <p:spPr>
            <a:xfrm>
              <a:off x="-2540" y="-2540"/>
              <a:ext cx="2377441" cy="2009140"/>
            </a:xfrm>
            <a:custGeom>
              <a:avLst/>
              <a:gdLst/>
              <a:ahLst/>
              <a:cxnLst/>
              <a:rect l="l" t="t" r="r" b="b"/>
              <a:pathLst>
                <a:path w="2377441" h="2009140">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09" y="132080"/>
                    <a:pt x="1635759" y="125730"/>
                  </a:cubicBezTo>
                  <a:cubicBezTo>
                    <a:pt x="1631949" y="121920"/>
                    <a:pt x="1629409" y="123190"/>
                    <a:pt x="1625599" y="125730"/>
                  </a:cubicBezTo>
                  <a:lnTo>
                    <a:pt x="1617979" y="133350"/>
                  </a:lnTo>
                  <a:cubicBezTo>
                    <a:pt x="1616709" y="134620"/>
                    <a:pt x="1614169" y="134620"/>
                    <a:pt x="1612899" y="134620"/>
                  </a:cubicBezTo>
                  <a:lnTo>
                    <a:pt x="1605279" y="134620"/>
                  </a:lnTo>
                  <a:cubicBezTo>
                    <a:pt x="1600199" y="134620"/>
                    <a:pt x="1595119" y="133350"/>
                    <a:pt x="1590040" y="132080"/>
                  </a:cubicBezTo>
                  <a:cubicBezTo>
                    <a:pt x="1583690" y="130810"/>
                    <a:pt x="1578609" y="127000"/>
                    <a:pt x="1572259" y="125730"/>
                  </a:cubicBezTo>
                  <a:cubicBezTo>
                    <a:pt x="1562099" y="124460"/>
                    <a:pt x="1559559" y="115570"/>
                    <a:pt x="1555749" y="109220"/>
                  </a:cubicBezTo>
                  <a:cubicBezTo>
                    <a:pt x="1553209" y="105410"/>
                    <a:pt x="1548129" y="100330"/>
                    <a:pt x="1543049" y="101600"/>
                  </a:cubicBezTo>
                  <a:cubicBezTo>
                    <a:pt x="1537969" y="104140"/>
                    <a:pt x="1532889" y="101600"/>
                    <a:pt x="1529079" y="100330"/>
                  </a:cubicBezTo>
                  <a:cubicBezTo>
                    <a:pt x="1527809" y="100330"/>
                    <a:pt x="1525269" y="99060"/>
                    <a:pt x="1523999" y="99060"/>
                  </a:cubicBezTo>
                  <a:cubicBezTo>
                    <a:pt x="1515109" y="96520"/>
                    <a:pt x="1508759" y="101600"/>
                    <a:pt x="1502409" y="107950"/>
                  </a:cubicBezTo>
                  <a:lnTo>
                    <a:pt x="1497329" y="113030"/>
                  </a:lnTo>
                  <a:cubicBezTo>
                    <a:pt x="1496059" y="114300"/>
                    <a:pt x="1496059" y="116840"/>
                    <a:pt x="1494790" y="118110"/>
                  </a:cubicBezTo>
                  <a:cubicBezTo>
                    <a:pt x="1487170" y="124460"/>
                    <a:pt x="1479550" y="121920"/>
                    <a:pt x="1470659" y="118110"/>
                  </a:cubicBezTo>
                  <a:cubicBezTo>
                    <a:pt x="1463040" y="114300"/>
                    <a:pt x="1454149" y="118110"/>
                    <a:pt x="1451609"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79"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59" y="116840"/>
                    <a:pt x="1202690" y="118110"/>
                  </a:cubicBezTo>
                  <a:cubicBezTo>
                    <a:pt x="1197609" y="119380"/>
                    <a:pt x="1197609"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09"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solidFill>
              <a:srgbClr val="FFEB9B"/>
            </a:solidFill>
            <a:ln w="12700">
              <a:solidFill>
                <a:srgbClr val="000000"/>
              </a:solidFill>
            </a:ln>
          </p:spPr>
        </p:sp>
      </p:gr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216290" y="3190743"/>
            <a:ext cx="1279663" cy="3335494"/>
          </a:xfrm>
          <a:prstGeom prst="rect">
            <a:avLst/>
          </a:prstGeom>
        </p:spPr>
      </p:pic>
      <p:sp>
        <p:nvSpPr>
          <p:cNvPr id="6" name="AutoShape 6"/>
          <p:cNvSpPr/>
          <p:nvPr/>
        </p:nvSpPr>
        <p:spPr>
          <a:xfrm>
            <a:off x="685622" y="1188508"/>
            <a:ext cx="6258510" cy="0"/>
          </a:xfrm>
          <a:prstGeom prst="line">
            <a:avLst/>
          </a:prstGeom>
          <a:ln w="47625" cap="flat">
            <a:solidFill>
              <a:srgbClr val="000000"/>
            </a:solidFill>
            <a:prstDash val="solid"/>
            <a:headEnd type="none" w="sm" len="sm"/>
            <a:tailEnd type="none" w="sm" len="sm"/>
          </a:ln>
        </p:spPr>
      </p:sp>
      <p:pic>
        <p:nvPicPr>
          <p:cNvPr id="7" name="Picture 7"/>
          <p:cNvPicPr>
            <a:picLocks noChangeAspect="1"/>
          </p:cNvPicPr>
          <p:nvPr/>
        </p:nvPicPr>
        <p:blipFill>
          <a:blip r:embed="rId5"/>
          <a:srcRect/>
          <a:stretch>
            <a:fillRect/>
          </a:stretch>
        </p:blipFill>
        <p:spPr>
          <a:xfrm>
            <a:off x="8600783" y="1066800"/>
            <a:ext cx="3588042" cy="4410417"/>
          </a:xfrm>
          <a:prstGeom prst="rect">
            <a:avLst/>
          </a:prstGeom>
        </p:spPr>
      </p:pic>
      <p:sp>
        <p:nvSpPr>
          <p:cNvPr id="8" name="TextBox 8"/>
          <p:cNvSpPr txBox="1"/>
          <p:nvPr/>
        </p:nvSpPr>
        <p:spPr>
          <a:xfrm>
            <a:off x="685622" y="363009"/>
            <a:ext cx="3700817" cy="548420"/>
          </a:xfrm>
          <a:prstGeom prst="rect">
            <a:avLst/>
          </a:prstGeom>
        </p:spPr>
        <p:txBody>
          <a:bodyPr lIns="0" tIns="0" rIns="0" bIns="0" rtlCol="0" anchor="t">
            <a:spAutoFit/>
          </a:bodyPr>
          <a:lstStyle/>
          <a:p>
            <a:pPr>
              <a:lnSpc>
                <a:spcPts val="4666"/>
              </a:lnSpc>
            </a:pPr>
            <a:r>
              <a:rPr lang="en-US" sz="3300" b="1" dirty="0" err="1">
                <a:solidFill>
                  <a:srgbClr val="2952A1"/>
                </a:solidFill>
                <a:latin typeface="Arial" pitchFamily="34" charset="0"/>
              </a:rPr>
              <a:t>Chương</a:t>
            </a:r>
            <a:r>
              <a:rPr lang="en-US" sz="3300" b="1" dirty="0">
                <a:solidFill>
                  <a:srgbClr val="2952A1"/>
                </a:solidFill>
                <a:latin typeface="Arial" pitchFamily="34" charset="0"/>
              </a:rPr>
              <a:t> VII</a:t>
            </a:r>
          </a:p>
        </p:txBody>
      </p:sp>
      <p:sp>
        <p:nvSpPr>
          <p:cNvPr id="9" name="TextBox 9"/>
          <p:cNvSpPr txBox="1"/>
          <p:nvPr/>
        </p:nvSpPr>
        <p:spPr>
          <a:xfrm>
            <a:off x="685621" y="1344084"/>
            <a:ext cx="7237591" cy="1846659"/>
          </a:xfrm>
          <a:prstGeom prst="rect">
            <a:avLst/>
          </a:prstGeom>
        </p:spPr>
        <p:txBody>
          <a:bodyPr wrap="square" lIns="0" tIns="0" rIns="0" bIns="0" rtlCol="0" anchor="t">
            <a:spAutoFit/>
          </a:bodyPr>
          <a:lstStyle/>
          <a:p>
            <a:r>
              <a:rPr lang="en-US" sz="6000" b="1" dirty="0">
                <a:solidFill>
                  <a:srgbClr val="D61F27"/>
                </a:solidFill>
                <a:latin typeface="Arial" pitchFamily="34" charset="0"/>
              </a:rPr>
              <a:t>SINH HỌC CƠ THỂ NGƯỜI</a:t>
            </a:r>
          </a:p>
        </p:txBody>
      </p:sp>
    </p:spTree>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5400000">
            <a:off x="5871226" y="-84229"/>
            <a:ext cx="8717201" cy="7382059"/>
            <a:chOff x="0" y="0"/>
            <a:chExt cx="2374900" cy="2011680"/>
          </a:xfrm>
        </p:grpSpPr>
        <p:sp>
          <p:nvSpPr>
            <p:cNvPr id="3" name="Freeform 3"/>
            <p:cNvSpPr/>
            <p:nvPr/>
          </p:nvSpPr>
          <p:spPr>
            <a:xfrm>
              <a:off x="-2540" y="-2540"/>
              <a:ext cx="2377441" cy="2009140"/>
            </a:xfrm>
            <a:custGeom>
              <a:avLst/>
              <a:gdLst/>
              <a:ahLst/>
              <a:cxnLst/>
              <a:rect l="l" t="t" r="r" b="b"/>
              <a:pathLst>
                <a:path w="2377441" h="2009140">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09" y="132080"/>
                    <a:pt x="1635759" y="125730"/>
                  </a:cubicBezTo>
                  <a:cubicBezTo>
                    <a:pt x="1631949" y="121920"/>
                    <a:pt x="1629409" y="123190"/>
                    <a:pt x="1625599" y="125730"/>
                  </a:cubicBezTo>
                  <a:lnTo>
                    <a:pt x="1617979" y="133350"/>
                  </a:lnTo>
                  <a:cubicBezTo>
                    <a:pt x="1616709" y="134620"/>
                    <a:pt x="1614169" y="134620"/>
                    <a:pt x="1612899" y="134620"/>
                  </a:cubicBezTo>
                  <a:lnTo>
                    <a:pt x="1605279" y="134620"/>
                  </a:lnTo>
                  <a:cubicBezTo>
                    <a:pt x="1600199" y="134620"/>
                    <a:pt x="1595119" y="133350"/>
                    <a:pt x="1590040" y="132080"/>
                  </a:cubicBezTo>
                  <a:cubicBezTo>
                    <a:pt x="1583690" y="130810"/>
                    <a:pt x="1578609" y="127000"/>
                    <a:pt x="1572259" y="125730"/>
                  </a:cubicBezTo>
                  <a:cubicBezTo>
                    <a:pt x="1562099" y="124460"/>
                    <a:pt x="1559559" y="115570"/>
                    <a:pt x="1555749" y="109220"/>
                  </a:cubicBezTo>
                  <a:cubicBezTo>
                    <a:pt x="1553209" y="105410"/>
                    <a:pt x="1548129" y="100330"/>
                    <a:pt x="1543049" y="101600"/>
                  </a:cubicBezTo>
                  <a:cubicBezTo>
                    <a:pt x="1537969" y="104140"/>
                    <a:pt x="1532889" y="101600"/>
                    <a:pt x="1529079" y="100330"/>
                  </a:cubicBezTo>
                  <a:cubicBezTo>
                    <a:pt x="1527809" y="100330"/>
                    <a:pt x="1525269" y="99060"/>
                    <a:pt x="1523999" y="99060"/>
                  </a:cubicBezTo>
                  <a:cubicBezTo>
                    <a:pt x="1515109" y="96520"/>
                    <a:pt x="1508759" y="101600"/>
                    <a:pt x="1502409" y="107950"/>
                  </a:cubicBezTo>
                  <a:lnTo>
                    <a:pt x="1497329" y="113030"/>
                  </a:lnTo>
                  <a:cubicBezTo>
                    <a:pt x="1496059" y="114300"/>
                    <a:pt x="1496059" y="116840"/>
                    <a:pt x="1494790" y="118110"/>
                  </a:cubicBezTo>
                  <a:cubicBezTo>
                    <a:pt x="1487170" y="124460"/>
                    <a:pt x="1479550" y="121920"/>
                    <a:pt x="1470659" y="118110"/>
                  </a:cubicBezTo>
                  <a:cubicBezTo>
                    <a:pt x="1463040" y="114300"/>
                    <a:pt x="1454149" y="118110"/>
                    <a:pt x="1451609"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79"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59" y="116840"/>
                    <a:pt x="1202690" y="118110"/>
                  </a:cubicBezTo>
                  <a:cubicBezTo>
                    <a:pt x="1197609" y="119380"/>
                    <a:pt x="1197609"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09"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solidFill>
              <a:srgbClr val="D63940"/>
            </a:solidFill>
            <a:ln w="12700">
              <a:solidFill>
                <a:srgbClr val="000000"/>
              </a:solidFill>
            </a:ln>
          </p:spPr>
        </p:sp>
      </p:grpSp>
      <p:pic>
        <p:nvPicPr>
          <p:cNvPr id="4" name="Picture 4"/>
          <p:cNvPicPr>
            <a:picLocks noChangeAspect="1"/>
          </p:cNvPicPr>
          <p:nvPr/>
        </p:nvPicPr>
        <p:blipFill>
          <a:blip r:embed="rId2"/>
          <a:srcRect/>
          <a:stretch>
            <a:fillRect/>
          </a:stretch>
        </p:blipFill>
        <p:spPr>
          <a:xfrm>
            <a:off x="7115227" y="685800"/>
            <a:ext cx="4387977" cy="5486400"/>
          </a:xfrm>
          <a:prstGeom prst="rect">
            <a:avLst/>
          </a:prstGeom>
        </p:spPr>
      </p:pic>
      <p:grpSp>
        <p:nvGrpSpPr>
          <p:cNvPr id="5" name="Group 5"/>
          <p:cNvGrpSpPr/>
          <p:nvPr/>
        </p:nvGrpSpPr>
        <p:grpSpPr>
          <a:xfrm>
            <a:off x="685621" y="1371600"/>
            <a:ext cx="5408791" cy="2057400"/>
            <a:chOff x="0" y="0"/>
            <a:chExt cx="2137363" cy="812800"/>
          </a:xfrm>
        </p:grpSpPr>
        <p:sp>
          <p:nvSpPr>
            <p:cNvPr id="6" name="Freeform 6"/>
            <p:cNvSpPr/>
            <p:nvPr/>
          </p:nvSpPr>
          <p:spPr>
            <a:xfrm>
              <a:off x="0" y="0"/>
              <a:ext cx="2137363" cy="812800"/>
            </a:xfrm>
            <a:custGeom>
              <a:avLst/>
              <a:gdLst/>
              <a:ahLst/>
              <a:cxnLst/>
              <a:rect l="l" t="t" r="r" b="b"/>
              <a:pathLst>
                <a:path w="2137363" h="812800">
                  <a:moveTo>
                    <a:pt x="0" y="0"/>
                  </a:moveTo>
                  <a:lnTo>
                    <a:pt x="2137363" y="0"/>
                  </a:lnTo>
                  <a:lnTo>
                    <a:pt x="2137363" y="812800"/>
                  </a:lnTo>
                  <a:lnTo>
                    <a:pt x="0" y="812800"/>
                  </a:lnTo>
                  <a:close/>
                </a:path>
              </a:pathLst>
            </a:custGeom>
            <a:solidFill>
              <a:srgbClr val="FFDE59"/>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8" name="Picture 8"/>
          <p:cNvPicPr>
            <a:picLocks noChangeAspect="1"/>
          </p:cNvPicPr>
          <p:nvPr/>
        </p:nvPicPr>
        <p:blipFill>
          <a:blip r:embed="rId3"/>
          <a:srcRect/>
          <a:stretch>
            <a:fillRect/>
          </a:stretch>
        </p:blipFill>
        <p:spPr>
          <a:xfrm>
            <a:off x="685621" y="3606800"/>
            <a:ext cx="3008483" cy="2565400"/>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138805" y="3606800"/>
            <a:ext cx="1955608" cy="2565400"/>
          </a:xfrm>
          <a:prstGeom prst="rect">
            <a:avLst/>
          </a:prstGeom>
        </p:spPr>
      </p:pic>
      <p:sp>
        <p:nvSpPr>
          <p:cNvPr id="10" name="TextBox 10"/>
          <p:cNvSpPr txBox="1"/>
          <p:nvPr/>
        </p:nvSpPr>
        <p:spPr>
          <a:xfrm>
            <a:off x="685621" y="615950"/>
            <a:ext cx="5408791" cy="548420"/>
          </a:xfrm>
          <a:prstGeom prst="rect">
            <a:avLst/>
          </a:prstGeom>
        </p:spPr>
        <p:txBody>
          <a:bodyPr lIns="0" tIns="0" rIns="0" bIns="0" rtlCol="0" anchor="t">
            <a:spAutoFit/>
          </a:bodyPr>
          <a:lstStyle/>
          <a:p>
            <a:pPr algn="ctr">
              <a:lnSpc>
                <a:spcPts val="4666"/>
              </a:lnSpc>
            </a:pPr>
            <a:r>
              <a:rPr lang="en-US" sz="3300" b="1" dirty="0" err="1">
                <a:solidFill>
                  <a:srgbClr val="2952A1"/>
                </a:solidFill>
                <a:latin typeface="Arial" pitchFamily="34" charset="0"/>
              </a:rPr>
              <a:t>Bài</a:t>
            </a:r>
            <a:r>
              <a:rPr lang="en-US" sz="3300" b="1" dirty="0">
                <a:solidFill>
                  <a:srgbClr val="2952A1"/>
                </a:solidFill>
                <a:latin typeface="Arial" pitchFamily="34" charset="0"/>
              </a:rPr>
              <a:t> 31</a:t>
            </a:r>
          </a:p>
        </p:txBody>
      </p:sp>
      <p:sp>
        <p:nvSpPr>
          <p:cNvPr id="11" name="TextBox 11"/>
          <p:cNvSpPr txBox="1"/>
          <p:nvPr/>
        </p:nvSpPr>
        <p:spPr>
          <a:xfrm>
            <a:off x="685621" y="1420284"/>
            <a:ext cx="5408791" cy="1837875"/>
          </a:xfrm>
          <a:prstGeom prst="rect">
            <a:avLst/>
          </a:prstGeom>
        </p:spPr>
        <p:txBody>
          <a:bodyPr lIns="0" tIns="0" rIns="0" bIns="0" rtlCol="0" anchor="t">
            <a:spAutoFit/>
          </a:bodyPr>
          <a:lstStyle/>
          <a:p>
            <a:pPr algn="ctr">
              <a:lnSpc>
                <a:spcPts val="7465"/>
              </a:lnSpc>
            </a:pPr>
            <a:r>
              <a:rPr lang="en-US" sz="5300" b="1">
                <a:solidFill>
                  <a:srgbClr val="D61F27"/>
                </a:solidFill>
                <a:latin typeface="Arial" pitchFamily="34" charset="0"/>
              </a:rPr>
              <a:t>HỆ VẬN ĐỘNG</a:t>
            </a:r>
          </a:p>
          <a:p>
            <a:pPr algn="ctr">
              <a:lnSpc>
                <a:spcPts val="7465"/>
              </a:lnSpc>
            </a:pPr>
            <a:r>
              <a:rPr lang="en-US" sz="5300" b="1">
                <a:solidFill>
                  <a:srgbClr val="D61F27"/>
                </a:solidFill>
                <a:latin typeface="Arial" pitchFamily="34" charset="0"/>
              </a:rPr>
              <a:t>Ở NGƯỜI</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622" y="1200151"/>
            <a:ext cx="10817582" cy="1156171"/>
            <a:chOff x="0" y="0"/>
            <a:chExt cx="4274726" cy="456759"/>
          </a:xfrm>
        </p:grpSpPr>
        <p:sp>
          <p:nvSpPr>
            <p:cNvPr id="3" name="Freeform 3"/>
            <p:cNvSpPr/>
            <p:nvPr/>
          </p:nvSpPr>
          <p:spPr>
            <a:xfrm>
              <a:off x="0" y="0"/>
              <a:ext cx="4274726" cy="456759"/>
            </a:xfrm>
            <a:custGeom>
              <a:avLst/>
              <a:gdLst/>
              <a:ahLst/>
              <a:cxnLst/>
              <a:rect l="l" t="t" r="r" b="b"/>
              <a:pathLst>
                <a:path w="4274726" h="456759">
                  <a:moveTo>
                    <a:pt x="24327" y="0"/>
                  </a:moveTo>
                  <a:lnTo>
                    <a:pt x="4250399" y="0"/>
                  </a:lnTo>
                  <a:cubicBezTo>
                    <a:pt x="4263834" y="0"/>
                    <a:pt x="4274726" y="10891"/>
                    <a:pt x="4274726" y="24327"/>
                  </a:cubicBezTo>
                  <a:lnTo>
                    <a:pt x="4274726" y="432432"/>
                  </a:lnTo>
                  <a:cubicBezTo>
                    <a:pt x="4274726" y="445868"/>
                    <a:pt x="4263834" y="456759"/>
                    <a:pt x="4250399" y="456759"/>
                  </a:cubicBezTo>
                  <a:lnTo>
                    <a:pt x="24327" y="456759"/>
                  </a:lnTo>
                  <a:cubicBezTo>
                    <a:pt x="10891" y="456759"/>
                    <a:pt x="0" y="445868"/>
                    <a:pt x="0" y="432432"/>
                  </a:cubicBezTo>
                  <a:lnTo>
                    <a:pt x="0" y="24327"/>
                  </a:lnTo>
                  <a:cubicBezTo>
                    <a:pt x="0" y="10891"/>
                    <a:pt x="10891" y="0"/>
                    <a:pt x="24327" y="0"/>
                  </a:cubicBezTo>
                  <a:close/>
                </a:path>
              </a:pathLst>
            </a:custGeom>
            <a:solidFill>
              <a:srgbClr val="D6394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p:nvPr/>
        </p:nvGrpSpPr>
        <p:grpSpPr>
          <a:xfrm>
            <a:off x="685622" y="2534122"/>
            <a:ext cx="10817582" cy="1156171"/>
            <a:chOff x="0" y="0"/>
            <a:chExt cx="4274726" cy="456759"/>
          </a:xfrm>
        </p:grpSpPr>
        <p:sp>
          <p:nvSpPr>
            <p:cNvPr id="6" name="Freeform 6"/>
            <p:cNvSpPr/>
            <p:nvPr/>
          </p:nvSpPr>
          <p:spPr>
            <a:xfrm>
              <a:off x="0" y="0"/>
              <a:ext cx="4274726" cy="456759"/>
            </a:xfrm>
            <a:custGeom>
              <a:avLst/>
              <a:gdLst/>
              <a:ahLst/>
              <a:cxnLst/>
              <a:rect l="l" t="t" r="r" b="b"/>
              <a:pathLst>
                <a:path w="4274726" h="456759">
                  <a:moveTo>
                    <a:pt x="24327" y="0"/>
                  </a:moveTo>
                  <a:lnTo>
                    <a:pt x="4250399" y="0"/>
                  </a:lnTo>
                  <a:cubicBezTo>
                    <a:pt x="4263834" y="0"/>
                    <a:pt x="4274726" y="10891"/>
                    <a:pt x="4274726" y="24327"/>
                  </a:cubicBezTo>
                  <a:lnTo>
                    <a:pt x="4274726" y="432432"/>
                  </a:lnTo>
                  <a:cubicBezTo>
                    <a:pt x="4274726" y="445868"/>
                    <a:pt x="4263834" y="456759"/>
                    <a:pt x="4250399" y="456759"/>
                  </a:cubicBezTo>
                  <a:lnTo>
                    <a:pt x="24327" y="456759"/>
                  </a:lnTo>
                  <a:cubicBezTo>
                    <a:pt x="10891" y="456759"/>
                    <a:pt x="0" y="445868"/>
                    <a:pt x="0" y="432432"/>
                  </a:cubicBezTo>
                  <a:lnTo>
                    <a:pt x="0" y="24327"/>
                  </a:lnTo>
                  <a:cubicBezTo>
                    <a:pt x="0" y="10891"/>
                    <a:pt x="10891" y="0"/>
                    <a:pt x="24327" y="0"/>
                  </a:cubicBezTo>
                  <a:close/>
                </a:path>
              </a:pathLst>
            </a:custGeom>
            <a:solidFill>
              <a:srgbClr val="D63940"/>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8" name="Group 8"/>
          <p:cNvGrpSpPr/>
          <p:nvPr/>
        </p:nvGrpSpPr>
        <p:grpSpPr>
          <a:xfrm>
            <a:off x="685622" y="3868094"/>
            <a:ext cx="10817582" cy="1156171"/>
            <a:chOff x="0" y="0"/>
            <a:chExt cx="4274726" cy="456759"/>
          </a:xfrm>
        </p:grpSpPr>
        <p:sp>
          <p:nvSpPr>
            <p:cNvPr id="9" name="Freeform 9"/>
            <p:cNvSpPr/>
            <p:nvPr/>
          </p:nvSpPr>
          <p:spPr>
            <a:xfrm>
              <a:off x="0" y="0"/>
              <a:ext cx="4274726" cy="456759"/>
            </a:xfrm>
            <a:custGeom>
              <a:avLst/>
              <a:gdLst/>
              <a:ahLst/>
              <a:cxnLst/>
              <a:rect l="l" t="t" r="r" b="b"/>
              <a:pathLst>
                <a:path w="4274726" h="456759">
                  <a:moveTo>
                    <a:pt x="24327" y="0"/>
                  </a:moveTo>
                  <a:lnTo>
                    <a:pt x="4250399" y="0"/>
                  </a:lnTo>
                  <a:cubicBezTo>
                    <a:pt x="4263834" y="0"/>
                    <a:pt x="4274726" y="10891"/>
                    <a:pt x="4274726" y="24327"/>
                  </a:cubicBezTo>
                  <a:lnTo>
                    <a:pt x="4274726" y="432432"/>
                  </a:lnTo>
                  <a:cubicBezTo>
                    <a:pt x="4274726" y="445868"/>
                    <a:pt x="4263834" y="456759"/>
                    <a:pt x="4250399" y="456759"/>
                  </a:cubicBezTo>
                  <a:lnTo>
                    <a:pt x="24327" y="456759"/>
                  </a:lnTo>
                  <a:cubicBezTo>
                    <a:pt x="10891" y="456759"/>
                    <a:pt x="0" y="445868"/>
                    <a:pt x="0" y="432432"/>
                  </a:cubicBezTo>
                  <a:lnTo>
                    <a:pt x="0" y="24327"/>
                  </a:lnTo>
                  <a:cubicBezTo>
                    <a:pt x="0" y="10891"/>
                    <a:pt x="10891" y="0"/>
                    <a:pt x="24327" y="0"/>
                  </a:cubicBezTo>
                  <a:close/>
                </a:path>
              </a:pathLst>
            </a:custGeom>
            <a:solidFill>
              <a:srgbClr val="D63940"/>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11" name="Group 11"/>
          <p:cNvGrpSpPr/>
          <p:nvPr/>
        </p:nvGrpSpPr>
        <p:grpSpPr>
          <a:xfrm>
            <a:off x="685622" y="5202065"/>
            <a:ext cx="10817582" cy="1156171"/>
            <a:chOff x="0" y="0"/>
            <a:chExt cx="4274726" cy="456759"/>
          </a:xfrm>
        </p:grpSpPr>
        <p:sp>
          <p:nvSpPr>
            <p:cNvPr id="12" name="Freeform 12"/>
            <p:cNvSpPr/>
            <p:nvPr/>
          </p:nvSpPr>
          <p:spPr>
            <a:xfrm>
              <a:off x="0" y="0"/>
              <a:ext cx="4274726" cy="456759"/>
            </a:xfrm>
            <a:custGeom>
              <a:avLst/>
              <a:gdLst/>
              <a:ahLst/>
              <a:cxnLst/>
              <a:rect l="l" t="t" r="r" b="b"/>
              <a:pathLst>
                <a:path w="4274726" h="456759">
                  <a:moveTo>
                    <a:pt x="24327" y="0"/>
                  </a:moveTo>
                  <a:lnTo>
                    <a:pt x="4250399" y="0"/>
                  </a:lnTo>
                  <a:cubicBezTo>
                    <a:pt x="4263834" y="0"/>
                    <a:pt x="4274726" y="10891"/>
                    <a:pt x="4274726" y="24327"/>
                  </a:cubicBezTo>
                  <a:lnTo>
                    <a:pt x="4274726" y="432432"/>
                  </a:lnTo>
                  <a:cubicBezTo>
                    <a:pt x="4274726" y="445868"/>
                    <a:pt x="4263834" y="456759"/>
                    <a:pt x="4250399" y="456759"/>
                  </a:cubicBezTo>
                  <a:lnTo>
                    <a:pt x="24327" y="456759"/>
                  </a:lnTo>
                  <a:cubicBezTo>
                    <a:pt x="10891" y="456759"/>
                    <a:pt x="0" y="445868"/>
                    <a:pt x="0" y="432432"/>
                  </a:cubicBezTo>
                  <a:lnTo>
                    <a:pt x="0" y="24327"/>
                  </a:lnTo>
                  <a:cubicBezTo>
                    <a:pt x="0" y="10891"/>
                    <a:pt x="10891" y="0"/>
                    <a:pt x="24327" y="0"/>
                  </a:cubicBezTo>
                  <a:close/>
                </a:path>
              </a:pathLst>
            </a:custGeom>
            <a:solidFill>
              <a:srgbClr val="D63940"/>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14" name="TextBox 14"/>
          <p:cNvSpPr txBox="1"/>
          <p:nvPr/>
        </p:nvSpPr>
        <p:spPr>
          <a:xfrm>
            <a:off x="4053916" y="446617"/>
            <a:ext cx="4080995" cy="548420"/>
          </a:xfrm>
          <a:prstGeom prst="rect">
            <a:avLst/>
          </a:prstGeom>
        </p:spPr>
        <p:txBody>
          <a:bodyPr lIns="0" tIns="0" rIns="0" bIns="0" rtlCol="0" anchor="t">
            <a:spAutoFit/>
          </a:bodyPr>
          <a:lstStyle/>
          <a:p>
            <a:pPr algn="ctr">
              <a:lnSpc>
                <a:spcPts val="4666"/>
              </a:lnSpc>
            </a:pPr>
            <a:r>
              <a:rPr lang="en-US" sz="3300" b="1">
                <a:solidFill>
                  <a:srgbClr val="2952A1"/>
                </a:solidFill>
                <a:latin typeface="Arial" pitchFamily="34" charset="0"/>
              </a:rPr>
              <a:t>NỘI DUNG BÀI HỌC</a:t>
            </a:r>
          </a:p>
        </p:txBody>
      </p:sp>
      <p:sp>
        <p:nvSpPr>
          <p:cNvPr id="15" name="TextBox 15"/>
          <p:cNvSpPr txBox="1"/>
          <p:nvPr/>
        </p:nvSpPr>
        <p:spPr>
          <a:xfrm>
            <a:off x="971571" y="1557044"/>
            <a:ext cx="10531633" cy="384529"/>
          </a:xfrm>
          <a:prstGeom prst="rect">
            <a:avLst/>
          </a:prstGeom>
        </p:spPr>
        <p:txBody>
          <a:bodyPr lIns="0" tIns="0" rIns="0" bIns="0" rtlCol="0" anchor="t">
            <a:spAutoFit/>
          </a:bodyPr>
          <a:lstStyle/>
          <a:p>
            <a:pPr>
              <a:lnSpc>
                <a:spcPts val="3266"/>
              </a:lnSpc>
            </a:pPr>
            <a:r>
              <a:rPr lang="en-US" sz="2300" b="1" dirty="0">
                <a:solidFill>
                  <a:srgbClr val="FFFFFF"/>
                </a:solidFill>
                <a:latin typeface="Arial" pitchFamily="34" charset="0"/>
              </a:rPr>
              <a:t>I. CẤU TẠO VÀ CHỨC NĂNG CỦA HỆ VẬN ĐỘNG</a:t>
            </a:r>
          </a:p>
        </p:txBody>
      </p:sp>
      <p:sp>
        <p:nvSpPr>
          <p:cNvPr id="16" name="TextBox 16"/>
          <p:cNvSpPr txBox="1"/>
          <p:nvPr/>
        </p:nvSpPr>
        <p:spPr>
          <a:xfrm>
            <a:off x="971571" y="2891016"/>
            <a:ext cx="10531633" cy="384529"/>
          </a:xfrm>
          <a:prstGeom prst="rect">
            <a:avLst/>
          </a:prstGeom>
        </p:spPr>
        <p:txBody>
          <a:bodyPr lIns="0" tIns="0" rIns="0" bIns="0" rtlCol="0" anchor="t">
            <a:spAutoFit/>
          </a:bodyPr>
          <a:lstStyle/>
          <a:p>
            <a:pPr>
              <a:lnSpc>
                <a:spcPts val="3266"/>
              </a:lnSpc>
            </a:pPr>
            <a:r>
              <a:rPr lang="en-US" sz="2300" b="1" dirty="0">
                <a:solidFill>
                  <a:srgbClr val="FFFFFF"/>
                </a:solidFill>
                <a:latin typeface="Arial" pitchFamily="34" charset="0"/>
              </a:rPr>
              <a:t>II. MỘT SỐ BỆNH, TẬT LIÊN QUAN ĐẾN HỆ VẬN ĐỘNG</a:t>
            </a:r>
          </a:p>
        </p:txBody>
      </p:sp>
      <p:sp>
        <p:nvSpPr>
          <p:cNvPr id="17" name="TextBox 17"/>
          <p:cNvSpPr txBox="1"/>
          <p:nvPr/>
        </p:nvSpPr>
        <p:spPr>
          <a:xfrm>
            <a:off x="971571" y="4224988"/>
            <a:ext cx="10531633" cy="384529"/>
          </a:xfrm>
          <a:prstGeom prst="rect">
            <a:avLst/>
          </a:prstGeom>
        </p:spPr>
        <p:txBody>
          <a:bodyPr lIns="0" tIns="0" rIns="0" bIns="0" rtlCol="0" anchor="t">
            <a:spAutoFit/>
          </a:bodyPr>
          <a:lstStyle/>
          <a:p>
            <a:pPr>
              <a:lnSpc>
                <a:spcPts val="3266"/>
              </a:lnSpc>
            </a:pPr>
            <a:r>
              <a:rPr lang="en-US" sz="2300" b="1" dirty="0">
                <a:solidFill>
                  <a:srgbClr val="FFFFFF"/>
                </a:solidFill>
                <a:latin typeface="Arial" pitchFamily="34" charset="0"/>
              </a:rPr>
              <a:t>III. Ý NGHĨA CỦA TẬP THỂ DỤC, THỂ THAO</a:t>
            </a:r>
          </a:p>
        </p:txBody>
      </p:sp>
      <p:sp>
        <p:nvSpPr>
          <p:cNvPr id="18" name="TextBox 18"/>
          <p:cNvSpPr txBox="1"/>
          <p:nvPr/>
        </p:nvSpPr>
        <p:spPr>
          <a:xfrm>
            <a:off x="971571" y="5558959"/>
            <a:ext cx="10531633" cy="384529"/>
          </a:xfrm>
          <a:prstGeom prst="rect">
            <a:avLst/>
          </a:prstGeom>
        </p:spPr>
        <p:txBody>
          <a:bodyPr lIns="0" tIns="0" rIns="0" bIns="0" rtlCol="0" anchor="t">
            <a:spAutoFit/>
          </a:bodyPr>
          <a:lstStyle/>
          <a:p>
            <a:pPr>
              <a:lnSpc>
                <a:spcPts val="3266"/>
              </a:lnSpc>
            </a:pPr>
            <a:r>
              <a:rPr lang="en-US" sz="2300" b="1" dirty="0">
                <a:solidFill>
                  <a:srgbClr val="FFFFFF"/>
                </a:solidFill>
                <a:latin typeface="Arial" pitchFamily="34" charset="0"/>
              </a:rPr>
              <a:t>IV. THỰC HÀNH SƠ CỨU VÀ BĂNG BÓ KHI NGƯỜI KHÁC BỊ GÃY XƯƠNG</a:t>
            </a:r>
          </a:p>
        </p:txBody>
      </p:sp>
      <p:sp>
        <p:nvSpPr>
          <p:cNvPr id="19" name="AutoShape 19"/>
          <p:cNvSpPr/>
          <p:nvPr/>
        </p:nvSpPr>
        <p:spPr>
          <a:xfrm>
            <a:off x="-382588" y="737659"/>
            <a:ext cx="4327033" cy="0"/>
          </a:xfrm>
          <a:prstGeom prst="line">
            <a:avLst/>
          </a:prstGeom>
          <a:ln w="57150" cap="flat">
            <a:solidFill>
              <a:srgbClr val="D61F27"/>
            </a:solidFill>
            <a:prstDash val="solid"/>
            <a:headEnd type="none" w="sm" len="sm"/>
            <a:tailEnd type="oval" w="lg" len="lg"/>
          </a:ln>
        </p:spPr>
      </p:sp>
      <p:sp>
        <p:nvSpPr>
          <p:cNvPr id="20" name="AutoShape 20"/>
          <p:cNvSpPr/>
          <p:nvPr/>
        </p:nvSpPr>
        <p:spPr>
          <a:xfrm>
            <a:off x="8244379" y="763059"/>
            <a:ext cx="4327033" cy="0"/>
          </a:xfrm>
          <a:prstGeom prst="line">
            <a:avLst/>
          </a:prstGeom>
          <a:ln w="57150" cap="flat">
            <a:solidFill>
              <a:srgbClr val="D61F27"/>
            </a:solidFill>
            <a:prstDash val="solid"/>
            <a:headEnd type="oval" w="lg" len="lg"/>
            <a:tailEnd type="none" w="sm" len="sm"/>
          </a:ln>
        </p:spPr>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1000"/>
                                        <p:tgtEl>
                                          <p:spTgt spid="17"/>
                                        </p:tgtEl>
                                      </p:cBhvr>
                                    </p:animEffect>
                                    <p:anim calcmode="lin" valueType="num">
                                      <p:cBhvr>
                                        <p:cTn id="49" dur="1000" fill="hold"/>
                                        <p:tgtEl>
                                          <p:spTgt spid="17"/>
                                        </p:tgtEl>
                                        <p:attrNameLst>
                                          <p:attrName>ppt_x</p:attrName>
                                        </p:attrNameLst>
                                      </p:cBhvr>
                                      <p:tavLst>
                                        <p:tav tm="0">
                                          <p:val>
                                            <p:strVal val="#ppt_x"/>
                                          </p:val>
                                        </p:tav>
                                        <p:tav tm="100000">
                                          <p:val>
                                            <p:strVal val="#ppt_x"/>
                                          </p:val>
                                        </p:tav>
                                      </p:tavLst>
                                    </p:anim>
                                    <p:anim calcmode="lin" valueType="num">
                                      <p:cBhvr>
                                        <p:cTn id="50" dur="1000" fill="hold"/>
                                        <p:tgtEl>
                                          <p:spTgt spid="17"/>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1000"/>
                                        <p:tgtEl>
                                          <p:spTgt spid="8"/>
                                        </p:tgtEl>
                                      </p:cBhvr>
                                    </p:animEffect>
                                    <p:anim calcmode="lin" valueType="num">
                                      <p:cBhvr>
                                        <p:cTn id="54" dur="1000" fill="hold"/>
                                        <p:tgtEl>
                                          <p:spTgt spid="8"/>
                                        </p:tgtEl>
                                        <p:attrNameLst>
                                          <p:attrName>ppt_x</p:attrName>
                                        </p:attrNameLst>
                                      </p:cBhvr>
                                      <p:tavLst>
                                        <p:tav tm="0">
                                          <p:val>
                                            <p:strVal val="#ppt_x"/>
                                          </p:val>
                                        </p:tav>
                                        <p:tav tm="100000">
                                          <p:val>
                                            <p:strVal val="#ppt_x"/>
                                          </p:val>
                                        </p:tav>
                                      </p:tavLst>
                                    </p:anim>
                                    <p:anim calcmode="lin" valueType="num">
                                      <p:cBhvr>
                                        <p:cTn id="5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1000"/>
                                        <p:tgtEl>
                                          <p:spTgt spid="18"/>
                                        </p:tgtEl>
                                      </p:cBhvr>
                                    </p:animEffect>
                                    <p:anim calcmode="lin" valueType="num">
                                      <p:cBhvr>
                                        <p:cTn id="61" dur="1000" fill="hold"/>
                                        <p:tgtEl>
                                          <p:spTgt spid="18"/>
                                        </p:tgtEl>
                                        <p:attrNameLst>
                                          <p:attrName>ppt_x</p:attrName>
                                        </p:attrNameLst>
                                      </p:cBhvr>
                                      <p:tavLst>
                                        <p:tav tm="0">
                                          <p:val>
                                            <p:strVal val="#ppt_x"/>
                                          </p:val>
                                        </p:tav>
                                        <p:tav tm="100000">
                                          <p:val>
                                            <p:strVal val="#ppt_x"/>
                                          </p:val>
                                        </p:tav>
                                      </p:tavLst>
                                    </p:anim>
                                    <p:anim calcmode="lin" valueType="num">
                                      <p:cBhvr>
                                        <p:cTn id="62" dur="1000" fill="hold"/>
                                        <p:tgtEl>
                                          <p:spTgt spid="18"/>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fade">
                                      <p:cBhvr>
                                        <p:cTn id="65" dur="1000"/>
                                        <p:tgtEl>
                                          <p:spTgt spid="11"/>
                                        </p:tgtEl>
                                      </p:cBhvr>
                                    </p:animEffect>
                                    <p:anim calcmode="lin" valueType="num">
                                      <p:cBhvr>
                                        <p:cTn id="66" dur="1000" fill="hold"/>
                                        <p:tgtEl>
                                          <p:spTgt spid="11"/>
                                        </p:tgtEl>
                                        <p:attrNameLst>
                                          <p:attrName>ppt_x</p:attrName>
                                        </p:attrNameLst>
                                      </p:cBhvr>
                                      <p:tavLst>
                                        <p:tav tm="0">
                                          <p:val>
                                            <p:strVal val="#ppt_x"/>
                                          </p:val>
                                        </p:tav>
                                        <p:tav tm="100000">
                                          <p:val>
                                            <p:strVal val="#ppt_x"/>
                                          </p:val>
                                        </p:tav>
                                      </p:tavLst>
                                    </p:anim>
                                    <p:anim calcmode="lin" valueType="num">
                                      <p:cBhvr>
                                        <p:cTn id="6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622" y="400045"/>
            <a:ext cx="10817582" cy="2163693"/>
            <a:chOff x="0" y="0"/>
            <a:chExt cx="21640800" cy="4327385"/>
          </a:xfrm>
        </p:grpSpPr>
        <p:grpSp>
          <p:nvGrpSpPr>
            <p:cNvPr id="3" name="Group 3"/>
            <p:cNvGrpSpPr/>
            <p:nvPr/>
          </p:nvGrpSpPr>
          <p:grpSpPr>
            <a:xfrm>
              <a:off x="0" y="0"/>
              <a:ext cx="21640800" cy="4327385"/>
              <a:chOff x="0" y="0"/>
              <a:chExt cx="4274726" cy="854792"/>
            </a:xfrm>
          </p:grpSpPr>
          <p:sp>
            <p:nvSpPr>
              <p:cNvPr id="4" name="Freeform 4"/>
              <p:cNvSpPr/>
              <p:nvPr/>
            </p:nvSpPr>
            <p:spPr>
              <a:xfrm>
                <a:off x="0" y="0"/>
                <a:ext cx="4274726" cy="854792"/>
              </a:xfrm>
              <a:custGeom>
                <a:avLst/>
                <a:gdLst/>
                <a:ahLst/>
                <a:cxnLst/>
                <a:rect l="l" t="t" r="r" b="b"/>
                <a:pathLst>
                  <a:path w="4274726" h="854792">
                    <a:moveTo>
                      <a:pt x="4274726" y="0"/>
                    </a:moveTo>
                    <a:lnTo>
                      <a:pt x="0" y="0"/>
                    </a:lnTo>
                    <a:lnTo>
                      <a:pt x="0" y="666832"/>
                    </a:lnTo>
                    <a:lnTo>
                      <a:pt x="157480" y="666832"/>
                    </a:lnTo>
                    <a:lnTo>
                      <a:pt x="157480" y="854792"/>
                    </a:lnTo>
                    <a:lnTo>
                      <a:pt x="463550" y="666832"/>
                    </a:lnTo>
                    <a:lnTo>
                      <a:pt x="4274726" y="666832"/>
                    </a:lnTo>
                    <a:lnTo>
                      <a:pt x="4274726" y="0"/>
                    </a:lnTo>
                    <a:close/>
                  </a:path>
                </a:pathLst>
              </a:custGeom>
              <a:solidFill>
                <a:srgbClr val="FFDE59"/>
              </a:solidFill>
            </p:spPr>
          </p:sp>
          <p:sp>
            <p:nvSpPr>
              <p:cNvPr id="5" name="TextBox 5"/>
              <p:cNvSpPr txBox="1"/>
              <p:nvPr/>
            </p:nvSpPr>
            <p:spPr>
              <a:xfrm>
                <a:off x="0" y="-38100"/>
                <a:ext cx="812800" cy="6604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sp>
          <p:nvSpPr>
            <p:cNvPr id="6" name="TextBox 6"/>
            <p:cNvSpPr txBox="1"/>
            <p:nvPr/>
          </p:nvSpPr>
          <p:spPr>
            <a:xfrm>
              <a:off x="584014" y="629292"/>
              <a:ext cx="20472772" cy="1698926"/>
            </a:xfrm>
            <a:prstGeom prst="rect">
              <a:avLst/>
            </a:prstGeom>
          </p:spPr>
          <p:txBody>
            <a:bodyPr lIns="0" tIns="0" rIns="0" bIns="0" rtlCol="0" anchor="t">
              <a:spAutoFit/>
            </a:bodyPr>
            <a:lstStyle/>
            <a:p>
              <a:pPr algn="just">
                <a:lnSpc>
                  <a:spcPct val="120000"/>
                </a:lnSpc>
              </a:pPr>
              <a:r>
                <a:rPr lang="en-US" sz="2400" b="1" dirty="0" err="1">
                  <a:solidFill>
                    <a:srgbClr val="000000"/>
                  </a:solidFill>
                  <a:latin typeface="Arial" pitchFamily="34" charset="0"/>
                </a:rPr>
                <a:t>Tại</a:t>
              </a:r>
              <a:r>
                <a:rPr lang="en-US" sz="2400" b="1" dirty="0">
                  <a:solidFill>
                    <a:srgbClr val="000000"/>
                  </a:solidFill>
                  <a:latin typeface="Arial" pitchFamily="34" charset="0"/>
                </a:rPr>
                <a:t> </a:t>
              </a:r>
              <a:r>
                <a:rPr lang="en-US" sz="2400" b="1" dirty="0" err="1">
                  <a:solidFill>
                    <a:srgbClr val="000000"/>
                  </a:solidFill>
                  <a:latin typeface="Arial" pitchFamily="34" charset="0"/>
                </a:rPr>
                <a:t>sao</a:t>
              </a:r>
              <a:r>
                <a:rPr lang="en-US" sz="2400" b="1" dirty="0">
                  <a:solidFill>
                    <a:srgbClr val="000000"/>
                  </a:solidFill>
                  <a:latin typeface="Arial" pitchFamily="34" charset="0"/>
                </a:rPr>
                <a:t> </a:t>
              </a:r>
              <a:r>
                <a:rPr lang="en-US" sz="2400" b="1" dirty="0" err="1">
                  <a:solidFill>
                    <a:srgbClr val="000000"/>
                  </a:solidFill>
                  <a:latin typeface="Arial" pitchFamily="34" charset="0"/>
                </a:rPr>
                <a:t>mỗi</a:t>
              </a:r>
              <a:r>
                <a:rPr lang="en-US" sz="2400" b="1" dirty="0">
                  <a:solidFill>
                    <a:srgbClr val="000000"/>
                  </a:solidFill>
                  <a:latin typeface="Arial" pitchFamily="34" charset="0"/>
                </a:rPr>
                <a:t> </a:t>
              </a:r>
              <a:r>
                <a:rPr lang="en-US" sz="2400" b="1" dirty="0" err="1">
                  <a:solidFill>
                    <a:srgbClr val="000000"/>
                  </a:solidFill>
                  <a:latin typeface="Arial" pitchFamily="34" charset="0"/>
                </a:rPr>
                <a:t>người</a:t>
              </a:r>
              <a:r>
                <a:rPr lang="en-US" sz="2400" b="1" dirty="0">
                  <a:solidFill>
                    <a:srgbClr val="000000"/>
                  </a:solidFill>
                  <a:latin typeface="Arial" pitchFamily="34" charset="0"/>
                </a:rPr>
                <a:t> </a:t>
              </a:r>
              <a:r>
                <a:rPr lang="en-US" sz="2400" b="1" dirty="0" err="1">
                  <a:solidFill>
                    <a:srgbClr val="000000"/>
                  </a:solidFill>
                  <a:latin typeface="Arial" pitchFamily="34" charset="0"/>
                </a:rPr>
                <a:t>lại</a:t>
              </a:r>
              <a:r>
                <a:rPr lang="en-US" sz="2400" b="1" dirty="0">
                  <a:solidFill>
                    <a:srgbClr val="000000"/>
                  </a:solidFill>
                  <a:latin typeface="Arial" pitchFamily="34" charset="0"/>
                </a:rPr>
                <a:t> </a:t>
              </a:r>
              <a:r>
                <a:rPr lang="en-US" sz="2400" b="1" dirty="0" err="1">
                  <a:solidFill>
                    <a:srgbClr val="000000"/>
                  </a:solidFill>
                  <a:latin typeface="Arial" pitchFamily="34" charset="0"/>
                </a:rPr>
                <a:t>có</a:t>
              </a:r>
              <a:r>
                <a:rPr lang="en-US" sz="2400" b="1" dirty="0">
                  <a:solidFill>
                    <a:srgbClr val="000000"/>
                  </a:solidFill>
                  <a:latin typeface="Arial" pitchFamily="34" charset="0"/>
                </a:rPr>
                <a:t> </a:t>
              </a:r>
              <a:r>
                <a:rPr lang="en-US" sz="2400" b="1" dirty="0" err="1">
                  <a:solidFill>
                    <a:srgbClr val="000000"/>
                  </a:solidFill>
                  <a:latin typeface="Arial" pitchFamily="34" charset="0"/>
                </a:rPr>
                <a:t>vóc</a:t>
              </a:r>
              <a:r>
                <a:rPr lang="en-US" sz="2400" b="1" dirty="0">
                  <a:solidFill>
                    <a:srgbClr val="000000"/>
                  </a:solidFill>
                  <a:latin typeface="Arial" pitchFamily="34" charset="0"/>
                </a:rPr>
                <a:t> </a:t>
              </a:r>
              <a:r>
                <a:rPr lang="en-US" sz="2400" b="1" dirty="0" err="1">
                  <a:solidFill>
                    <a:srgbClr val="000000"/>
                  </a:solidFill>
                  <a:latin typeface="Arial" pitchFamily="34" charset="0"/>
                </a:rPr>
                <a:t>dáng</a:t>
              </a:r>
              <a:r>
                <a:rPr lang="en-US" sz="2400" b="1" dirty="0">
                  <a:solidFill>
                    <a:srgbClr val="000000"/>
                  </a:solidFill>
                  <a:latin typeface="Arial" pitchFamily="34" charset="0"/>
                </a:rPr>
                <a:t> </a:t>
              </a:r>
              <a:r>
                <a:rPr lang="en-US" sz="2400" b="1" dirty="0" err="1">
                  <a:solidFill>
                    <a:srgbClr val="000000"/>
                  </a:solidFill>
                  <a:latin typeface="Arial" pitchFamily="34" charset="0"/>
                </a:rPr>
                <a:t>và</a:t>
              </a:r>
              <a:r>
                <a:rPr lang="en-US" sz="2400" b="1" dirty="0">
                  <a:solidFill>
                    <a:srgbClr val="000000"/>
                  </a:solidFill>
                  <a:latin typeface="Arial" pitchFamily="34" charset="0"/>
                </a:rPr>
                <a:t> </a:t>
              </a:r>
              <a:r>
                <a:rPr lang="en-US" sz="2400" b="1" dirty="0" err="1">
                  <a:solidFill>
                    <a:srgbClr val="000000"/>
                  </a:solidFill>
                  <a:latin typeface="Arial" pitchFamily="34" charset="0"/>
                </a:rPr>
                <a:t>kích</a:t>
              </a:r>
              <a:r>
                <a:rPr lang="en-US" sz="2400" b="1" dirty="0">
                  <a:solidFill>
                    <a:srgbClr val="000000"/>
                  </a:solidFill>
                  <a:latin typeface="Arial" pitchFamily="34" charset="0"/>
                </a:rPr>
                <a:t> </a:t>
              </a:r>
              <a:r>
                <a:rPr lang="en-US" sz="2400" b="1" dirty="0" err="1">
                  <a:solidFill>
                    <a:srgbClr val="000000"/>
                  </a:solidFill>
                  <a:latin typeface="Arial" pitchFamily="34" charset="0"/>
                </a:rPr>
                <a:t>thước</a:t>
              </a:r>
              <a:r>
                <a:rPr lang="en-US" sz="2400" b="1" dirty="0">
                  <a:solidFill>
                    <a:srgbClr val="000000"/>
                  </a:solidFill>
                  <a:latin typeface="Arial" pitchFamily="34" charset="0"/>
                </a:rPr>
                <a:t> </a:t>
              </a:r>
              <a:r>
                <a:rPr lang="en-US" sz="2400" b="1" dirty="0" err="1">
                  <a:solidFill>
                    <a:srgbClr val="000000"/>
                  </a:solidFill>
                  <a:latin typeface="Arial" pitchFamily="34" charset="0"/>
                </a:rPr>
                <a:t>khác</a:t>
              </a:r>
              <a:r>
                <a:rPr lang="en-US" sz="2400" b="1" dirty="0">
                  <a:solidFill>
                    <a:srgbClr val="000000"/>
                  </a:solidFill>
                  <a:latin typeface="Arial" pitchFamily="34" charset="0"/>
                </a:rPr>
                <a:t> </a:t>
              </a:r>
              <a:r>
                <a:rPr lang="en-US" sz="2400" b="1" dirty="0" err="1">
                  <a:solidFill>
                    <a:srgbClr val="000000"/>
                  </a:solidFill>
                  <a:latin typeface="Arial" pitchFamily="34" charset="0"/>
                </a:rPr>
                <a:t>nhau</a:t>
              </a:r>
              <a:r>
                <a:rPr lang="en-US" sz="2400" b="1" dirty="0">
                  <a:solidFill>
                    <a:srgbClr val="000000"/>
                  </a:solidFill>
                  <a:latin typeface="Arial" pitchFamily="34" charset="0"/>
                </a:rPr>
                <a:t>? </a:t>
              </a:r>
              <a:r>
                <a:rPr lang="en-US" sz="2400" b="1" dirty="0" err="1">
                  <a:solidFill>
                    <a:srgbClr val="000000"/>
                  </a:solidFill>
                  <a:latin typeface="Arial" pitchFamily="34" charset="0"/>
                </a:rPr>
                <a:t>Nhờ</a:t>
              </a:r>
              <a:r>
                <a:rPr lang="en-US" sz="2400" b="1" dirty="0">
                  <a:solidFill>
                    <a:srgbClr val="000000"/>
                  </a:solidFill>
                  <a:latin typeface="Arial" pitchFamily="34" charset="0"/>
                </a:rPr>
                <a:t> </a:t>
              </a:r>
              <a:r>
                <a:rPr lang="en-US" sz="2400" b="1" dirty="0" err="1">
                  <a:solidFill>
                    <a:srgbClr val="000000"/>
                  </a:solidFill>
                  <a:latin typeface="Arial" pitchFamily="34" charset="0"/>
                </a:rPr>
                <a:t>đâu</a:t>
              </a:r>
              <a:r>
                <a:rPr lang="en-US" sz="2400" b="1" dirty="0">
                  <a:solidFill>
                    <a:srgbClr val="000000"/>
                  </a:solidFill>
                  <a:latin typeface="Arial" pitchFamily="34" charset="0"/>
                </a:rPr>
                <a:t> </a:t>
              </a:r>
              <a:r>
                <a:rPr lang="en-US" sz="2400" b="1" dirty="0" err="1">
                  <a:solidFill>
                    <a:srgbClr val="000000"/>
                  </a:solidFill>
                  <a:latin typeface="Arial" pitchFamily="34" charset="0"/>
                </a:rPr>
                <a:t>mà</a:t>
              </a:r>
              <a:r>
                <a:rPr lang="en-US" sz="2400" b="1" dirty="0">
                  <a:solidFill>
                    <a:srgbClr val="000000"/>
                  </a:solidFill>
                  <a:latin typeface="Arial" pitchFamily="34" charset="0"/>
                </a:rPr>
                <a:t> </a:t>
              </a:r>
              <a:r>
                <a:rPr lang="en-US" sz="2400" b="1" dirty="0" err="1">
                  <a:solidFill>
                    <a:srgbClr val="000000"/>
                  </a:solidFill>
                  <a:latin typeface="Arial" pitchFamily="34" charset="0"/>
                </a:rPr>
                <a:t>cơ</a:t>
              </a:r>
              <a:r>
                <a:rPr lang="en-US" sz="2400" b="1" dirty="0">
                  <a:solidFill>
                    <a:srgbClr val="000000"/>
                  </a:solidFill>
                  <a:latin typeface="Arial" pitchFamily="34" charset="0"/>
                </a:rPr>
                <a:t> </a:t>
              </a:r>
              <a:r>
                <a:rPr lang="en-US" sz="2400" b="1" dirty="0" err="1">
                  <a:solidFill>
                    <a:srgbClr val="000000"/>
                  </a:solidFill>
                  <a:latin typeface="Arial" pitchFamily="34" charset="0"/>
                </a:rPr>
                <a:t>thể</a:t>
              </a:r>
              <a:r>
                <a:rPr lang="en-US" sz="2400" b="1" dirty="0">
                  <a:solidFill>
                    <a:srgbClr val="000000"/>
                  </a:solidFill>
                  <a:latin typeface="Arial" pitchFamily="34" charset="0"/>
                </a:rPr>
                <a:t> </a:t>
              </a:r>
              <a:r>
                <a:rPr lang="en-US" sz="2400" b="1" dirty="0" err="1">
                  <a:solidFill>
                    <a:srgbClr val="000000"/>
                  </a:solidFill>
                  <a:latin typeface="Arial" pitchFamily="34" charset="0"/>
                </a:rPr>
                <a:t>người</a:t>
              </a:r>
              <a:r>
                <a:rPr lang="en-US" sz="2400" b="1" dirty="0">
                  <a:solidFill>
                    <a:srgbClr val="000000"/>
                  </a:solidFill>
                  <a:latin typeface="Arial" pitchFamily="34" charset="0"/>
                </a:rPr>
                <a:t> </a:t>
              </a:r>
              <a:r>
                <a:rPr lang="en-US" sz="2400" b="1" dirty="0" err="1">
                  <a:solidFill>
                    <a:srgbClr val="000000"/>
                  </a:solidFill>
                  <a:latin typeface="Arial" pitchFamily="34" charset="0"/>
                </a:rPr>
                <a:t>có</a:t>
              </a:r>
              <a:r>
                <a:rPr lang="en-US" sz="2400" b="1" dirty="0">
                  <a:solidFill>
                    <a:srgbClr val="000000"/>
                  </a:solidFill>
                  <a:latin typeface="Arial" pitchFamily="34" charset="0"/>
                </a:rPr>
                <a:t> </a:t>
              </a:r>
              <a:r>
                <a:rPr lang="en-US" sz="2400" b="1" dirty="0" err="1">
                  <a:solidFill>
                    <a:srgbClr val="000000"/>
                  </a:solidFill>
                  <a:latin typeface="Arial" pitchFamily="34" charset="0"/>
                </a:rPr>
                <a:t>thể</a:t>
              </a:r>
              <a:r>
                <a:rPr lang="en-US" sz="2400" b="1" dirty="0">
                  <a:solidFill>
                    <a:srgbClr val="000000"/>
                  </a:solidFill>
                  <a:latin typeface="Arial" pitchFamily="34" charset="0"/>
                </a:rPr>
                <a:t> di </a:t>
              </a:r>
              <a:r>
                <a:rPr lang="en-US" sz="2400" b="1" dirty="0" err="1">
                  <a:solidFill>
                    <a:srgbClr val="000000"/>
                  </a:solidFill>
                  <a:latin typeface="Arial" pitchFamily="34" charset="0"/>
                </a:rPr>
                <a:t>chuyển</a:t>
              </a:r>
              <a:r>
                <a:rPr lang="en-US" sz="2400" b="1" dirty="0">
                  <a:solidFill>
                    <a:srgbClr val="000000"/>
                  </a:solidFill>
                  <a:latin typeface="Arial" pitchFamily="34" charset="0"/>
                </a:rPr>
                <a:t>, </a:t>
              </a:r>
              <a:r>
                <a:rPr lang="en-US" sz="2400" b="1" dirty="0" err="1">
                  <a:solidFill>
                    <a:srgbClr val="000000"/>
                  </a:solidFill>
                  <a:latin typeface="Arial" pitchFamily="34" charset="0"/>
                </a:rPr>
                <a:t>vận</a:t>
              </a:r>
              <a:r>
                <a:rPr lang="en-US" sz="2400" b="1" dirty="0">
                  <a:solidFill>
                    <a:srgbClr val="000000"/>
                  </a:solidFill>
                  <a:latin typeface="Arial" pitchFamily="34" charset="0"/>
                </a:rPr>
                <a:t> </a:t>
              </a:r>
              <a:r>
                <a:rPr lang="en-US" sz="2400" b="1" dirty="0" err="1">
                  <a:solidFill>
                    <a:srgbClr val="000000"/>
                  </a:solidFill>
                  <a:latin typeface="Arial" pitchFamily="34" charset="0"/>
                </a:rPr>
                <a:t>động</a:t>
              </a:r>
              <a:r>
                <a:rPr lang="en-US" sz="2400" b="1" dirty="0">
                  <a:solidFill>
                    <a:srgbClr val="000000"/>
                  </a:solidFill>
                  <a:latin typeface="Arial" pitchFamily="34" charset="0"/>
                </a:rPr>
                <a:t>?</a:t>
              </a:r>
            </a:p>
          </p:txBody>
        </p:sp>
      </p:grpSp>
      <p:pic>
        <p:nvPicPr>
          <p:cNvPr id="1026" name="Picture 2" descr="Cơ Là Gì? Giải Phẫu Chi Tiết Cấu Tạo Của Cơ Trong Cơ Thể Ngườ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4212" y="2428456"/>
            <a:ext cx="7008992" cy="420722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ấu tạo cơ thể &amp; hiểu biết đúng về: Cơ bắp | Học trị liệ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622" y="2660179"/>
            <a:ext cx="4038600" cy="39754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1000"/>
                                        <p:tgtEl>
                                          <p:spTgt spid="1026"/>
                                        </p:tgtEl>
                                      </p:cBhvr>
                                    </p:animEffect>
                                    <p:anim calcmode="lin" valueType="num">
                                      <p:cBhvr>
                                        <p:cTn id="15" dur="1000" fill="hold"/>
                                        <p:tgtEl>
                                          <p:spTgt spid="1026"/>
                                        </p:tgtEl>
                                        <p:attrNameLst>
                                          <p:attrName>ppt_x</p:attrName>
                                        </p:attrNameLst>
                                      </p:cBhvr>
                                      <p:tavLst>
                                        <p:tav tm="0">
                                          <p:val>
                                            <p:strVal val="#ppt_x"/>
                                          </p:val>
                                        </p:tav>
                                        <p:tav tm="100000">
                                          <p:val>
                                            <p:strVal val="#ppt_x"/>
                                          </p:val>
                                        </p:tav>
                                      </p:tavLst>
                                    </p:anim>
                                    <p:anim calcmode="lin" valueType="num">
                                      <p:cBhvr>
                                        <p:cTn id="16" dur="1000" fill="hold"/>
                                        <p:tgtEl>
                                          <p:spTgt spid="102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fade">
                                      <p:cBhvr>
                                        <p:cTn id="19" dur="1000"/>
                                        <p:tgtEl>
                                          <p:spTgt spid="1028"/>
                                        </p:tgtEl>
                                      </p:cBhvr>
                                    </p:animEffect>
                                    <p:anim calcmode="lin" valueType="num">
                                      <p:cBhvr>
                                        <p:cTn id="20" dur="1000" fill="hold"/>
                                        <p:tgtEl>
                                          <p:spTgt spid="1028"/>
                                        </p:tgtEl>
                                        <p:attrNameLst>
                                          <p:attrName>ppt_x</p:attrName>
                                        </p:attrNameLst>
                                      </p:cBhvr>
                                      <p:tavLst>
                                        <p:tav tm="0">
                                          <p:val>
                                            <p:strVal val="#ppt_x"/>
                                          </p:val>
                                        </p:tav>
                                        <p:tav tm="100000">
                                          <p:val>
                                            <p:strVal val="#ppt_x"/>
                                          </p:val>
                                        </p:tav>
                                      </p:tavLst>
                                    </p:anim>
                                    <p:anim calcmode="lin" valueType="num">
                                      <p:cBhvr>
                                        <p:cTn id="21"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034">
            <a:off x="685632" y="849841"/>
            <a:ext cx="10817576" cy="0"/>
          </a:xfrm>
          <a:prstGeom prst="line">
            <a:avLst/>
          </a:prstGeom>
          <a:ln w="57150" cap="flat">
            <a:solidFill>
              <a:srgbClr val="2952A1"/>
            </a:solidFill>
            <a:prstDash val="solid"/>
            <a:headEnd type="oval" w="lg" len="lg"/>
            <a:tailEnd type="oval" w="lg" len="lg"/>
          </a:ln>
        </p:spPr>
      </p:sp>
      <p:grpSp>
        <p:nvGrpSpPr>
          <p:cNvPr id="4" name="Group 4"/>
          <p:cNvGrpSpPr/>
          <p:nvPr/>
        </p:nvGrpSpPr>
        <p:grpSpPr>
          <a:xfrm>
            <a:off x="685614" y="1487884"/>
            <a:ext cx="5255179" cy="1988799"/>
            <a:chOff x="0" y="-192881"/>
            <a:chExt cx="10513096" cy="3977597"/>
          </a:xfrm>
        </p:grpSpPr>
        <p:grpSp>
          <p:nvGrpSpPr>
            <p:cNvPr id="5" name="Group 5"/>
            <p:cNvGrpSpPr/>
            <p:nvPr/>
          </p:nvGrpSpPr>
          <p:grpSpPr>
            <a:xfrm>
              <a:off x="0" y="-192881"/>
              <a:ext cx="10513096" cy="3977597"/>
              <a:chOff x="0" y="-38100"/>
              <a:chExt cx="2076661" cy="785698"/>
            </a:xfrm>
          </p:grpSpPr>
          <p:sp>
            <p:nvSpPr>
              <p:cNvPr id="6" name="Freeform 6"/>
              <p:cNvSpPr/>
              <p:nvPr/>
            </p:nvSpPr>
            <p:spPr>
              <a:xfrm>
                <a:off x="22462" y="-11266"/>
                <a:ext cx="2054199" cy="758864"/>
              </a:xfrm>
              <a:custGeom>
                <a:avLst/>
                <a:gdLst/>
                <a:ahLst/>
                <a:cxnLst/>
                <a:rect l="l" t="t" r="r" b="b"/>
                <a:pathLst>
                  <a:path w="2137369" h="854792">
                    <a:moveTo>
                      <a:pt x="2137369" y="0"/>
                    </a:moveTo>
                    <a:lnTo>
                      <a:pt x="0" y="0"/>
                    </a:lnTo>
                    <a:lnTo>
                      <a:pt x="0" y="666832"/>
                    </a:lnTo>
                    <a:lnTo>
                      <a:pt x="157480" y="666832"/>
                    </a:lnTo>
                    <a:lnTo>
                      <a:pt x="157480" y="854792"/>
                    </a:lnTo>
                    <a:lnTo>
                      <a:pt x="463550" y="666832"/>
                    </a:lnTo>
                    <a:lnTo>
                      <a:pt x="2137369" y="666832"/>
                    </a:lnTo>
                    <a:lnTo>
                      <a:pt x="2137369" y="0"/>
                    </a:lnTo>
                    <a:close/>
                  </a:path>
                </a:pathLst>
              </a:custGeom>
              <a:solidFill>
                <a:srgbClr val="FFDE59"/>
              </a:solidFill>
            </p:spPr>
          </p:sp>
          <p:sp>
            <p:nvSpPr>
              <p:cNvPr id="7" name="TextBox 7"/>
              <p:cNvSpPr txBox="1"/>
              <p:nvPr/>
            </p:nvSpPr>
            <p:spPr>
              <a:xfrm>
                <a:off x="0" y="-38100"/>
                <a:ext cx="812800" cy="6604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8" name="TextBox 8"/>
            <p:cNvSpPr txBox="1"/>
            <p:nvPr/>
          </p:nvSpPr>
          <p:spPr>
            <a:xfrm>
              <a:off x="359290" y="447309"/>
              <a:ext cx="10129666" cy="1698926"/>
            </a:xfrm>
            <a:prstGeom prst="rect">
              <a:avLst/>
            </a:prstGeom>
          </p:spPr>
          <p:txBody>
            <a:bodyPr wrap="square" lIns="0" tIns="0" rIns="0" bIns="0" rtlCol="0" anchor="t">
              <a:spAutoFit/>
            </a:bodyPr>
            <a:lstStyle/>
            <a:p>
              <a:pPr>
                <a:lnSpc>
                  <a:spcPct val="120000"/>
                </a:lnSpc>
              </a:pPr>
              <a:r>
                <a:rPr lang="en-US" sz="2300" b="1" dirty="0" err="1">
                  <a:solidFill>
                    <a:srgbClr val="000000"/>
                  </a:solidFill>
                  <a:latin typeface="Arial" pitchFamily="34" charset="0"/>
                </a:rPr>
                <a:t>Quan</a:t>
              </a:r>
              <a:r>
                <a:rPr lang="en-US" sz="2300" b="1" dirty="0">
                  <a:solidFill>
                    <a:srgbClr val="000000"/>
                  </a:solidFill>
                  <a:latin typeface="Arial" pitchFamily="34" charset="0"/>
                </a:rPr>
                <a:t> </a:t>
              </a:r>
              <a:r>
                <a:rPr lang="en-US" sz="2300" b="1" dirty="0" err="1">
                  <a:solidFill>
                    <a:srgbClr val="000000"/>
                  </a:solidFill>
                  <a:latin typeface="Arial" pitchFamily="34" charset="0"/>
                </a:rPr>
                <a:t>sát</a:t>
              </a:r>
              <a:r>
                <a:rPr lang="en-US" sz="2300" b="1" dirty="0">
                  <a:solidFill>
                    <a:srgbClr val="000000"/>
                  </a:solidFill>
                  <a:latin typeface="Arial" pitchFamily="34" charset="0"/>
                </a:rPr>
                <a:t> </a:t>
              </a:r>
              <a:r>
                <a:rPr lang="en-US" sz="2300" b="1" dirty="0" err="1">
                  <a:solidFill>
                    <a:srgbClr val="000000"/>
                  </a:solidFill>
                  <a:latin typeface="Arial" pitchFamily="34" charset="0"/>
                </a:rPr>
                <a:t>hình</a:t>
              </a:r>
              <a:r>
                <a:rPr lang="en-US" sz="2300" b="1" dirty="0">
                  <a:solidFill>
                    <a:srgbClr val="000000"/>
                  </a:solidFill>
                  <a:latin typeface="Arial" pitchFamily="34" charset="0"/>
                </a:rPr>
                <a:t>, </a:t>
              </a:r>
              <a:r>
                <a:rPr lang="en-US" sz="2300" b="1" dirty="0" err="1">
                  <a:solidFill>
                    <a:srgbClr val="000000"/>
                  </a:solidFill>
                  <a:latin typeface="Arial" pitchFamily="34" charset="0"/>
                </a:rPr>
                <a:t>phân</a:t>
              </a:r>
              <a:r>
                <a:rPr lang="en-US" sz="2300" b="1" dirty="0">
                  <a:solidFill>
                    <a:srgbClr val="000000"/>
                  </a:solidFill>
                  <a:latin typeface="Arial" pitchFamily="34" charset="0"/>
                </a:rPr>
                <a:t> </a:t>
              </a:r>
              <a:r>
                <a:rPr lang="en-US" sz="2300" b="1" dirty="0" err="1">
                  <a:solidFill>
                    <a:srgbClr val="000000"/>
                  </a:solidFill>
                  <a:latin typeface="Arial" pitchFamily="34" charset="0"/>
                </a:rPr>
                <a:t>loại</a:t>
              </a:r>
              <a:r>
                <a:rPr lang="en-US" sz="2300" b="1" dirty="0">
                  <a:solidFill>
                    <a:srgbClr val="000000"/>
                  </a:solidFill>
                  <a:latin typeface="Arial" pitchFamily="34" charset="0"/>
                </a:rPr>
                <a:t>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xương</a:t>
              </a:r>
              <a:r>
                <a:rPr lang="en-US" sz="2300" b="1" dirty="0">
                  <a:solidFill>
                    <a:srgbClr val="000000"/>
                  </a:solidFill>
                  <a:latin typeface="Arial" pitchFamily="34" charset="0"/>
                </a:rPr>
                <a:t> </a:t>
              </a:r>
              <a:r>
                <a:rPr lang="en-US" sz="2300" b="1" dirty="0" err="1">
                  <a:solidFill>
                    <a:srgbClr val="000000"/>
                  </a:solidFill>
                  <a:latin typeface="Arial" pitchFamily="34" charset="0"/>
                </a:rPr>
                <a:t>vào</a:t>
              </a:r>
              <a:r>
                <a:rPr lang="en-US" sz="2300" b="1" dirty="0">
                  <a:solidFill>
                    <a:srgbClr val="000000"/>
                  </a:solidFill>
                  <a:latin typeface="Arial" pitchFamily="34" charset="0"/>
                </a:rPr>
                <a:t> </a:t>
              </a:r>
              <a:r>
                <a:rPr lang="en-US" sz="2300" b="1" dirty="0" err="1">
                  <a:solidFill>
                    <a:srgbClr val="000000"/>
                  </a:solidFill>
                  <a:latin typeface="Arial" pitchFamily="34" charset="0"/>
                </a:rPr>
                <a:t>ba</a:t>
              </a:r>
              <a:r>
                <a:rPr lang="en-US" sz="2300" b="1" dirty="0">
                  <a:solidFill>
                    <a:srgbClr val="000000"/>
                  </a:solidFill>
                  <a:latin typeface="Arial" pitchFamily="34" charset="0"/>
                </a:rPr>
                <a:t> </a:t>
              </a:r>
              <a:r>
                <a:rPr lang="en-US" sz="2300" b="1" dirty="0" err="1">
                  <a:solidFill>
                    <a:srgbClr val="000000"/>
                  </a:solidFill>
                  <a:latin typeface="Arial" pitchFamily="34" charset="0"/>
                </a:rPr>
                <a:t>phần</a:t>
              </a:r>
              <a:r>
                <a:rPr lang="en-US" sz="2300" b="1" dirty="0">
                  <a:solidFill>
                    <a:srgbClr val="000000"/>
                  </a:solidFill>
                  <a:latin typeface="Arial" pitchFamily="34" charset="0"/>
                </a:rPr>
                <a:t> </a:t>
              </a:r>
              <a:r>
                <a:rPr lang="en-US" sz="2300" b="1" dirty="0" err="1">
                  <a:solidFill>
                    <a:srgbClr val="000000"/>
                  </a:solidFill>
                  <a:latin typeface="Arial" pitchFamily="34" charset="0"/>
                </a:rPr>
                <a:t>của</a:t>
              </a:r>
              <a:r>
                <a:rPr lang="en-US" sz="2300" b="1" dirty="0">
                  <a:solidFill>
                    <a:srgbClr val="000000"/>
                  </a:solidFill>
                  <a:latin typeface="Arial" pitchFamily="34" charset="0"/>
                </a:rPr>
                <a:t> </a:t>
              </a:r>
              <a:r>
                <a:rPr lang="en-US" sz="2300" b="1" dirty="0" err="1">
                  <a:solidFill>
                    <a:srgbClr val="000000"/>
                  </a:solidFill>
                  <a:latin typeface="Arial" pitchFamily="34" charset="0"/>
                </a:rPr>
                <a:t>bộ</a:t>
              </a:r>
              <a:r>
                <a:rPr lang="en-US" sz="2300" b="1" dirty="0">
                  <a:solidFill>
                    <a:srgbClr val="000000"/>
                  </a:solidFill>
                  <a:latin typeface="Arial" pitchFamily="34" charset="0"/>
                </a:rPr>
                <a:t> </a:t>
              </a:r>
              <a:r>
                <a:rPr lang="en-US" sz="2300" b="1" dirty="0" err="1">
                  <a:solidFill>
                    <a:srgbClr val="000000"/>
                  </a:solidFill>
                  <a:latin typeface="Arial" pitchFamily="34" charset="0"/>
                </a:rPr>
                <a:t>xương</a:t>
              </a:r>
              <a:r>
                <a:rPr lang="en-US" sz="2300" b="1" dirty="0">
                  <a:solidFill>
                    <a:srgbClr val="000000"/>
                  </a:solidFill>
                  <a:latin typeface="Arial" pitchFamily="34" charset="0"/>
                </a:rPr>
                <a:t>.</a:t>
              </a:r>
            </a:p>
          </p:txBody>
        </p:sp>
      </p:grpSp>
      <p:sp>
        <p:nvSpPr>
          <p:cNvPr id="11" name="TextBox 11"/>
          <p:cNvSpPr txBox="1"/>
          <p:nvPr/>
        </p:nvSpPr>
        <p:spPr>
          <a:xfrm>
            <a:off x="685633" y="350309"/>
            <a:ext cx="10817570" cy="423193"/>
          </a:xfrm>
          <a:prstGeom prst="rect">
            <a:avLst/>
          </a:prstGeom>
        </p:spPr>
        <p:txBody>
          <a:bodyPr lIns="0" tIns="0" rIns="0" bIns="0" rtlCol="0" anchor="t">
            <a:spAutoFit/>
          </a:bodyPr>
          <a:lstStyle/>
          <a:p>
            <a:pPr algn="ctr">
              <a:lnSpc>
                <a:spcPts val="3266"/>
              </a:lnSpc>
              <a:spcBef>
                <a:spcPct val="0"/>
              </a:spcBef>
            </a:pPr>
            <a:r>
              <a:rPr lang="en-US" sz="2300" b="1" dirty="0">
                <a:solidFill>
                  <a:srgbClr val="D61F27"/>
                </a:solidFill>
                <a:latin typeface="Arial" pitchFamily="34" charset="0"/>
              </a:rPr>
              <a:t>I. CẤU TẠO VÀ CHỨC NĂNG CỦA HỆ VẬN ĐỘNG </a:t>
            </a:r>
          </a:p>
        </p:txBody>
      </p:sp>
      <p:sp>
        <p:nvSpPr>
          <p:cNvPr id="12" name="TextBox 12"/>
          <p:cNvSpPr txBox="1"/>
          <p:nvPr/>
        </p:nvSpPr>
        <p:spPr>
          <a:xfrm>
            <a:off x="1903404" y="945092"/>
            <a:ext cx="8382031" cy="384529"/>
          </a:xfrm>
          <a:prstGeom prst="rect">
            <a:avLst/>
          </a:prstGeom>
        </p:spPr>
        <p:txBody>
          <a:bodyPr lIns="0" tIns="0" rIns="0" bIns="0" rtlCol="0" anchor="t">
            <a:spAutoFit/>
          </a:bodyPr>
          <a:lstStyle/>
          <a:p>
            <a:pPr algn="ctr">
              <a:lnSpc>
                <a:spcPts val="3266"/>
              </a:lnSpc>
              <a:spcBef>
                <a:spcPct val="0"/>
              </a:spcBef>
            </a:pPr>
            <a:r>
              <a:rPr lang="en-US" sz="2300" b="1" dirty="0">
                <a:solidFill>
                  <a:srgbClr val="D61F27"/>
                </a:solidFill>
                <a:latin typeface="Arial" pitchFamily="34" charset="0"/>
              </a:rPr>
              <a:t>1. </a:t>
            </a:r>
            <a:r>
              <a:rPr lang="en-US" sz="2300" b="1" dirty="0" err="1">
                <a:solidFill>
                  <a:srgbClr val="D61F27"/>
                </a:solidFill>
                <a:latin typeface="Arial" pitchFamily="34" charset="0"/>
              </a:rPr>
              <a:t>Cấu</a:t>
            </a:r>
            <a:r>
              <a:rPr lang="en-US" sz="2300" b="1" dirty="0">
                <a:solidFill>
                  <a:srgbClr val="D61F27"/>
                </a:solidFill>
                <a:latin typeface="Arial" pitchFamily="34" charset="0"/>
              </a:rPr>
              <a:t> </a:t>
            </a:r>
            <a:r>
              <a:rPr lang="en-US" sz="2300" b="1" dirty="0" err="1">
                <a:solidFill>
                  <a:srgbClr val="D61F27"/>
                </a:solidFill>
                <a:latin typeface="Arial" pitchFamily="34" charset="0"/>
              </a:rPr>
              <a:t>tạo</a:t>
            </a:r>
            <a:r>
              <a:rPr lang="en-US" sz="2300" b="1" dirty="0">
                <a:solidFill>
                  <a:srgbClr val="D61F27"/>
                </a:solidFill>
                <a:latin typeface="Arial" pitchFamily="34" charset="0"/>
              </a:rPr>
              <a:t> </a:t>
            </a:r>
            <a:r>
              <a:rPr lang="en-US" sz="2300" b="1" dirty="0" err="1">
                <a:solidFill>
                  <a:srgbClr val="D61F27"/>
                </a:solidFill>
                <a:latin typeface="Arial" pitchFamily="34" charset="0"/>
              </a:rPr>
              <a:t>của</a:t>
            </a:r>
            <a:r>
              <a:rPr lang="en-US" sz="2300" b="1" dirty="0">
                <a:solidFill>
                  <a:srgbClr val="D61F27"/>
                </a:solidFill>
                <a:latin typeface="Arial" pitchFamily="34" charset="0"/>
              </a:rPr>
              <a:t> </a:t>
            </a:r>
            <a:r>
              <a:rPr lang="en-US" sz="2300" b="1" dirty="0" err="1">
                <a:solidFill>
                  <a:srgbClr val="D61F27"/>
                </a:solidFill>
                <a:latin typeface="Arial" pitchFamily="34" charset="0"/>
              </a:rPr>
              <a:t>hệ</a:t>
            </a:r>
            <a:r>
              <a:rPr lang="en-US" sz="2300" b="1" dirty="0">
                <a:solidFill>
                  <a:srgbClr val="D61F27"/>
                </a:solidFill>
                <a:latin typeface="Arial" pitchFamily="34" charset="0"/>
              </a:rPr>
              <a:t> </a:t>
            </a:r>
            <a:r>
              <a:rPr lang="en-US" sz="2300" b="1" dirty="0" err="1">
                <a:solidFill>
                  <a:srgbClr val="D61F27"/>
                </a:solidFill>
                <a:latin typeface="Arial" pitchFamily="34" charset="0"/>
              </a:rPr>
              <a:t>vận</a:t>
            </a:r>
            <a:r>
              <a:rPr lang="en-US" sz="2300" b="1" dirty="0">
                <a:solidFill>
                  <a:srgbClr val="D61F27"/>
                </a:solidFill>
                <a:latin typeface="Arial" pitchFamily="34" charset="0"/>
              </a:rPr>
              <a:t> </a:t>
            </a:r>
            <a:r>
              <a:rPr lang="en-US" sz="2300" b="1" dirty="0" err="1">
                <a:solidFill>
                  <a:srgbClr val="D61F27"/>
                </a:solidFill>
                <a:latin typeface="Arial" pitchFamily="34" charset="0"/>
              </a:rPr>
              <a:t>động</a:t>
            </a:r>
            <a:endParaRPr lang="en-US" sz="2300" b="1" dirty="0">
              <a:solidFill>
                <a:srgbClr val="D61F27"/>
              </a:solidFill>
              <a:latin typeface="Arial" pitchFamily="34" charset="0"/>
            </a:endParaRPr>
          </a:p>
        </p:txBody>
      </p:sp>
      <p:sp>
        <p:nvSpPr>
          <p:cNvPr id="13" name="TextBox 13"/>
          <p:cNvSpPr txBox="1"/>
          <p:nvPr/>
        </p:nvSpPr>
        <p:spPr>
          <a:xfrm>
            <a:off x="690562" y="3774041"/>
            <a:ext cx="5638807" cy="2733056"/>
          </a:xfrm>
          <a:prstGeom prst="rect">
            <a:avLst/>
          </a:prstGeom>
        </p:spPr>
        <p:txBody>
          <a:bodyPr wrap="square" lIns="0" tIns="0" rIns="0" bIns="0" rtlCol="0" anchor="t">
            <a:spAutoFit/>
          </a:bodyPr>
          <a:lstStyle/>
          <a:p>
            <a:pPr>
              <a:lnSpc>
                <a:spcPct val="120000"/>
              </a:lnSpc>
            </a:pPr>
            <a:r>
              <a:rPr lang="vi-VN" sz="2400" dirty="0"/>
              <a:t>Phân loại các xương vào 3 phần của bộ xương:</a:t>
            </a:r>
            <a:endParaRPr lang="en-US" sz="2400" dirty="0"/>
          </a:p>
          <a:p>
            <a:r>
              <a:rPr lang="vi-VN" sz="2400" dirty="0"/>
              <a:t>- Xương đầu: Xương sọ não, xương sọ mặt.</a:t>
            </a:r>
          </a:p>
          <a:p>
            <a:r>
              <a:rPr lang="vi-VN" sz="2400" dirty="0"/>
              <a:t>- Xương thân: Xương ức, xương sườn, xương sống.</a:t>
            </a:r>
          </a:p>
          <a:p>
            <a:r>
              <a:rPr lang="vi-VN" sz="2400" dirty="0"/>
              <a:t>- Xương chi: Xương tay, xương chân.</a:t>
            </a:r>
          </a:p>
        </p:txBody>
      </p:sp>
      <p:pic>
        <p:nvPicPr>
          <p:cNvPr id="14" name="Picture 8"/>
          <p:cNvPicPr>
            <a:picLocks noChangeAspect="1"/>
          </p:cNvPicPr>
          <p:nvPr/>
        </p:nvPicPr>
        <p:blipFill>
          <a:blip r:embed="rId3"/>
          <a:srcRect t="1287" b="2253"/>
          <a:stretch>
            <a:fillRect/>
          </a:stretch>
        </p:blipFill>
        <p:spPr>
          <a:xfrm>
            <a:off x="6914205" y="1760455"/>
            <a:ext cx="4021700" cy="5173745"/>
          </a:xfrm>
          <a:prstGeom prst="rect">
            <a:avLst/>
          </a:prstGeom>
        </p:spPr>
      </p:pic>
      <p:grpSp>
        <p:nvGrpSpPr>
          <p:cNvPr id="15" name="Group 14"/>
          <p:cNvGrpSpPr/>
          <p:nvPr/>
        </p:nvGrpSpPr>
        <p:grpSpPr>
          <a:xfrm>
            <a:off x="9009739" y="1866815"/>
            <a:ext cx="3215212" cy="343615"/>
            <a:chOff x="6018212" y="2063026"/>
            <a:chExt cx="3200400" cy="338554"/>
          </a:xfrm>
        </p:grpSpPr>
        <p:cxnSp>
          <p:nvCxnSpPr>
            <p:cNvPr id="16" name="Straight Connector 15"/>
            <p:cNvCxnSpPr/>
            <p:nvPr/>
          </p:nvCxnSpPr>
          <p:spPr>
            <a:xfrm>
              <a:off x="6018212" y="2209800"/>
              <a:ext cx="1219200"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
          <p:nvSpPr>
            <p:cNvPr id="17" name="TextBox 16"/>
            <p:cNvSpPr txBox="1"/>
            <p:nvPr/>
          </p:nvSpPr>
          <p:spPr>
            <a:xfrm>
              <a:off x="7237412" y="2063026"/>
              <a:ext cx="1981200" cy="338554"/>
            </a:xfrm>
            <a:prstGeom prst="rect">
              <a:avLst/>
            </a:prstGeom>
            <a:noFill/>
          </p:spPr>
          <p:txBody>
            <a:bodyPr wrap="square" rtlCol="0">
              <a:spAutoFit/>
            </a:bodyPr>
            <a:lstStyle/>
            <a:p>
              <a:r>
                <a:rPr lang="en-US" sz="1600" b="1" dirty="0" err="1">
                  <a:solidFill>
                    <a:srgbClr val="000000"/>
                  </a:solidFill>
                  <a:latin typeface="Arial" pitchFamily="34" charset="0"/>
                </a:rPr>
                <a:t>Xương</a:t>
              </a:r>
              <a:r>
                <a:rPr lang="en-US" sz="1600" b="1" dirty="0">
                  <a:solidFill>
                    <a:srgbClr val="000000"/>
                  </a:solidFill>
                  <a:latin typeface="Arial" pitchFamily="34" charset="0"/>
                </a:rPr>
                <a:t> </a:t>
              </a:r>
              <a:r>
                <a:rPr lang="en-US" sz="1600" b="1" dirty="0" err="1">
                  <a:solidFill>
                    <a:srgbClr val="000000"/>
                  </a:solidFill>
                  <a:latin typeface="Arial" pitchFamily="34" charset="0"/>
                </a:rPr>
                <a:t>sọ</a:t>
              </a:r>
              <a:r>
                <a:rPr lang="en-US" sz="1600" b="1" dirty="0">
                  <a:solidFill>
                    <a:srgbClr val="000000"/>
                  </a:solidFill>
                  <a:latin typeface="Arial" pitchFamily="34" charset="0"/>
                </a:rPr>
                <a:t> </a:t>
              </a:r>
              <a:r>
                <a:rPr lang="en-US" sz="1600" b="1" dirty="0" err="1">
                  <a:solidFill>
                    <a:srgbClr val="000000"/>
                  </a:solidFill>
                  <a:latin typeface="Arial" pitchFamily="34" charset="0"/>
                </a:rPr>
                <a:t>não</a:t>
              </a:r>
              <a:endParaRPr lang="en-US" sz="1600" b="1" dirty="0">
                <a:solidFill>
                  <a:srgbClr val="000000"/>
                </a:solidFill>
                <a:latin typeface="Arial" pitchFamily="34" charset="0"/>
              </a:endParaRPr>
            </a:p>
          </p:txBody>
        </p:sp>
      </p:grpSp>
      <p:grpSp>
        <p:nvGrpSpPr>
          <p:cNvPr id="18" name="Group 17"/>
          <p:cNvGrpSpPr/>
          <p:nvPr/>
        </p:nvGrpSpPr>
        <p:grpSpPr>
          <a:xfrm>
            <a:off x="8895439" y="2587647"/>
            <a:ext cx="3244238" cy="343615"/>
            <a:chOff x="6018212" y="2010337"/>
            <a:chExt cx="3229292" cy="338554"/>
          </a:xfrm>
        </p:grpSpPr>
        <p:cxnSp>
          <p:nvCxnSpPr>
            <p:cNvPr id="19" name="Straight Connector 18"/>
            <p:cNvCxnSpPr/>
            <p:nvPr/>
          </p:nvCxnSpPr>
          <p:spPr>
            <a:xfrm>
              <a:off x="6018212" y="2209800"/>
              <a:ext cx="1219200"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
          <p:nvSpPr>
            <p:cNvPr id="20" name="TextBox 19"/>
            <p:cNvSpPr txBox="1"/>
            <p:nvPr/>
          </p:nvSpPr>
          <p:spPr>
            <a:xfrm>
              <a:off x="7266304" y="2010337"/>
              <a:ext cx="1981200" cy="338554"/>
            </a:xfrm>
            <a:prstGeom prst="rect">
              <a:avLst/>
            </a:prstGeom>
            <a:noFill/>
          </p:spPr>
          <p:txBody>
            <a:bodyPr wrap="square" rtlCol="0">
              <a:spAutoFit/>
            </a:bodyPr>
            <a:lstStyle/>
            <a:p>
              <a:r>
                <a:rPr lang="en-US" sz="1600" b="1" dirty="0" err="1">
                  <a:solidFill>
                    <a:srgbClr val="000000"/>
                  </a:solidFill>
                  <a:latin typeface="Arial" pitchFamily="34" charset="0"/>
                </a:rPr>
                <a:t>Xương</a:t>
              </a:r>
              <a:r>
                <a:rPr lang="en-US" sz="1600" b="1" dirty="0">
                  <a:solidFill>
                    <a:srgbClr val="000000"/>
                  </a:solidFill>
                  <a:latin typeface="Arial" pitchFamily="34" charset="0"/>
                </a:rPr>
                <a:t> </a:t>
              </a:r>
              <a:r>
                <a:rPr lang="en-US" sz="1600" b="1" dirty="0" err="1">
                  <a:solidFill>
                    <a:srgbClr val="000000"/>
                  </a:solidFill>
                  <a:latin typeface="Arial" pitchFamily="34" charset="0"/>
                </a:rPr>
                <a:t>ức</a:t>
              </a:r>
              <a:endParaRPr lang="en-US" sz="1600" b="1" dirty="0">
                <a:solidFill>
                  <a:srgbClr val="000000"/>
                </a:solidFill>
                <a:latin typeface="Arial" pitchFamily="34" charset="0"/>
              </a:endParaRPr>
            </a:p>
          </p:txBody>
        </p:sp>
      </p:grpSp>
      <p:grpSp>
        <p:nvGrpSpPr>
          <p:cNvPr id="21" name="Group 20"/>
          <p:cNvGrpSpPr/>
          <p:nvPr/>
        </p:nvGrpSpPr>
        <p:grpSpPr>
          <a:xfrm>
            <a:off x="9136985" y="2927087"/>
            <a:ext cx="3213617" cy="343615"/>
            <a:chOff x="6018212" y="2048376"/>
            <a:chExt cx="3198812" cy="338554"/>
          </a:xfrm>
        </p:grpSpPr>
        <p:cxnSp>
          <p:nvCxnSpPr>
            <p:cNvPr id="22" name="Straight Connector 21"/>
            <p:cNvCxnSpPr/>
            <p:nvPr/>
          </p:nvCxnSpPr>
          <p:spPr>
            <a:xfrm>
              <a:off x="6018212" y="2209800"/>
              <a:ext cx="1219200"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
          <p:nvSpPr>
            <p:cNvPr id="23" name="TextBox 22"/>
            <p:cNvSpPr txBox="1"/>
            <p:nvPr/>
          </p:nvSpPr>
          <p:spPr>
            <a:xfrm>
              <a:off x="7235824" y="2048376"/>
              <a:ext cx="1981200" cy="338554"/>
            </a:xfrm>
            <a:prstGeom prst="rect">
              <a:avLst/>
            </a:prstGeom>
            <a:noFill/>
          </p:spPr>
          <p:txBody>
            <a:bodyPr wrap="square" rtlCol="0">
              <a:spAutoFit/>
            </a:bodyPr>
            <a:lstStyle/>
            <a:p>
              <a:r>
                <a:rPr lang="en-US" sz="1600" b="1" dirty="0" err="1">
                  <a:solidFill>
                    <a:srgbClr val="000000"/>
                  </a:solidFill>
                  <a:latin typeface="Arial" pitchFamily="34" charset="0"/>
                </a:rPr>
                <a:t>Xương</a:t>
              </a:r>
              <a:r>
                <a:rPr lang="en-US" sz="1600" b="1" dirty="0">
                  <a:solidFill>
                    <a:srgbClr val="000000"/>
                  </a:solidFill>
                  <a:latin typeface="Arial" pitchFamily="34" charset="0"/>
                </a:rPr>
                <a:t> </a:t>
              </a:r>
              <a:r>
                <a:rPr lang="en-US" sz="1600" b="1" dirty="0" err="1">
                  <a:solidFill>
                    <a:srgbClr val="000000"/>
                  </a:solidFill>
                  <a:latin typeface="Arial" pitchFamily="34" charset="0"/>
                </a:rPr>
                <a:t>sườn</a:t>
              </a:r>
              <a:endParaRPr lang="en-US" sz="1600" b="1" dirty="0">
                <a:solidFill>
                  <a:srgbClr val="000000"/>
                </a:solidFill>
                <a:latin typeface="Arial" pitchFamily="34" charset="0"/>
              </a:endParaRPr>
            </a:p>
          </p:txBody>
        </p:sp>
      </p:grpSp>
      <p:grpSp>
        <p:nvGrpSpPr>
          <p:cNvPr id="24" name="Group 23"/>
          <p:cNvGrpSpPr/>
          <p:nvPr/>
        </p:nvGrpSpPr>
        <p:grpSpPr>
          <a:xfrm>
            <a:off x="9517986" y="3263635"/>
            <a:ext cx="3215212" cy="343615"/>
            <a:chOff x="6018212" y="2069295"/>
            <a:chExt cx="3200400" cy="338554"/>
          </a:xfrm>
        </p:grpSpPr>
        <p:cxnSp>
          <p:nvCxnSpPr>
            <p:cNvPr id="25" name="Straight Connector 24"/>
            <p:cNvCxnSpPr/>
            <p:nvPr/>
          </p:nvCxnSpPr>
          <p:spPr>
            <a:xfrm>
              <a:off x="6018212" y="2209800"/>
              <a:ext cx="1219200"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
          <p:nvSpPr>
            <p:cNvPr id="26" name="TextBox 25"/>
            <p:cNvSpPr txBox="1"/>
            <p:nvPr/>
          </p:nvSpPr>
          <p:spPr>
            <a:xfrm>
              <a:off x="7237412" y="2069295"/>
              <a:ext cx="1981200" cy="338554"/>
            </a:xfrm>
            <a:prstGeom prst="rect">
              <a:avLst/>
            </a:prstGeom>
            <a:noFill/>
          </p:spPr>
          <p:txBody>
            <a:bodyPr wrap="square" rtlCol="0">
              <a:spAutoFit/>
            </a:bodyPr>
            <a:lstStyle/>
            <a:p>
              <a:r>
                <a:rPr lang="en-US" sz="1600" b="1" dirty="0" err="1">
                  <a:solidFill>
                    <a:srgbClr val="000000"/>
                  </a:solidFill>
                  <a:latin typeface="Arial" pitchFamily="34" charset="0"/>
                </a:rPr>
                <a:t>Xương</a:t>
              </a:r>
              <a:r>
                <a:rPr lang="en-US" sz="1600" b="1" dirty="0">
                  <a:solidFill>
                    <a:srgbClr val="000000"/>
                  </a:solidFill>
                  <a:latin typeface="Arial" pitchFamily="34" charset="0"/>
                </a:rPr>
                <a:t> </a:t>
              </a:r>
              <a:r>
                <a:rPr lang="en-US" sz="1600" b="1" dirty="0" err="1">
                  <a:solidFill>
                    <a:srgbClr val="000000"/>
                  </a:solidFill>
                  <a:latin typeface="Arial" pitchFamily="34" charset="0"/>
                </a:rPr>
                <a:t>tay</a:t>
              </a:r>
              <a:endParaRPr lang="en-US" sz="1600" b="1" dirty="0">
                <a:solidFill>
                  <a:srgbClr val="000000"/>
                </a:solidFill>
                <a:latin typeface="Arial" pitchFamily="34" charset="0"/>
              </a:endParaRPr>
            </a:p>
          </p:txBody>
        </p:sp>
      </p:grpSp>
      <p:grpSp>
        <p:nvGrpSpPr>
          <p:cNvPr id="27" name="Group 26"/>
          <p:cNvGrpSpPr/>
          <p:nvPr/>
        </p:nvGrpSpPr>
        <p:grpSpPr>
          <a:xfrm>
            <a:off x="8933538" y="3565528"/>
            <a:ext cx="3205961" cy="343615"/>
            <a:chOff x="6018212" y="2063999"/>
            <a:chExt cx="3191192" cy="338554"/>
          </a:xfrm>
        </p:grpSpPr>
        <p:cxnSp>
          <p:nvCxnSpPr>
            <p:cNvPr id="28" name="Straight Connector 27"/>
            <p:cNvCxnSpPr/>
            <p:nvPr/>
          </p:nvCxnSpPr>
          <p:spPr>
            <a:xfrm>
              <a:off x="6018212" y="2209800"/>
              <a:ext cx="1219200"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
          <p:nvSpPr>
            <p:cNvPr id="29" name="TextBox 28"/>
            <p:cNvSpPr txBox="1"/>
            <p:nvPr/>
          </p:nvSpPr>
          <p:spPr>
            <a:xfrm>
              <a:off x="7228204" y="2063999"/>
              <a:ext cx="1981200" cy="338554"/>
            </a:xfrm>
            <a:prstGeom prst="rect">
              <a:avLst/>
            </a:prstGeom>
            <a:noFill/>
          </p:spPr>
          <p:txBody>
            <a:bodyPr wrap="square" rtlCol="0">
              <a:spAutoFit/>
            </a:bodyPr>
            <a:lstStyle/>
            <a:p>
              <a:r>
                <a:rPr lang="en-US" sz="1600" b="1" dirty="0" err="1">
                  <a:solidFill>
                    <a:srgbClr val="000000"/>
                  </a:solidFill>
                  <a:latin typeface="Arial" pitchFamily="34" charset="0"/>
                </a:rPr>
                <a:t>Xương</a:t>
              </a:r>
              <a:r>
                <a:rPr lang="en-US" sz="1600" b="1" dirty="0">
                  <a:solidFill>
                    <a:srgbClr val="000000"/>
                  </a:solidFill>
                  <a:latin typeface="Arial" pitchFamily="34" charset="0"/>
                </a:rPr>
                <a:t> </a:t>
              </a:r>
              <a:r>
                <a:rPr lang="en-US" sz="1600" b="1" dirty="0" err="1">
                  <a:solidFill>
                    <a:srgbClr val="000000"/>
                  </a:solidFill>
                  <a:latin typeface="Arial" pitchFamily="34" charset="0"/>
                </a:rPr>
                <a:t>sống</a:t>
              </a:r>
              <a:endParaRPr lang="en-US" sz="1600" b="1" dirty="0">
                <a:solidFill>
                  <a:srgbClr val="000000"/>
                </a:solidFill>
                <a:latin typeface="Arial" pitchFamily="34" charset="0"/>
              </a:endParaRPr>
            </a:p>
          </p:txBody>
        </p:sp>
      </p:grpSp>
      <p:grpSp>
        <p:nvGrpSpPr>
          <p:cNvPr id="30" name="Group 29"/>
          <p:cNvGrpSpPr/>
          <p:nvPr/>
        </p:nvGrpSpPr>
        <p:grpSpPr>
          <a:xfrm>
            <a:off x="9203800" y="5562600"/>
            <a:ext cx="3215212" cy="343615"/>
            <a:chOff x="6018212" y="2063026"/>
            <a:chExt cx="3200400" cy="338554"/>
          </a:xfrm>
        </p:grpSpPr>
        <p:cxnSp>
          <p:nvCxnSpPr>
            <p:cNvPr id="31" name="Straight Connector 30"/>
            <p:cNvCxnSpPr/>
            <p:nvPr/>
          </p:nvCxnSpPr>
          <p:spPr>
            <a:xfrm>
              <a:off x="6018212" y="2209800"/>
              <a:ext cx="1219200"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
          <p:nvSpPr>
            <p:cNvPr id="32" name="TextBox 31"/>
            <p:cNvSpPr txBox="1"/>
            <p:nvPr/>
          </p:nvSpPr>
          <p:spPr>
            <a:xfrm>
              <a:off x="7237412" y="2063026"/>
              <a:ext cx="1981200" cy="338554"/>
            </a:xfrm>
            <a:prstGeom prst="rect">
              <a:avLst/>
            </a:prstGeom>
            <a:noFill/>
          </p:spPr>
          <p:txBody>
            <a:bodyPr wrap="square" rtlCol="0">
              <a:spAutoFit/>
            </a:bodyPr>
            <a:lstStyle/>
            <a:p>
              <a:r>
                <a:rPr lang="en-US" sz="1600" b="1" dirty="0" err="1">
                  <a:solidFill>
                    <a:srgbClr val="000000"/>
                  </a:solidFill>
                  <a:latin typeface="Arial" pitchFamily="34" charset="0"/>
                </a:rPr>
                <a:t>Xương</a:t>
              </a:r>
              <a:r>
                <a:rPr lang="en-US" sz="1600" b="1" dirty="0">
                  <a:solidFill>
                    <a:srgbClr val="000000"/>
                  </a:solidFill>
                  <a:latin typeface="Arial" pitchFamily="34" charset="0"/>
                </a:rPr>
                <a:t> </a:t>
              </a:r>
              <a:r>
                <a:rPr lang="en-US" sz="1600" b="1" dirty="0" err="1">
                  <a:solidFill>
                    <a:srgbClr val="000000"/>
                  </a:solidFill>
                  <a:latin typeface="Arial" pitchFamily="34" charset="0"/>
                </a:rPr>
                <a:t>chân</a:t>
              </a:r>
              <a:endParaRPr lang="en-US" sz="1600" b="1" dirty="0">
                <a:solidFill>
                  <a:srgbClr val="000000"/>
                </a:solidFill>
                <a:latin typeface="Arial" pitchFamily="34" charset="0"/>
              </a:endParaRPr>
            </a:p>
          </p:txBody>
        </p:sp>
      </p:grpSp>
      <p:grpSp>
        <p:nvGrpSpPr>
          <p:cNvPr id="33" name="Group 32"/>
          <p:cNvGrpSpPr/>
          <p:nvPr/>
        </p:nvGrpSpPr>
        <p:grpSpPr>
          <a:xfrm>
            <a:off x="6329368" y="4580167"/>
            <a:ext cx="2233459" cy="343615"/>
            <a:chOff x="7351289" y="1980783"/>
            <a:chExt cx="2223170" cy="338554"/>
          </a:xfrm>
        </p:grpSpPr>
        <p:cxnSp>
          <p:nvCxnSpPr>
            <p:cNvPr id="34" name="Straight Connector 33"/>
            <p:cNvCxnSpPr/>
            <p:nvPr/>
          </p:nvCxnSpPr>
          <p:spPr>
            <a:xfrm>
              <a:off x="8355259" y="2216914"/>
              <a:ext cx="1219200"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
          <p:nvSpPr>
            <p:cNvPr id="35" name="TextBox 34"/>
            <p:cNvSpPr txBox="1"/>
            <p:nvPr/>
          </p:nvSpPr>
          <p:spPr>
            <a:xfrm>
              <a:off x="7351289" y="1980783"/>
              <a:ext cx="1981200" cy="338554"/>
            </a:xfrm>
            <a:prstGeom prst="rect">
              <a:avLst/>
            </a:prstGeom>
            <a:noFill/>
          </p:spPr>
          <p:txBody>
            <a:bodyPr wrap="square" rtlCol="0">
              <a:spAutoFit/>
            </a:bodyPr>
            <a:lstStyle/>
            <a:p>
              <a:r>
                <a:rPr lang="en-US" sz="1600" b="1" dirty="0" err="1">
                  <a:solidFill>
                    <a:srgbClr val="000000"/>
                  </a:solidFill>
                  <a:latin typeface="Arial" pitchFamily="34" charset="0"/>
                </a:rPr>
                <a:t>Cơ</a:t>
              </a:r>
              <a:r>
                <a:rPr lang="en-US" sz="1600" b="1" dirty="0">
                  <a:solidFill>
                    <a:srgbClr val="000000"/>
                  </a:solidFill>
                  <a:latin typeface="Arial" pitchFamily="34" charset="0"/>
                </a:rPr>
                <a:t> </a:t>
              </a:r>
              <a:r>
                <a:rPr lang="en-US" sz="1600" b="1" dirty="0" err="1">
                  <a:solidFill>
                    <a:srgbClr val="000000"/>
                  </a:solidFill>
                  <a:latin typeface="Arial" pitchFamily="34" charset="0"/>
                </a:rPr>
                <a:t>chân</a:t>
              </a:r>
              <a:endParaRPr lang="en-US" sz="1600" b="1" dirty="0">
                <a:solidFill>
                  <a:srgbClr val="000000"/>
                </a:solidFill>
                <a:latin typeface="Arial" pitchFamily="34" charset="0"/>
              </a:endParaRPr>
            </a:p>
          </p:txBody>
        </p:sp>
      </p:grpSp>
      <p:grpSp>
        <p:nvGrpSpPr>
          <p:cNvPr id="36" name="Group 35"/>
          <p:cNvGrpSpPr/>
          <p:nvPr/>
        </p:nvGrpSpPr>
        <p:grpSpPr>
          <a:xfrm>
            <a:off x="6236376" y="3774040"/>
            <a:ext cx="1944120" cy="343615"/>
            <a:chOff x="7430840" y="1981771"/>
            <a:chExt cx="2143619" cy="338554"/>
          </a:xfrm>
        </p:grpSpPr>
        <p:cxnSp>
          <p:nvCxnSpPr>
            <p:cNvPr id="37" name="Straight Connector 36"/>
            <p:cNvCxnSpPr/>
            <p:nvPr/>
          </p:nvCxnSpPr>
          <p:spPr>
            <a:xfrm>
              <a:off x="8355259" y="2216914"/>
              <a:ext cx="1219200"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
          <p:nvSpPr>
            <p:cNvPr id="38" name="TextBox 37"/>
            <p:cNvSpPr txBox="1"/>
            <p:nvPr/>
          </p:nvSpPr>
          <p:spPr>
            <a:xfrm>
              <a:off x="7430840" y="1981771"/>
              <a:ext cx="1981200" cy="338554"/>
            </a:xfrm>
            <a:prstGeom prst="rect">
              <a:avLst/>
            </a:prstGeom>
            <a:noFill/>
          </p:spPr>
          <p:txBody>
            <a:bodyPr wrap="square" rtlCol="0">
              <a:spAutoFit/>
            </a:bodyPr>
            <a:lstStyle/>
            <a:p>
              <a:r>
                <a:rPr lang="en-US" sz="1600" b="1" dirty="0" err="1">
                  <a:solidFill>
                    <a:srgbClr val="000000"/>
                  </a:solidFill>
                  <a:latin typeface="Arial" pitchFamily="34" charset="0"/>
                </a:rPr>
                <a:t>Cơ</a:t>
              </a:r>
              <a:r>
                <a:rPr lang="en-US" sz="1600" b="1" dirty="0">
                  <a:solidFill>
                    <a:srgbClr val="000000"/>
                  </a:solidFill>
                  <a:latin typeface="Arial" pitchFamily="34" charset="0"/>
                </a:rPr>
                <a:t> </a:t>
              </a:r>
              <a:r>
                <a:rPr lang="en-US" sz="1600" b="1" dirty="0" err="1">
                  <a:solidFill>
                    <a:srgbClr val="000000"/>
                  </a:solidFill>
                  <a:latin typeface="Arial" pitchFamily="34" charset="0"/>
                </a:rPr>
                <a:t>tay</a:t>
              </a:r>
              <a:endParaRPr lang="en-US" sz="1600" b="1" dirty="0">
                <a:solidFill>
                  <a:srgbClr val="000000"/>
                </a:solidFill>
                <a:latin typeface="Arial" pitchFamily="34" charset="0"/>
              </a:endParaRPr>
            </a:p>
          </p:txBody>
        </p:sp>
      </p:grpSp>
      <p:grpSp>
        <p:nvGrpSpPr>
          <p:cNvPr id="39" name="Group 38"/>
          <p:cNvGrpSpPr/>
          <p:nvPr/>
        </p:nvGrpSpPr>
        <p:grpSpPr>
          <a:xfrm>
            <a:off x="6493550" y="3051106"/>
            <a:ext cx="2298175" cy="343615"/>
            <a:chOff x="7376865" y="1984033"/>
            <a:chExt cx="2287588" cy="338554"/>
          </a:xfrm>
        </p:grpSpPr>
        <p:cxnSp>
          <p:nvCxnSpPr>
            <p:cNvPr id="40" name="Straight Connector 39"/>
            <p:cNvCxnSpPr/>
            <p:nvPr/>
          </p:nvCxnSpPr>
          <p:spPr>
            <a:xfrm flipV="1">
              <a:off x="8355259" y="2196562"/>
              <a:ext cx="1309194" cy="20352"/>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
          <p:nvSpPr>
            <p:cNvPr id="41" name="TextBox 40"/>
            <p:cNvSpPr txBox="1"/>
            <p:nvPr/>
          </p:nvSpPr>
          <p:spPr>
            <a:xfrm>
              <a:off x="7376865" y="1984033"/>
              <a:ext cx="1981200" cy="338554"/>
            </a:xfrm>
            <a:prstGeom prst="rect">
              <a:avLst/>
            </a:prstGeom>
            <a:noFill/>
          </p:spPr>
          <p:txBody>
            <a:bodyPr wrap="square" rtlCol="0">
              <a:spAutoFit/>
            </a:bodyPr>
            <a:lstStyle/>
            <a:p>
              <a:r>
                <a:rPr lang="en-US" sz="1600" b="1" dirty="0" err="1">
                  <a:solidFill>
                    <a:srgbClr val="000000"/>
                  </a:solidFill>
                  <a:latin typeface="Arial" pitchFamily="34" charset="0"/>
                </a:rPr>
                <a:t>Cơ</a:t>
              </a:r>
              <a:r>
                <a:rPr lang="en-US" sz="1600" b="1" dirty="0">
                  <a:solidFill>
                    <a:srgbClr val="000000"/>
                  </a:solidFill>
                  <a:latin typeface="Arial" pitchFamily="34" charset="0"/>
                </a:rPr>
                <a:t> </a:t>
              </a:r>
              <a:r>
                <a:rPr lang="en-US" sz="1600" b="1" dirty="0" err="1">
                  <a:solidFill>
                    <a:srgbClr val="000000"/>
                  </a:solidFill>
                  <a:latin typeface="Arial" pitchFamily="34" charset="0"/>
                </a:rPr>
                <a:t>thân</a:t>
              </a:r>
              <a:endParaRPr lang="en-US" sz="1600" b="1" dirty="0">
                <a:solidFill>
                  <a:srgbClr val="000000"/>
                </a:solidFill>
                <a:latin typeface="Arial" pitchFamily="34" charset="0"/>
              </a:endParaRPr>
            </a:p>
          </p:txBody>
        </p:sp>
      </p:grpSp>
      <p:grpSp>
        <p:nvGrpSpPr>
          <p:cNvPr id="42" name="Group 41"/>
          <p:cNvGrpSpPr/>
          <p:nvPr/>
        </p:nvGrpSpPr>
        <p:grpSpPr>
          <a:xfrm>
            <a:off x="6610286" y="1866815"/>
            <a:ext cx="2180900" cy="343615"/>
            <a:chOff x="7454653" y="1988947"/>
            <a:chExt cx="2170853" cy="338554"/>
          </a:xfrm>
        </p:grpSpPr>
        <p:cxnSp>
          <p:nvCxnSpPr>
            <p:cNvPr id="43" name="Straight Connector 42"/>
            <p:cNvCxnSpPr/>
            <p:nvPr/>
          </p:nvCxnSpPr>
          <p:spPr>
            <a:xfrm flipV="1">
              <a:off x="8355259" y="2211921"/>
              <a:ext cx="1270247" cy="4993"/>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
          <p:nvSpPr>
            <p:cNvPr id="44" name="TextBox 43"/>
            <p:cNvSpPr txBox="1"/>
            <p:nvPr/>
          </p:nvSpPr>
          <p:spPr>
            <a:xfrm>
              <a:off x="7454653" y="1988947"/>
              <a:ext cx="1981200" cy="338554"/>
            </a:xfrm>
            <a:prstGeom prst="rect">
              <a:avLst/>
            </a:prstGeom>
            <a:noFill/>
          </p:spPr>
          <p:txBody>
            <a:bodyPr wrap="square" rtlCol="0">
              <a:spAutoFit/>
            </a:bodyPr>
            <a:lstStyle/>
            <a:p>
              <a:r>
                <a:rPr lang="en-US" sz="1600" b="1" dirty="0" err="1">
                  <a:solidFill>
                    <a:srgbClr val="000000"/>
                  </a:solidFill>
                  <a:latin typeface="Arial" pitchFamily="34" charset="0"/>
                </a:rPr>
                <a:t>Cơ</a:t>
              </a:r>
              <a:r>
                <a:rPr lang="en-US" sz="1600" b="1" dirty="0">
                  <a:solidFill>
                    <a:srgbClr val="000000"/>
                  </a:solidFill>
                  <a:latin typeface="Arial" pitchFamily="34" charset="0"/>
                </a:rPr>
                <a:t> </a:t>
              </a:r>
              <a:r>
                <a:rPr lang="en-US" sz="1600" b="1" dirty="0" err="1">
                  <a:solidFill>
                    <a:srgbClr val="000000"/>
                  </a:solidFill>
                  <a:latin typeface="Arial" pitchFamily="34" charset="0"/>
                </a:rPr>
                <a:t>đầu</a:t>
              </a:r>
              <a:endParaRPr lang="en-US" sz="1600" b="1" dirty="0">
                <a:solidFill>
                  <a:srgbClr val="000000"/>
                </a:solidFill>
                <a:latin typeface="Arial" pitchFamily="34" charset="0"/>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500"/>
                                        <p:tgtEl>
                                          <p:spTgt spid="2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500"/>
                                        <p:tgtEl>
                                          <p:spTgt spid="30"/>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33"/>
                                        </p:tgtEl>
                                        <p:attrNameLst>
                                          <p:attrName>style.visibility</p:attrName>
                                        </p:attrNameLst>
                                      </p:cBhvr>
                                      <p:to>
                                        <p:strVal val="visible"/>
                                      </p:to>
                                    </p:set>
                                    <p:animEffect transition="in" filter="fade">
                                      <p:cBhvr>
                                        <p:cTn id="58" dur="500"/>
                                        <p:tgtEl>
                                          <p:spTgt spid="33"/>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fade">
                                      <p:cBhvr>
                                        <p:cTn id="63" dur="500"/>
                                        <p:tgtEl>
                                          <p:spTgt spid="36"/>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9"/>
                                        </p:tgtEl>
                                        <p:attrNameLst>
                                          <p:attrName>style.visibility</p:attrName>
                                        </p:attrNameLst>
                                      </p:cBhvr>
                                      <p:to>
                                        <p:strVal val="visible"/>
                                      </p:to>
                                    </p:set>
                                    <p:animEffect transition="in" filter="fade">
                                      <p:cBhvr>
                                        <p:cTn id="68" dur="500"/>
                                        <p:tgtEl>
                                          <p:spTgt spid="39"/>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42"/>
                                        </p:tgtEl>
                                        <p:attrNameLst>
                                          <p:attrName>style.visibility</p:attrName>
                                        </p:attrNameLst>
                                      </p:cBhvr>
                                      <p:to>
                                        <p:strVal val="visible"/>
                                      </p:to>
                                    </p:set>
                                    <p:animEffect transition="in" filter="fade">
                                      <p:cBhvr>
                                        <p:cTn id="73" dur="500"/>
                                        <p:tgtEl>
                                          <p:spTgt spid="42"/>
                                        </p:tgtEl>
                                      </p:cBhvr>
                                    </p:animEffect>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13"/>
                                        </p:tgtEl>
                                        <p:attrNameLst>
                                          <p:attrName>style.visibility</p:attrName>
                                        </p:attrNameLst>
                                      </p:cBhvr>
                                      <p:to>
                                        <p:strVal val="visible"/>
                                      </p:to>
                                    </p:set>
                                    <p:animEffect transition="in" filter="fade">
                                      <p:cBhvr>
                                        <p:cTn id="78" dur="1000"/>
                                        <p:tgtEl>
                                          <p:spTgt spid="13"/>
                                        </p:tgtEl>
                                      </p:cBhvr>
                                    </p:animEffect>
                                    <p:anim calcmode="lin" valueType="num">
                                      <p:cBhvr>
                                        <p:cTn id="79" dur="1000" fill="hold"/>
                                        <p:tgtEl>
                                          <p:spTgt spid="13"/>
                                        </p:tgtEl>
                                        <p:attrNameLst>
                                          <p:attrName>ppt_x</p:attrName>
                                        </p:attrNameLst>
                                      </p:cBhvr>
                                      <p:tavLst>
                                        <p:tav tm="0">
                                          <p:val>
                                            <p:strVal val="#ppt_x"/>
                                          </p:val>
                                        </p:tav>
                                        <p:tav tm="100000">
                                          <p:val>
                                            <p:strVal val="#ppt_x"/>
                                          </p:val>
                                        </p:tav>
                                      </p:tavLst>
                                    </p:anim>
                                    <p:anim calcmode="lin" valueType="num">
                                      <p:cBhvr>
                                        <p:cTn id="8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034">
            <a:off x="685632" y="849841"/>
            <a:ext cx="10817576" cy="0"/>
          </a:xfrm>
          <a:prstGeom prst="line">
            <a:avLst/>
          </a:prstGeom>
          <a:ln w="57150" cap="flat">
            <a:solidFill>
              <a:srgbClr val="2952A1"/>
            </a:solidFill>
            <a:prstDash val="solid"/>
            <a:headEnd type="oval" w="lg" len="lg"/>
            <a:tailEnd type="oval" w="lg" len="lg"/>
          </a:ln>
        </p:spPr>
      </p:sp>
      <p:grpSp>
        <p:nvGrpSpPr>
          <p:cNvPr id="3" name="Group 3"/>
          <p:cNvGrpSpPr/>
          <p:nvPr/>
        </p:nvGrpSpPr>
        <p:grpSpPr>
          <a:xfrm>
            <a:off x="686372" y="2179108"/>
            <a:ext cx="3347199" cy="753969"/>
            <a:chOff x="0" y="0"/>
            <a:chExt cx="1322695" cy="297864"/>
          </a:xfrm>
        </p:grpSpPr>
        <p:sp>
          <p:nvSpPr>
            <p:cNvPr id="4" name="Freeform 4"/>
            <p:cNvSpPr/>
            <p:nvPr/>
          </p:nvSpPr>
          <p:spPr>
            <a:xfrm>
              <a:off x="0" y="0"/>
              <a:ext cx="1322695" cy="297864"/>
            </a:xfrm>
            <a:custGeom>
              <a:avLst/>
              <a:gdLst/>
              <a:ahLst/>
              <a:cxnLst/>
              <a:rect l="l" t="t" r="r" b="b"/>
              <a:pathLst>
                <a:path w="1322695" h="297864">
                  <a:moveTo>
                    <a:pt x="78620" y="0"/>
                  </a:moveTo>
                  <a:lnTo>
                    <a:pt x="1244075" y="0"/>
                  </a:lnTo>
                  <a:cubicBezTo>
                    <a:pt x="1287495" y="0"/>
                    <a:pt x="1322695" y="35199"/>
                    <a:pt x="1322695" y="78620"/>
                  </a:cubicBezTo>
                  <a:lnTo>
                    <a:pt x="1322695" y="219244"/>
                  </a:lnTo>
                  <a:cubicBezTo>
                    <a:pt x="1322695" y="262665"/>
                    <a:pt x="1287495" y="297864"/>
                    <a:pt x="1244075" y="297864"/>
                  </a:cubicBezTo>
                  <a:lnTo>
                    <a:pt x="78620" y="297864"/>
                  </a:lnTo>
                  <a:cubicBezTo>
                    <a:pt x="35199" y="297864"/>
                    <a:pt x="0" y="262665"/>
                    <a:pt x="0" y="219244"/>
                  </a:cubicBezTo>
                  <a:lnTo>
                    <a:pt x="0" y="78620"/>
                  </a:lnTo>
                  <a:cubicBezTo>
                    <a:pt x="0" y="35199"/>
                    <a:pt x="35199" y="0"/>
                    <a:pt x="78620" y="0"/>
                  </a:cubicBezTo>
                  <a:close/>
                </a:path>
              </a:pathLst>
            </a:custGeom>
            <a:solidFill>
              <a:srgbClr val="FFEB9B"/>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9" name="Group 9"/>
          <p:cNvGrpSpPr/>
          <p:nvPr/>
        </p:nvGrpSpPr>
        <p:grpSpPr>
          <a:xfrm>
            <a:off x="8155268" y="2179108"/>
            <a:ext cx="3347199" cy="753969"/>
            <a:chOff x="0" y="0"/>
            <a:chExt cx="1322695" cy="297864"/>
          </a:xfrm>
        </p:grpSpPr>
        <p:sp>
          <p:nvSpPr>
            <p:cNvPr id="10" name="Freeform 10"/>
            <p:cNvSpPr/>
            <p:nvPr/>
          </p:nvSpPr>
          <p:spPr>
            <a:xfrm>
              <a:off x="0" y="0"/>
              <a:ext cx="1322695" cy="297864"/>
            </a:xfrm>
            <a:custGeom>
              <a:avLst/>
              <a:gdLst/>
              <a:ahLst/>
              <a:cxnLst/>
              <a:rect l="l" t="t" r="r" b="b"/>
              <a:pathLst>
                <a:path w="1322695" h="297864">
                  <a:moveTo>
                    <a:pt x="78620" y="0"/>
                  </a:moveTo>
                  <a:lnTo>
                    <a:pt x="1244075" y="0"/>
                  </a:lnTo>
                  <a:cubicBezTo>
                    <a:pt x="1287495" y="0"/>
                    <a:pt x="1322695" y="35199"/>
                    <a:pt x="1322695" y="78620"/>
                  </a:cubicBezTo>
                  <a:lnTo>
                    <a:pt x="1322695" y="219244"/>
                  </a:lnTo>
                  <a:cubicBezTo>
                    <a:pt x="1322695" y="262665"/>
                    <a:pt x="1287495" y="297864"/>
                    <a:pt x="1244075" y="297864"/>
                  </a:cubicBezTo>
                  <a:lnTo>
                    <a:pt x="78620" y="297864"/>
                  </a:lnTo>
                  <a:cubicBezTo>
                    <a:pt x="35199" y="297864"/>
                    <a:pt x="0" y="262665"/>
                    <a:pt x="0" y="219244"/>
                  </a:cubicBezTo>
                  <a:lnTo>
                    <a:pt x="0" y="78620"/>
                  </a:lnTo>
                  <a:cubicBezTo>
                    <a:pt x="0" y="35199"/>
                    <a:pt x="35199" y="0"/>
                    <a:pt x="78620" y="0"/>
                  </a:cubicBezTo>
                  <a:close/>
                </a:path>
              </a:pathLst>
            </a:custGeom>
            <a:solidFill>
              <a:srgbClr val="FFEB9B"/>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grpSp>
        <p:nvGrpSpPr>
          <p:cNvPr id="12" name="Group 12"/>
          <p:cNvGrpSpPr/>
          <p:nvPr/>
        </p:nvGrpSpPr>
        <p:grpSpPr>
          <a:xfrm>
            <a:off x="685613" y="3377577"/>
            <a:ext cx="10817613" cy="3099423"/>
            <a:chOff x="0" y="0"/>
            <a:chExt cx="4274738" cy="1275389"/>
          </a:xfrm>
        </p:grpSpPr>
        <p:sp>
          <p:nvSpPr>
            <p:cNvPr id="13" name="Freeform 13"/>
            <p:cNvSpPr/>
            <p:nvPr/>
          </p:nvSpPr>
          <p:spPr>
            <a:xfrm>
              <a:off x="0" y="0"/>
              <a:ext cx="4274738" cy="1275389"/>
            </a:xfrm>
            <a:custGeom>
              <a:avLst/>
              <a:gdLst/>
              <a:ahLst/>
              <a:cxnLst/>
              <a:rect l="l" t="t" r="r" b="b"/>
              <a:pathLst>
                <a:path w="4274738" h="1275389">
                  <a:moveTo>
                    <a:pt x="0" y="0"/>
                  </a:moveTo>
                  <a:lnTo>
                    <a:pt x="4274738" y="0"/>
                  </a:lnTo>
                  <a:lnTo>
                    <a:pt x="4274738" y="1275389"/>
                  </a:lnTo>
                  <a:lnTo>
                    <a:pt x="0" y="1275389"/>
                  </a:lnTo>
                  <a:close/>
                </a:path>
              </a:pathLst>
            </a:custGeom>
            <a:solidFill>
              <a:srgbClr val="FFDE59"/>
            </a:solidFill>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5" name="TextBox 15"/>
          <p:cNvSpPr txBox="1"/>
          <p:nvPr/>
        </p:nvSpPr>
        <p:spPr>
          <a:xfrm>
            <a:off x="685633" y="350309"/>
            <a:ext cx="10817570" cy="423193"/>
          </a:xfrm>
          <a:prstGeom prst="rect">
            <a:avLst/>
          </a:prstGeom>
        </p:spPr>
        <p:txBody>
          <a:bodyPr lIns="0" tIns="0" rIns="0" bIns="0" rtlCol="0" anchor="t">
            <a:spAutoFit/>
          </a:bodyPr>
          <a:lstStyle/>
          <a:p>
            <a:pPr algn="ctr">
              <a:lnSpc>
                <a:spcPts val="3266"/>
              </a:lnSpc>
              <a:spcBef>
                <a:spcPct val="0"/>
              </a:spcBef>
            </a:pPr>
            <a:r>
              <a:rPr lang="en-US" sz="2300" b="1" dirty="0">
                <a:solidFill>
                  <a:srgbClr val="D61F27"/>
                </a:solidFill>
                <a:latin typeface="Arial" pitchFamily="34" charset="0"/>
              </a:rPr>
              <a:t>I. CẤU TẠO VÀ CHỨC NĂNG CỦA HỆ VẬN ĐỘNG</a:t>
            </a:r>
          </a:p>
        </p:txBody>
      </p:sp>
      <p:sp>
        <p:nvSpPr>
          <p:cNvPr id="16" name="TextBox 16"/>
          <p:cNvSpPr txBox="1"/>
          <p:nvPr/>
        </p:nvSpPr>
        <p:spPr>
          <a:xfrm>
            <a:off x="1903404" y="945092"/>
            <a:ext cx="8382031" cy="384529"/>
          </a:xfrm>
          <a:prstGeom prst="rect">
            <a:avLst/>
          </a:prstGeom>
        </p:spPr>
        <p:txBody>
          <a:bodyPr lIns="0" tIns="0" rIns="0" bIns="0" rtlCol="0" anchor="t">
            <a:spAutoFit/>
          </a:bodyPr>
          <a:lstStyle/>
          <a:p>
            <a:pPr algn="ctr">
              <a:lnSpc>
                <a:spcPts val="3266"/>
              </a:lnSpc>
              <a:spcBef>
                <a:spcPct val="0"/>
              </a:spcBef>
            </a:pPr>
            <a:r>
              <a:rPr lang="en-US" sz="2300" b="1" dirty="0">
                <a:solidFill>
                  <a:srgbClr val="D61F27"/>
                </a:solidFill>
                <a:latin typeface="Arial" pitchFamily="34" charset="0"/>
              </a:rPr>
              <a:t>1. </a:t>
            </a:r>
            <a:r>
              <a:rPr lang="en-US" sz="2300" b="1" dirty="0" err="1">
                <a:solidFill>
                  <a:srgbClr val="D61F27"/>
                </a:solidFill>
                <a:latin typeface="Arial" pitchFamily="34" charset="0"/>
              </a:rPr>
              <a:t>Cấu</a:t>
            </a:r>
            <a:r>
              <a:rPr lang="en-US" sz="2300" b="1" dirty="0">
                <a:solidFill>
                  <a:srgbClr val="D61F27"/>
                </a:solidFill>
                <a:latin typeface="Arial" pitchFamily="34" charset="0"/>
              </a:rPr>
              <a:t> </a:t>
            </a:r>
            <a:r>
              <a:rPr lang="en-US" sz="2300" b="1" dirty="0" err="1">
                <a:solidFill>
                  <a:srgbClr val="D61F27"/>
                </a:solidFill>
                <a:latin typeface="Arial" pitchFamily="34" charset="0"/>
              </a:rPr>
              <a:t>tạo</a:t>
            </a:r>
            <a:r>
              <a:rPr lang="en-US" sz="2300" b="1" dirty="0">
                <a:solidFill>
                  <a:srgbClr val="D61F27"/>
                </a:solidFill>
                <a:latin typeface="Arial" pitchFamily="34" charset="0"/>
              </a:rPr>
              <a:t> </a:t>
            </a:r>
            <a:r>
              <a:rPr lang="en-US" sz="2300" b="1" dirty="0" err="1">
                <a:solidFill>
                  <a:srgbClr val="D61F27"/>
                </a:solidFill>
                <a:latin typeface="Arial" pitchFamily="34" charset="0"/>
              </a:rPr>
              <a:t>của</a:t>
            </a:r>
            <a:r>
              <a:rPr lang="en-US" sz="2300" b="1" dirty="0">
                <a:solidFill>
                  <a:srgbClr val="D61F27"/>
                </a:solidFill>
                <a:latin typeface="Arial" pitchFamily="34" charset="0"/>
              </a:rPr>
              <a:t> </a:t>
            </a:r>
            <a:r>
              <a:rPr lang="en-US" sz="2300" b="1" dirty="0" err="1">
                <a:solidFill>
                  <a:srgbClr val="D61F27"/>
                </a:solidFill>
                <a:latin typeface="Arial" pitchFamily="34" charset="0"/>
              </a:rPr>
              <a:t>hệ</a:t>
            </a:r>
            <a:r>
              <a:rPr lang="en-US" sz="2300" b="1" dirty="0">
                <a:solidFill>
                  <a:srgbClr val="D61F27"/>
                </a:solidFill>
                <a:latin typeface="Arial" pitchFamily="34" charset="0"/>
              </a:rPr>
              <a:t> </a:t>
            </a:r>
            <a:r>
              <a:rPr lang="en-US" sz="2300" b="1" dirty="0" err="1">
                <a:solidFill>
                  <a:srgbClr val="D61F27"/>
                </a:solidFill>
                <a:latin typeface="Arial" pitchFamily="34" charset="0"/>
              </a:rPr>
              <a:t>vận</a:t>
            </a:r>
            <a:r>
              <a:rPr lang="en-US" sz="2300" b="1" dirty="0">
                <a:solidFill>
                  <a:srgbClr val="D61F27"/>
                </a:solidFill>
                <a:latin typeface="Arial" pitchFamily="34" charset="0"/>
              </a:rPr>
              <a:t> </a:t>
            </a:r>
            <a:r>
              <a:rPr lang="en-US" sz="2300" b="1" dirty="0" err="1">
                <a:solidFill>
                  <a:srgbClr val="D61F27"/>
                </a:solidFill>
                <a:latin typeface="Arial" pitchFamily="34" charset="0"/>
              </a:rPr>
              <a:t>động</a:t>
            </a:r>
            <a:endParaRPr lang="en-US" sz="2300" b="1" dirty="0">
              <a:solidFill>
                <a:srgbClr val="D61F27"/>
              </a:solidFill>
              <a:latin typeface="Arial" pitchFamily="34" charset="0"/>
            </a:endParaRPr>
          </a:p>
        </p:txBody>
      </p:sp>
      <p:sp>
        <p:nvSpPr>
          <p:cNvPr id="17" name="TextBox 17"/>
          <p:cNvSpPr txBox="1"/>
          <p:nvPr/>
        </p:nvSpPr>
        <p:spPr>
          <a:xfrm>
            <a:off x="1408118" y="1531501"/>
            <a:ext cx="9372600" cy="423193"/>
          </a:xfrm>
          <a:prstGeom prst="rect">
            <a:avLst/>
          </a:prstGeom>
        </p:spPr>
        <p:txBody>
          <a:bodyPr wrap="square" lIns="0" tIns="0" rIns="0" bIns="0" rtlCol="0" anchor="t">
            <a:spAutoFit/>
          </a:bodyPr>
          <a:lstStyle/>
          <a:p>
            <a:pPr>
              <a:lnSpc>
                <a:spcPts val="3266"/>
              </a:lnSpc>
              <a:spcBef>
                <a:spcPct val="0"/>
              </a:spcBef>
            </a:pPr>
            <a:r>
              <a:rPr lang="en-US" sz="2300" b="1" dirty="0" err="1">
                <a:solidFill>
                  <a:srgbClr val="000000"/>
                </a:solidFill>
                <a:latin typeface="Arial" pitchFamily="34" charset="0"/>
              </a:rPr>
              <a:t>Hệ</a:t>
            </a:r>
            <a:r>
              <a:rPr lang="en-US" sz="2300" b="1" dirty="0">
                <a:solidFill>
                  <a:srgbClr val="000000"/>
                </a:solidFill>
                <a:latin typeface="Arial" pitchFamily="34" charset="0"/>
              </a:rPr>
              <a:t> </a:t>
            </a:r>
            <a:r>
              <a:rPr lang="en-US" sz="2300" b="1" dirty="0" err="1">
                <a:solidFill>
                  <a:srgbClr val="000000"/>
                </a:solidFill>
                <a:latin typeface="Arial" pitchFamily="34" charset="0"/>
              </a:rPr>
              <a:t>vận</a:t>
            </a:r>
            <a:r>
              <a:rPr lang="en-US" sz="2300" b="1" dirty="0">
                <a:solidFill>
                  <a:srgbClr val="000000"/>
                </a:solidFill>
                <a:latin typeface="Arial" pitchFamily="34" charset="0"/>
              </a:rPr>
              <a:t> </a:t>
            </a:r>
            <a:r>
              <a:rPr lang="en-US" sz="2300" b="1" dirty="0" err="1">
                <a:solidFill>
                  <a:srgbClr val="000000"/>
                </a:solidFill>
                <a:latin typeface="Arial" pitchFamily="34" charset="0"/>
              </a:rPr>
              <a:t>động</a:t>
            </a:r>
            <a:r>
              <a:rPr lang="en-US" sz="2300" b="1" dirty="0">
                <a:solidFill>
                  <a:srgbClr val="000000"/>
                </a:solidFill>
                <a:latin typeface="Arial" pitchFamily="34" charset="0"/>
              </a:rPr>
              <a:t> ở </a:t>
            </a:r>
            <a:r>
              <a:rPr lang="en-US" sz="2300" b="1" dirty="0" err="1">
                <a:solidFill>
                  <a:srgbClr val="000000"/>
                </a:solidFill>
                <a:latin typeface="Arial" pitchFamily="34" charset="0"/>
              </a:rPr>
              <a:t>người</a:t>
            </a:r>
            <a:r>
              <a:rPr lang="en-US" sz="2300" b="1" dirty="0">
                <a:solidFill>
                  <a:srgbClr val="000000"/>
                </a:solidFill>
                <a:latin typeface="Arial" pitchFamily="34" charset="0"/>
              </a:rPr>
              <a:t> </a:t>
            </a:r>
            <a:r>
              <a:rPr lang="en-US" sz="2300" b="1" dirty="0" err="1">
                <a:solidFill>
                  <a:srgbClr val="000000"/>
                </a:solidFill>
                <a:latin typeface="Arial" pitchFamily="34" charset="0"/>
              </a:rPr>
              <a:t>có</a:t>
            </a:r>
            <a:r>
              <a:rPr lang="en-US" sz="2300" b="1" dirty="0">
                <a:solidFill>
                  <a:srgbClr val="000000"/>
                </a:solidFill>
                <a:latin typeface="Arial" pitchFamily="34" charset="0"/>
              </a:rPr>
              <a:t> </a:t>
            </a:r>
            <a:r>
              <a:rPr lang="en-US" sz="2300" b="1" dirty="0" err="1">
                <a:solidFill>
                  <a:srgbClr val="000000"/>
                </a:solidFill>
                <a:latin typeface="Arial" pitchFamily="34" charset="0"/>
              </a:rPr>
              <a:t>cấu</a:t>
            </a:r>
            <a:r>
              <a:rPr lang="en-US" sz="2300" b="1" dirty="0">
                <a:solidFill>
                  <a:srgbClr val="000000"/>
                </a:solidFill>
                <a:latin typeface="Arial" pitchFamily="34" charset="0"/>
              </a:rPr>
              <a:t> </a:t>
            </a:r>
            <a:r>
              <a:rPr lang="en-US" sz="2300" b="1" dirty="0" err="1">
                <a:solidFill>
                  <a:srgbClr val="000000"/>
                </a:solidFill>
                <a:latin typeface="Arial" pitchFamily="34" charset="0"/>
              </a:rPr>
              <a:t>tạo</a:t>
            </a:r>
            <a:r>
              <a:rPr lang="en-US" sz="2300" b="1" dirty="0">
                <a:solidFill>
                  <a:srgbClr val="000000"/>
                </a:solidFill>
                <a:latin typeface="Arial" pitchFamily="34" charset="0"/>
              </a:rPr>
              <a:t> </a:t>
            </a:r>
            <a:r>
              <a:rPr lang="en-US" sz="2300" b="1" dirty="0" err="1">
                <a:solidFill>
                  <a:srgbClr val="000000"/>
                </a:solidFill>
                <a:latin typeface="Arial" pitchFamily="34" charset="0"/>
              </a:rPr>
              <a:t>bao</a:t>
            </a:r>
            <a:r>
              <a:rPr lang="en-US" sz="2300" b="1" dirty="0">
                <a:solidFill>
                  <a:srgbClr val="000000"/>
                </a:solidFill>
                <a:latin typeface="Arial" pitchFamily="34" charset="0"/>
              </a:rPr>
              <a:t> </a:t>
            </a:r>
            <a:r>
              <a:rPr lang="en-US" sz="2300" b="1" dirty="0" err="1">
                <a:solidFill>
                  <a:srgbClr val="000000"/>
                </a:solidFill>
                <a:latin typeface="Arial" pitchFamily="34" charset="0"/>
              </a:rPr>
              <a:t>gồm</a:t>
            </a:r>
            <a:r>
              <a:rPr lang="en-US" sz="2300" b="1" dirty="0">
                <a:solidFill>
                  <a:srgbClr val="000000"/>
                </a:solidFill>
                <a:latin typeface="Arial" pitchFamily="34" charset="0"/>
              </a:rPr>
              <a:t> </a:t>
            </a:r>
            <a:r>
              <a:rPr lang="en-US" sz="2300" b="1" dirty="0" err="1">
                <a:solidFill>
                  <a:srgbClr val="000000"/>
                </a:solidFill>
                <a:latin typeface="Arial" pitchFamily="34" charset="0"/>
              </a:rPr>
              <a:t>bộ</a:t>
            </a:r>
            <a:r>
              <a:rPr lang="en-US" sz="2300" b="1" dirty="0">
                <a:solidFill>
                  <a:srgbClr val="000000"/>
                </a:solidFill>
                <a:latin typeface="Arial" pitchFamily="34" charset="0"/>
              </a:rPr>
              <a:t> </a:t>
            </a:r>
            <a:r>
              <a:rPr lang="en-US" sz="2300" b="1" dirty="0" err="1">
                <a:solidFill>
                  <a:srgbClr val="000000"/>
                </a:solidFill>
                <a:latin typeface="Arial" pitchFamily="34" charset="0"/>
              </a:rPr>
              <a:t>xương</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hệ</a:t>
            </a:r>
            <a:r>
              <a:rPr lang="en-US" sz="2300" b="1" dirty="0">
                <a:solidFill>
                  <a:srgbClr val="000000"/>
                </a:solidFill>
                <a:latin typeface="Arial" pitchFamily="34" charset="0"/>
              </a:rPr>
              <a:t> </a:t>
            </a:r>
            <a:r>
              <a:rPr lang="en-US" sz="2300" b="1" dirty="0" err="1">
                <a:solidFill>
                  <a:srgbClr val="000000"/>
                </a:solidFill>
                <a:latin typeface="Arial" pitchFamily="34" charset="0"/>
              </a:rPr>
              <a:t>cơ</a:t>
            </a:r>
            <a:endParaRPr lang="en-US" sz="2300" b="1" dirty="0">
              <a:solidFill>
                <a:srgbClr val="000000"/>
              </a:solidFill>
              <a:latin typeface="Arial" pitchFamily="34" charset="0"/>
            </a:endParaRPr>
          </a:p>
        </p:txBody>
      </p:sp>
      <p:sp>
        <p:nvSpPr>
          <p:cNvPr id="18" name="TextBox 18"/>
          <p:cNvSpPr txBox="1"/>
          <p:nvPr/>
        </p:nvSpPr>
        <p:spPr>
          <a:xfrm>
            <a:off x="685613" y="2334901"/>
            <a:ext cx="3347219" cy="384529"/>
          </a:xfrm>
          <a:prstGeom prst="rect">
            <a:avLst/>
          </a:prstGeom>
        </p:spPr>
        <p:txBody>
          <a:bodyPr lIns="0" tIns="0" rIns="0" bIns="0" rtlCol="0" anchor="t">
            <a:spAutoFit/>
          </a:bodyPr>
          <a:lstStyle/>
          <a:p>
            <a:pPr algn="ctr">
              <a:lnSpc>
                <a:spcPts val="3266"/>
              </a:lnSpc>
            </a:pPr>
            <a:r>
              <a:rPr lang="en-US" sz="2300" b="1">
                <a:solidFill>
                  <a:srgbClr val="D61F27"/>
                </a:solidFill>
                <a:latin typeface="Arial" pitchFamily="34" charset="0"/>
              </a:rPr>
              <a:t>Thành phần hóa học</a:t>
            </a:r>
          </a:p>
        </p:txBody>
      </p:sp>
      <p:sp>
        <p:nvSpPr>
          <p:cNvPr id="20" name="TextBox 20"/>
          <p:cNvSpPr txBox="1"/>
          <p:nvPr/>
        </p:nvSpPr>
        <p:spPr>
          <a:xfrm>
            <a:off x="8156027" y="2330152"/>
            <a:ext cx="3347199" cy="384529"/>
          </a:xfrm>
          <a:prstGeom prst="rect">
            <a:avLst/>
          </a:prstGeom>
        </p:spPr>
        <p:txBody>
          <a:bodyPr lIns="0" tIns="0" rIns="0" bIns="0" rtlCol="0" anchor="t">
            <a:spAutoFit/>
          </a:bodyPr>
          <a:lstStyle/>
          <a:p>
            <a:pPr algn="ctr">
              <a:lnSpc>
                <a:spcPts val="3266"/>
              </a:lnSpc>
            </a:pPr>
            <a:r>
              <a:rPr lang="en-US" sz="2300" b="1">
                <a:solidFill>
                  <a:srgbClr val="D61F27"/>
                </a:solidFill>
                <a:latin typeface="Arial" pitchFamily="34" charset="0"/>
              </a:rPr>
              <a:t>Cấu trúc</a:t>
            </a:r>
          </a:p>
        </p:txBody>
      </p:sp>
      <p:sp>
        <p:nvSpPr>
          <p:cNvPr id="21" name="TextBox 21"/>
          <p:cNvSpPr txBox="1"/>
          <p:nvPr/>
        </p:nvSpPr>
        <p:spPr>
          <a:xfrm>
            <a:off x="955757" y="3429000"/>
            <a:ext cx="10277326" cy="301878"/>
          </a:xfrm>
          <a:prstGeom prst="rect">
            <a:avLst/>
          </a:prstGeom>
        </p:spPr>
        <p:txBody>
          <a:bodyPr lIns="0" tIns="0" rIns="0" bIns="0" rtlCol="0" anchor="t">
            <a:spAutoFit/>
          </a:bodyPr>
          <a:lstStyle/>
          <a:p>
            <a:pPr algn="just">
              <a:lnSpc>
                <a:spcPct val="120000"/>
              </a:lnSpc>
              <a:spcBef>
                <a:spcPct val="0"/>
              </a:spcBef>
            </a:pPr>
            <a:r>
              <a:rPr lang="en-US" sz="1800" b="1" dirty="0" err="1">
                <a:solidFill>
                  <a:srgbClr val="000000"/>
                </a:solidFill>
                <a:latin typeface="Arial" pitchFamily="34" charset="0"/>
              </a:rPr>
              <a:t>Thành</a:t>
            </a:r>
            <a:r>
              <a:rPr lang="en-US" sz="1800" b="1" dirty="0">
                <a:solidFill>
                  <a:srgbClr val="000000"/>
                </a:solidFill>
                <a:latin typeface="Arial" pitchFamily="34" charset="0"/>
              </a:rPr>
              <a:t> </a:t>
            </a:r>
            <a:r>
              <a:rPr lang="en-US" sz="1800" b="1" dirty="0" err="1">
                <a:solidFill>
                  <a:srgbClr val="000000"/>
                </a:solidFill>
                <a:latin typeface="Arial" pitchFamily="34" charset="0"/>
              </a:rPr>
              <a:t>phần</a:t>
            </a:r>
            <a:r>
              <a:rPr lang="en-US" sz="1800" b="1" dirty="0">
                <a:solidFill>
                  <a:srgbClr val="000000"/>
                </a:solidFill>
                <a:latin typeface="Arial" pitchFamily="34" charset="0"/>
              </a:rPr>
              <a:t> </a:t>
            </a:r>
            <a:r>
              <a:rPr lang="en-US" sz="1800" b="1" dirty="0" err="1">
                <a:solidFill>
                  <a:srgbClr val="000000"/>
                </a:solidFill>
                <a:latin typeface="Arial" pitchFamily="34" charset="0"/>
              </a:rPr>
              <a:t>hóa</a:t>
            </a:r>
            <a:r>
              <a:rPr lang="en-US" sz="1800" b="1" dirty="0">
                <a:solidFill>
                  <a:srgbClr val="000000"/>
                </a:solidFill>
                <a:latin typeface="Arial" pitchFamily="34" charset="0"/>
              </a:rPr>
              <a:t> </a:t>
            </a:r>
            <a:r>
              <a:rPr lang="en-US" sz="1800" b="1" dirty="0" err="1">
                <a:solidFill>
                  <a:srgbClr val="000000"/>
                </a:solidFill>
                <a:latin typeface="Arial" pitchFamily="34" charset="0"/>
              </a:rPr>
              <a:t>học</a:t>
            </a:r>
            <a:r>
              <a:rPr lang="en-US" sz="1800" b="1" dirty="0">
                <a:solidFill>
                  <a:srgbClr val="000000"/>
                </a:solidFill>
                <a:latin typeface="Arial" pitchFamily="34" charset="0"/>
              </a:rPr>
              <a:t> </a:t>
            </a:r>
            <a:r>
              <a:rPr lang="en-US" sz="1800" b="1" dirty="0" err="1">
                <a:solidFill>
                  <a:srgbClr val="000000"/>
                </a:solidFill>
                <a:latin typeface="Arial" pitchFamily="34" charset="0"/>
              </a:rPr>
              <a:t>của</a:t>
            </a:r>
            <a:r>
              <a:rPr lang="en-US" sz="1800" b="1" dirty="0">
                <a:solidFill>
                  <a:srgbClr val="000000"/>
                </a:solidFill>
                <a:latin typeface="Arial" pitchFamily="34" charset="0"/>
              </a:rPr>
              <a:t> </a:t>
            </a:r>
            <a:r>
              <a:rPr lang="en-US" sz="1800" b="1" dirty="0" err="1">
                <a:solidFill>
                  <a:srgbClr val="000000"/>
                </a:solidFill>
                <a:latin typeface="Arial" pitchFamily="34" charset="0"/>
              </a:rPr>
              <a:t>xương</a:t>
            </a:r>
            <a:r>
              <a:rPr lang="en-US" sz="1800" b="1" dirty="0">
                <a:solidFill>
                  <a:srgbClr val="000000"/>
                </a:solidFill>
                <a:latin typeface="Arial" pitchFamily="34" charset="0"/>
              </a:rPr>
              <a:t> </a:t>
            </a:r>
            <a:r>
              <a:rPr lang="en-US" sz="1800" b="1" dirty="0" err="1">
                <a:solidFill>
                  <a:srgbClr val="000000"/>
                </a:solidFill>
                <a:latin typeface="Arial" pitchFamily="34" charset="0"/>
              </a:rPr>
              <a:t>người</a:t>
            </a:r>
            <a:r>
              <a:rPr lang="en-US" sz="1800" b="1" dirty="0">
                <a:solidFill>
                  <a:srgbClr val="000000"/>
                </a:solidFill>
                <a:latin typeface="Arial" pitchFamily="34" charset="0"/>
              </a:rPr>
              <a:t> </a:t>
            </a:r>
            <a:r>
              <a:rPr lang="en-US" sz="1800" b="1" dirty="0" err="1">
                <a:solidFill>
                  <a:srgbClr val="000000"/>
                </a:solidFill>
                <a:latin typeface="Arial" pitchFamily="34" charset="0"/>
              </a:rPr>
              <a:t>gồm</a:t>
            </a:r>
            <a:r>
              <a:rPr lang="en-US" sz="1800" b="1" dirty="0">
                <a:solidFill>
                  <a:srgbClr val="000000"/>
                </a:solidFill>
                <a:latin typeface="Arial" pitchFamily="34" charset="0"/>
              </a:rPr>
              <a:t>: </a:t>
            </a:r>
            <a:r>
              <a:rPr lang="en-US" sz="1800" b="1" dirty="0" err="1">
                <a:solidFill>
                  <a:srgbClr val="000000"/>
                </a:solidFill>
                <a:latin typeface="Arial" pitchFamily="34" charset="0"/>
              </a:rPr>
              <a:t>chất</a:t>
            </a:r>
            <a:r>
              <a:rPr lang="en-US" sz="1800" b="1" dirty="0">
                <a:solidFill>
                  <a:srgbClr val="000000"/>
                </a:solidFill>
                <a:latin typeface="Arial" pitchFamily="34" charset="0"/>
              </a:rPr>
              <a:t> </a:t>
            </a:r>
            <a:r>
              <a:rPr lang="en-US" sz="1800" b="1" dirty="0" err="1">
                <a:solidFill>
                  <a:srgbClr val="000000"/>
                </a:solidFill>
                <a:latin typeface="Arial" pitchFamily="34" charset="0"/>
              </a:rPr>
              <a:t>hữu</a:t>
            </a:r>
            <a:r>
              <a:rPr lang="en-US" sz="1800" b="1" dirty="0">
                <a:solidFill>
                  <a:srgbClr val="000000"/>
                </a:solidFill>
                <a:latin typeface="Arial" pitchFamily="34" charset="0"/>
              </a:rPr>
              <a:t> </a:t>
            </a:r>
            <a:r>
              <a:rPr lang="en-US" sz="1800" b="1" dirty="0" err="1">
                <a:solidFill>
                  <a:srgbClr val="000000"/>
                </a:solidFill>
                <a:latin typeface="Arial" pitchFamily="34" charset="0"/>
              </a:rPr>
              <a:t>cơ</a:t>
            </a:r>
            <a:r>
              <a:rPr lang="en-US" sz="1800" b="1" dirty="0">
                <a:solidFill>
                  <a:srgbClr val="000000"/>
                </a:solidFill>
                <a:latin typeface="Arial" pitchFamily="34" charset="0"/>
              </a:rPr>
              <a:t> </a:t>
            </a:r>
            <a:r>
              <a:rPr lang="en-US" sz="1800" b="1" dirty="0" err="1">
                <a:solidFill>
                  <a:srgbClr val="000000"/>
                </a:solidFill>
                <a:latin typeface="Arial" pitchFamily="34" charset="0"/>
              </a:rPr>
              <a:t>và</a:t>
            </a:r>
            <a:r>
              <a:rPr lang="en-US" sz="1800" b="1" dirty="0">
                <a:solidFill>
                  <a:srgbClr val="000000"/>
                </a:solidFill>
                <a:latin typeface="Arial" pitchFamily="34" charset="0"/>
              </a:rPr>
              <a:t> </a:t>
            </a:r>
            <a:r>
              <a:rPr lang="en-US" sz="1800" b="1" dirty="0" err="1">
                <a:solidFill>
                  <a:srgbClr val="000000"/>
                </a:solidFill>
                <a:latin typeface="Arial" pitchFamily="34" charset="0"/>
              </a:rPr>
              <a:t>chất</a:t>
            </a:r>
            <a:r>
              <a:rPr lang="en-US" sz="1800" b="1" dirty="0">
                <a:solidFill>
                  <a:srgbClr val="000000"/>
                </a:solidFill>
                <a:latin typeface="Arial" pitchFamily="34" charset="0"/>
              </a:rPr>
              <a:t> </a:t>
            </a:r>
            <a:r>
              <a:rPr lang="en-US" sz="1800" b="1" dirty="0" err="1">
                <a:solidFill>
                  <a:srgbClr val="000000"/>
                </a:solidFill>
                <a:latin typeface="Arial" pitchFamily="34" charset="0"/>
              </a:rPr>
              <a:t>khoáng</a:t>
            </a:r>
            <a:endParaRPr lang="en-US" sz="1800" b="1" dirty="0">
              <a:solidFill>
                <a:srgbClr val="000000"/>
              </a:solidFill>
              <a:latin typeface="Arial" pitchFamily="34" charset="0"/>
            </a:endParaRPr>
          </a:p>
        </p:txBody>
      </p:sp>
      <p:sp>
        <p:nvSpPr>
          <p:cNvPr id="25" name="TextBox 25"/>
          <p:cNvSpPr txBox="1"/>
          <p:nvPr/>
        </p:nvSpPr>
        <p:spPr>
          <a:xfrm>
            <a:off x="967319" y="3959318"/>
            <a:ext cx="196511" cy="207903"/>
          </a:xfrm>
          <a:prstGeom prst="rect">
            <a:avLst/>
          </a:prstGeom>
        </p:spPr>
        <p:txBody>
          <a:bodyPr lIns="50800" tIns="50800" rIns="50800" bIns="50800" rtlCol="0" anchor="ctr"/>
          <a:lstStyle/>
          <a:p>
            <a:pPr algn="ctr">
              <a:lnSpc>
                <a:spcPct val="120000"/>
              </a:lnSpc>
            </a:pPr>
            <a:endParaRPr sz="1050" b="1">
              <a:latin typeface="Arial" pitchFamily="34" charset="0"/>
            </a:endParaRPr>
          </a:p>
        </p:txBody>
      </p:sp>
      <p:grpSp>
        <p:nvGrpSpPr>
          <p:cNvPr id="78" name="Group 77"/>
          <p:cNvGrpSpPr/>
          <p:nvPr/>
        </p:nvGrpSpPr>
        <p:grpSpPr>
          <a:xfrm>
            <a:off x="929027" y="3810000"/>
            <a:ext cx="10301696" cy="599010"/>
            <a:chOff x="929027" y="3861363"/>
            <a:chExt cx="10301696" cy="599010"/>
          </a:xfrm>
        </p:grpSpPr>
        <p:sp>
          <p:nvSpPr>
            <p:cNvPr id="24" name="Freeform 24"/>
            <p:cNvSpPr/>
            <p:nvPr/>
          </p:nvSpPr>
          <p:spPr>
            <a:xfrm>
              <a:off x="929027" y="3944388"/>
              <a:ext cx="196229" cy="196403"/>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1F27"/>
            </a:solidFill>
          </p:spPr>
        </p:sp>
        <p:sp>
          <p:nvSpPr>
            <p:cNvPr id="26" name="TextBox 26"/>
            <p:cNvSpPr txBox="1"/>
            <p:nvPr/>
          </p:nvSpPr>
          <p:spPr>
            <a:xfrm>
              <a:off x="1368852" y="3861363"/>
              <a:ext cx="9861871" cy="599010"/>
            </a:xfrm>
            <a:prstGeom prst="rect">
              <a:avLst/>
            </a:prstGeom>
          </p:spPr>
          <p:txBody>
            <a:bodyPr lIns="0" tIns="0" rIns="0" bIns="0" rtlCol="0" anchor="t">
              <a:spAutoFit/>
            </a:bodyPr>
            <a:lstStyle/>
            <a:p>
              <a:pPr>
                <a:lnSpc>
                  <a:spcPct val="120000"/>
                </a:lnSpc>
                <a:spcBef>
                  <a:spcPct val="0"/>
                </a:spcBef>
              </a:pPr>
              <a:r>
                <a:rPr lang="en-US" sz="1700" b="1" dirty="0" err="1">
                  <a:solidFill>
                    <a:srgbClr val="C00000"/>
                  </a:solidFill>
                  <a:latin typeface="Arial" pitchFamily="34" charset="0"/>
                </a:rPr>
                <a:t>Chất</a:t>
              </a:r>
              <a:r>
                <a:rPr lang="en-US" sz="1700" b="1" dirty="0">
                  <a:solidFill>
                    <a:srgbClr val="C00000"/>
                  </a:solidFill>
                  <a:latin typeface="Arial" pitchFamily="34" charset="0"/>
                </a:rPr>
                <a:t> </a:t>
              </a:r>
              <a:r>
                <a:rPr lang="en-US" sz="1700" b="1" dirty="0" err="1">
                  <a:solidFill>
                    <a:srgbClr val="C00000"/>
                  </a:solidFill>
                  <a:latin typeface="Arial" pitchFamily="34" charset="0"/>
                </a:rPr>
                <a:t>hữu</a:t>
              </a:r>
              <a:r>
                <a:rPr lang="en-US" sz="1700" b="1" dirty="0">
                  <a:solidFill>
                    <a:srgbClr val="C00000"/>
                  </a:solidFill>
                  <a:latin typeface="Arial" pitchFamily="34" charset="0"/>
                </a:rPr>
                <a:t> </a:t>
              </a:r>
              <a:r>
                <a:rPr lang="en-US" sz="1700" b="1" dirty="0" err="1">
                  <a:solidFill>
                    <a:srgbClr val="C00000"/>
                  </a:solidFill>
                  <a:latin typeface="Arial" pitchFamily="34" charset="0"/>
                </a:rPr>
                <a:t>cơ</a:t>
              </a:r>
              <a:r>
                <a:rPr lang="en-US" sz="1700" b="1" dirty="0">
                  <a:solidFill>
                    <a:srgbClr val="C00000"/>
                  </a:solidFill>
                  <a:latin typeface="Arial" pitchFamily="34" charset="0"/>
                </a:rPr>
                <a:t> </a:t>
              </a:r>
              <a:r>
                <a:rPr lang="en-US" sz="1700" b="1" dirty="0" err="1">
                  <a:solidFill>
                    <a:srgbClr val="000000"/>
                  </a:solidFill>
                  <a:latin typeface="Arial" pitchFamily="34" charset="0"/>
                </a:rPr>
                <a:t>gồm</a:t>
              </a:r>
              <a:r>
                <a:rPr lang="en-US" sz="1700" b="1" dirty="0">
                  <a:solidFill>
                    <a:srgbClr val="000000"/>
                  </a:solidFill>
                  <a:latin typeface="Arial" pitchFamily="34" charset="0"/>
                </a:rPr>
                <a:t> protein (</a:t>
              </a:r>
              <a:r>
                <a:rPr lang="en-US" sz="1700" b="1" dirty="0" err="1">
                  <a:solidFill>
                    <a:srgbClr val="000000"/>
                  </a:solidFill>
                  <a:latin typeface="Arial" pitchFamily="34" charset="0"/>
                </a:rPr>
                <a:t>chủ</a:t>
              </a:r>
              <a:r>
                <a:rPr lang="en-US" sz="1700" b="1" dirty="0">
                  <a:solidFill>
                    <a:srgbClr val="000000"/>
                  </a:solidFill>
                  <a:latin typeface="Arial" pitchFamily="34" charset="0"/>
                </a:rPr>
                <a:t> </a:t>
              </a:r>
              <a:r>
                <a:rPr lang="en-US" sz="1700" b="1" dirty="0" err="1">
                  <a:solidFill>
                    <a:srgbClr val="000000"/>
                  </a:solidFill>
                  <a:latin typeface="Arial" pitchFamily="34" charset="0"/>
                </a:rPr>
                <a:t>yếu</a:t>
              </a:r>
              <a:r>
                <a:rPr lang="en-US" sz="1700" b="1" dirty="0">
                  <a:solidFill>
                    <a:srgbClr val="000000"/>
                  </a:solidFill>
                  <a:latin typeface="Arial" pitchFamily="34" charset="0"/>
                </a:rPr>
                <a:t> </a:t>
              </a:r>
              <a:r>
                <a:rPr lang="en-US" sz="1700" b="1" dirty="0" err="1">
                  <a:solidFill>
                    <a:srgbClr val="000000"/>
                  </a:solidFill>
                  <a:latin typeface="Arial" pitchFamily="34" charset="0"/>
                </a:rPr>
                <a:t>là</a:t>
              </a:r>
              <a:r>
                <a:rPr lang="en-US" sz="1700" b="1" dirty="0">
                  <a:solidFill>
                    <a:srgbClr val="000000"/>
                  </a:solidFill>
                  <a:latin typeface="Arial" pitchFamily="34" charset="0"/>
                </a:rPr>
                <a:t> collagen), lipid </a:t>
              </a:r>
              <a:r>
                <a:rPr lang="en-US" sz="1700" b="1" dirty="0" err="1">
                  <a:solidFill>
                    <a:srgbClr val="000000"/>
                  </a:solidFill>
                  <a:latin typeface="Arial" pitchFamily="34" charset="0"/>
                </a:rPr>
                <a:t>và</a:t>
              </a:r>
              <a:r>
                <a:rPr lang="en-US" sz="1700" b="1" dirty="0">
                  <a:solidFill>
                    <a:srgbClr val="000000"/>
                  </a:solidFill>
                  <a:latin typeface="Arial" pitchFamily="34" charset="0"/>
                </a:rPr>
                <a:t> </a:t>
              </a:r>
              <a:r>
                <a:rPr lang="en-US" sz="1700" b="1" dirty="0" err="1">
                  <a:solidFill>
                    <a:srgbClr val="000000"/>
                  </a:solidFill>
                  <a:latin typeface="Arial" pitchFamily="34" charset="0"/>
                </a:rPr>
                <a:t>sacccharide</a:t>
              </a:r>
              <a:r>
                <a:rPr lang="en-US" sz="1700" b="1" dirty="0">
                  <a:solidFill>
                    <a:srgbClr val="000000"/>
                  </a:solidFill>
                  <a:latin typeface="Arial" pitchFamily="34" charset="0"/>
                </a:rPr>
                <a:t>, </a:t>
              </a:r>
              <a:r>
                <a:rPr lang="en-US" sz="1700" b="1" dirty="0" err="1">
                  <a:solidFill>
                    <a:srgbClr val="000000"/>
                  </a:solidFill>
                  <a:latin typeface="Arial" pitchFamily="34" charset="0"/>
                </a:rPr>
                <a:t>đảm</a:t>
              </a:r>
              <a:r>
                <a:rPr lang="en-US" sz="1700" b="1" dirty="0">
                  <a:solidFill>
                    <a:srgbClr val="000000"/>
                  </a:solidFill>
                  <a:latin typeface="Arial" pitchFamily="34" charset="0"/>
                </a:rPr>
                <a:t> </a:t>
              </a:r>
              <a:r>
                <a:rPr lang="en-US" sz="1700" b="1" dirty="0" err="1">
                  <a:solidFill>
                    <a:srgbClr val="000000"/>
                  </a:solidFill>
                  <a:latin typeface="Arial" pitchFamily="34" charset="0"/>
                </a:rPr>
                <a:t>bảo</a:t>
              </a:r>
              <a:r>
                <a:rPr lang="en-US" sz="1700" b="1" dirty="0">
                  <a:solidFill>
                    <a:srgbClr val="000000"/>
                  </a:solidFill>
                  <a:latin typeface="Arial" pitchFamily="34" charset="0"/>
                </a:rPr>
                <a:t> </a:t>
              </a:r>
              <a:r>
                <a:rPr lang="en-US" sz="1700" b="1" dirty="0" err="1">
                  <a:solidFill>
                    <a:srgbClr val="000000"/>
                  </a:solidFill>
                  <a:latin typeface="Arial" pitchFamily="34" charset="0"/>
                </a:rPr>
                <a:t>cho</a:t>
              </a:r>
              <a:r>
                <a:rPr lang="en-US" sz="1700" b="1" dirty="0">
                  <a:solidFill>
                    <a:srgbClr val="000000"/>
                  </a:solidFill>
                  <a:latin typeface="Arial" pitchFamily="34" charset="0"/>
                </a:rPr>
                <a:t> </a:t>
              </a:r>
              <a:r>
                <a:rPr lang="en-US" sz="1700" b="1" dirty="0" err="1">
                  <a:solidFill>
                    <a:srgbClr val="000000"/>
                  </a:solidFill>
                  <a:latin typeface="Arial" pitchFamily="34" charset="0"/>
                </a:rPr>
                <a:t>xương</a:t>
              </a:r>
              <a:r>
                <a:rPr lang="en-US" sz="1700" b="1" dirty="0">
                  <a:solidFill>
                    <a:srgbClr val="000000"/>
                  </a:solidFill>
                  <a:latin typeface="Arial" pitchFamily="34" charset="0"/>
                </a:rPr>
                <a:t> </a:t>
              </a:r>
              <a:r>
                <a:rPr lang="en-US" sz="1700" b="1" dirty="0" err="1">
                  <a:solidFill>
                    <a:srgbClr val="000000"/>
                  </a:solidFill>
                  <a:latin typeface="Arial" pitchFamily="34" charset="0"/>
                </a:rPr>
                <a:t>có</a:t>
              </a:r>
              <a:r>
                <a:rPr lang="en-US" sz="1700" b="1" dirty="0">
                  <a:solidFill>
                    <a:srgbClr val="000000"/>
                  </a:solidFill>
                  <a:latin typeface="Arial" pitchFamily="34" charset="0"/>
                </a:rPr>
                <a:t> </a:t>
              </a:r>
              <a:r>
                <a:rPr lang="en-US" sz="1700" b="1" dirty="0" err="1">
                  <a:solidFill>
                    <a:srgbClr val="000000"/>
                  </a:solidFill>
                  <a:latin typeface="Arial" pitchFamily="34" charset="0"/>
                </a:rPr>
                <a:t>tính</a:t>
              </a:r>
              <a:r>
                <a:rPr lang="en-US" sz="1700" b="1" dirty="0">
                  <a:solidFill>
                    <a:srgbClr val="000000"/>
                  </a:solidFill>
                  <a:latin typeface="Arial" pitchFamily="34" charset="0"/>
                </a:rPr>
                <a:t> </a:t>
              </a:r>
              <a:r>
                <a:rPr lang="en-US" sz="1700" b="1" dirty="0" err="1">
                  <a:solidFill>
                    <a:srgbClr val="000000"/>
                  </a:solidFill>
                  <a:latin typeface="Arial" pitchFamily="34" charset="0"/>
                </a:rPr>
                <a:t>đàn</a:t>
              </a:r>
              <a:r>
                <a:rPr lang="en-US" sz="1700" b="1" dirty="0">
                  <a:solidFill>
                    <a:srgbClr val="000000"/>
                  </a:solidFill>
                  <a:latin typeface="Arial" pitchFamily="34" charset="0"/>
                </a:rPr>
                <a:t> </a:t>
              </a:r>
              <a:r>
                <a:rPr lang="en-US" sz="1700" b="1" dirty="0" err="1">
                  <a:solidFill>
                    <a:srgbClr val="000000"/>
                  </a:solidFill>
                  <a:latin typeface="Arial" pitchFamily="34" charset="0"/>
                </a:rPr>
                <a:t>hồi</a:t>
              </a:r>
              <a:endParaRPr lang="en-US" sz="1700" b="1" dirty="0">
                <a:solidFill>
                  <a:srgbClr val="000000"/>
                </a:solidFill>
                <a:latin typeface="Arial" pitchFamily="34" charset="0"/>
              </a:endParaRPr>
            </a:p>
          </p:txBody>
        </p:sp>
      </p:grpSp>
      <p:grpSp>
        <p:nvGrpSpPr>
          <p:cNvPr id="80" name="Group 79"/>
          <p:cNvGrpSpPr/>
          <p:nvPr/>
        </p:nvGrpSpPr>
        <p:grpSpPr>
          <a:xfrm>
            <a:off x="938029" y="5401068"/>
            <a:ext cx="10295054" cy="627864"/>
            <a:chOff x="938029" y="5401068"/>
            <a:chExt cx="10295054" cy="627864"/>
          </a:xfrm>
        </p:grpSpPr>
        <p:sp>
          <p:nvSpPr>
            <p:cNvPr id="65" name="Freeform 24"/>
            <p:cNvSpPr/>
            <p:nvPr/>
          </p:nvSpPr>
          <p:spPr>
            <a:xfrm>
              <a:off x="938029" y="5460769"/>
              <a:ext cx="196229" cy="196403"/>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1F27"/>
            </a:solidFill>
          </p:spPr>
        </p:sp>
        <p:sp>
          <p:nvSpPr>
            <p:cNvPr id="66" name="TextBox 26"/>
            <p:cNvSpPr txBox="1"/>
            <p:nvPr/>
          </p:nvSpPr>
          <p:spPr>
            <a:xfrm>
              <a:off x="1371212" y="5401068"/>
              <a:ext cx="9861871" cy="627864"/>
            </a:xfrm>
            <a:prstGeom prst="rect">
              <a:avLst/>
            </a:prstGeom>
          </p:spPr>
          <p:txBody>
            <a:bodyPr lIns="0" tIns="0" rIns="0" bIns="0" rtlCol="0" anchor="t">
              <a:spAutoFit/>
            </a:bodyPr>
            <a:lstStyle/>
            <a:p>
              <a:pPr>
                <a:lnSpc>
                  <a:spcPct val="120000"/>
                </a:lnSpc>
                <a:spcBef>
                  <a:spcPct val="0"/>
                </a:spcBef>
              </a:pPr>
              <a:r>
                <a:rPr lang="en-US" sz="1700" b="1" dirty="0" err="1">
                  <a:solidFill>
                    <a:srgbClr val="C00000"/>
                  </a:solidFill>
                  <a:latin typeface="Arial" pitchFamily="34" charset="0"/>
                </a:rPr>
                <a:t>Sợi</a:t>
              </a:r>
              <a:r>
                <a:rPr lang="en-US" sz="1700" b="1" dirty="0">
                  <a:solidFill>
                    <a:srgbClr val="C00000"/>
                  </a:solidFill>
                  <a:latin typeface="Arial" pitchFamily="34" charset="0"/>
                </a:rPr>
                <a:t> actin </a:t>
              </a:r>
              <a:r>
                <a:rPr lang="en-US" sz="1700" b="1" dirty="0" err="1">
                  <a:solidFill>
                    <a:srgbClr val="000000"/>
                  </a:solidFill>
                  <a:latin typeface="Arial" pitchFamily="34" charset="0"/>
                </a:rPr>
                <a:t>là</a:t>
              </a:r>
              <a:r>
                <a:rPr lang="en-US" sz="1700" b="1" dirty="0">
                  <a:solidFill>
                    <a:srgbClr val="000000"/>
                  </a:solidFill>
                  <a:latin typeface="Arial" pitchFamily="34" charset="0"/>
                </a:rPr>
                <a:t> </a:t>
              </a:r>
              <a:r>
                <a:rPr lang="en-US" sz="1700" b="1" dirty="0" err="1">
                  <a:solidFill>
                    <a:srgbClr val="000000"/>
                  </a:solidFill>
                  <a:latin typeface="Arial" pitchFamily="34" charset="0"/>
                </a:rPr>
                <a:t>những</a:t>
              </a:r>
              <a:r>
                <a:rPr lang="en-US" sz="1700" b="1" dirty="0">
                  <a:solidFill>
                    <a:srgbClr val="000000"/>
                  </a:solidFill>
                  <a:latin typeface="Arial" pitchFamily="34" charset="0"/>
                </a:rPr>
                <a:t> </a:t>
              </a:r>
              <a:r>
                <a:rPr lang="en-US" sz="1700" b="1" dirty="0" err="1">
                  <a:solidFill>
                    <a:srgbClr val="000000"/>
                  </a:solidFill>
                  <a:latin typeface="Arial" pitchFamily="34" charset="0"/>
                </a:rPr>
                <a:t>sợi</a:t>
              </a:r>
              <a:r>
                <a:rPr lang="en-US" sz="1700" b="1" dirty="0">
                  <a:solidFill>
                    <a:srgbClr val="000000"/>
                  </a:solidFill>
                  <a:latin typeface="Arial" pitchFamily="34" charset="0"/>
                </a:rPr>
                <a:t> </a:t>
              </a:r>
              <a:r>
                <a:rPr lang="en-US" sz="1700" b="1" dirty="0" err="1">
                  <a:solidFill>
                    <a:srgbClr val="000000"/>
                  </a:solidFill>
                  <a:latin typeface="Arial" pitchFamily="34" charset="0"/>
                </a:rPr>
                <a:t>mỏng</a:t>
              </a:r>
              <a:r>
                <a:rPr lang="en-US" sz="1700" b="1" dirty="0">
                  <a:solidFill>
                    <a:srgbClr val="000000"/>
                  </a:solidFill>
                  <a:latin typeface="Arial" pitchFamily="34" charset="0"/>
                </a:rPr>
                <a:t> </a:t>
              </a:r>
              <a:r>
                <a:rPr lang="en-US" sz="1700" b="1" dirty="0" err="1">
                  <a:solidFill>
                    <a:srgbClr val="000000"/>
                  </a:solidFill>
                  <a:latin typeface="Arial" pitchFamily="34" charset="0"/>
                </a:rPr>
                <a:t>gồm</a:t>
              </a:r>
              <a:r>
                <a:rPr lang="en-US" sz="1700" b="1" dirty="0">
                  <a:solidFill>
                    <a:srgbClr val="000000"/>
                  </a:solidFill>
                  <a:latin typeface="Arial" pitchFamily="34" charset="0"/>
                </a:rPr>
                <a:t> 3 </a:t>
              </a:r>
              <a:r>
                <a:rPr lang="en-US" sz="1700" b="1" dirty="0" err="1">
                  <a:solidFill>
                    <a:srgbClr val="000000"/>
                  </a:solidFill>
                  <a:latin typeface="Arial" pitchFamily="34" charset="0"/>
                </a:rPr>
                <a:t>thành</a:t>
              </a:r>
              <a:r>
                <a:rPr lang="en-US" sz="1700" b="1" dirty="0">
                  <a:solidFill>
                    <a:srgbClr val="000000"/>
                  </a:solidFill>
                  <a:latin typeface="Arial" pitchFamily="34" charset="0"/>
                </a:rPr>
                <a:t> </a:t>
              </a:r>
              <a:r>
                <a:rPr lang="en-US" sz="1700" b="1" dirty="0" err="1">
                  <a:solidFill>
                    <a:srgbClr val="000000"/>
                  </a:solidFill>
                  <a:latin typeface="Arial" pitchFamily="34" charset="0"/>
                </a:rPr>
                <a:t>phần</a:t>
              </a:r>
              <a:r>
                <a:rPr lang="en-US" sz="1700" b="1" dirty="0">
                  <a:solidFill>
                    <a:srgbClr val="000000"/>
                  </a:solidFill>
                  <a:latin typeface="Arial" pitchFamily="34" charset="0"/>
                </a:rPr>
                <a:t> protein </a:t>
              </a:r>
              <a:r>
                <a:rPr lang="en-US" sz="1700" b="1" dirty="0" err="1">
                  <a:solidFill>
                    <a:srgbClr val="000000"/>
                  </a:solidFill>
                  <a:latin typeface="Arial" pitchFamily="34" charset="0"/>
                </a:rPr>
                <a:t>khác</a:t>
              </a:r>
              <a:r>
                <a:rPr lang="en-US" sz="1700" b="1" dirty="0">
                  <a:solidFill>
                    <a:srgbClr val="000000"/>
                  </a:solidFill>
                  <a:latin typeface="Arial" pitchFamily="34" charset="0"/>
                </a:rPr>
                <a:t> </a:t>
              </a:r>
              <a:r>
                <a:rPr lang="en-US" sz="1700" b="1" dirty="0" err="1">
                  <a:solidFill>
                    <a:srgbClr val="000000"/>
                  </a:solidFill>
                  <a:latin typeface="Arial" pitchFamily="34" charset="0"/>
                </a:rPr>
                <a:t>nhau</a:t>
              </a:r>
              <a:r>
                <a:rPr lang="en-US" sz="1700" b="1" dirty="0">
                  <a:solidFill>
                    <a:srgbClr val="000000"/>
                  </a:solidFill>
                  <a:latin typeface="Arial" pitchFamily="34" charset="0"/>
                </a:rPr>
                <a:t> (actin, tropomyosin, troponin) </a:t>
              </a:r>
            </a:p>
          </p:txBody>
        </p:sp>
      </p:grpSp>
      <p:grpSp>
        <p:nvGrpSpPr>
          <p:cNvPr id="81" name="Group 80"/>
          <p:cNvGrpSpPr/>
          <p:nvPr/>
        </p:nvGrpSpPr>
        <p:grpSpPr>
          <a:xfrm>
            <a:off x="935669" y="6086868"/>
            <a:ext cx="10295054" cy="313932"/>
            <a:chOff x="935669" y="6086868"/>
            <a:chExt cx="10295054" cy="313932"/>
          </a:xfrm>
        </p:grpSpPr>
        <p:sp>
          <p:nvSpPr>
            <p:cNvPr id="76" name="Freeform 24"/>
            <p:cNvSpPr/>
            <p:nvPr/>
          </p:nvSpPr>
          <p:spPr>
            <a:xfrm>
              <a:off x="935669" y="6146569"/>
              <a:ext cx="196229" cy="196403"/>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1F27"/>
            </a:solidFill>
          </p:spPr>
        </p:sp>
        <p:sp>
          <p:nvSpPr>
            <p:cNvPr id="77" name="TextBox 26"/>
            <p:cNvSpPr txBox="1"/>
            <p:nvPr/>
          </p:nvSpPr>
          <p:spPr>
            <a:xfrm>
              <a:off x="1368852" y="6086868"/>
              <a:ext cx="9861871" cy="313932"/>
            </a:xfrm>
            <a:prstGeom prst="rect">
              <a:avLst/>
            </a:prstGeom>
          </p:spPr>
          <p:txBody>
            <a:bodyPr lIns="0" tIns="0" rIns="0" bIns="0" rtlCol="0" anchor="t">
              <a:spAutoFit/>
            </a:bodyPr>
            <a:lstStyle/>
            <a:p>
              <a:pPr>
                <a:lnSpc>
                  <a:spcPct val="120000"/>
                </a:lnSpc>
                <a:spcBef>
                  <a:spcPct val="0"/>
                </a:spcBef>
              </a:pPr>
              <a:r>
                <a:rPr lang="en-US" sz="1700" b="1" dirty="0" err="1">
                  <a:solidFill>
                    <a:srgbClr val="C00000"/>
                  </a:solidFill>
                  <a:latin typeface="Arial" pitchFamily="34" charset="0"/>
                </a:rPr>
                <a:t>Sợi</a:t>
              </a:r>
              <a:r>
                <a:rPr lang="en-US" sz="1700" b="1" dirty="0">
                  <a:solidFill>
                    <a:srgbClr val="C00000"/>
                  </a:solidFill>
                  <a:latin typeface="Arial" pitchFamily="34" charset="0"/>
                </a:rPr>
                <a:t> myosin </a:t>
              </a:r>
              <a:r>
                <a:rPr lang="en-US" sz="1700" b="1" dirty="0" err="1">
                  <a:solidFill>
                    <a:srgbClr val="000000"/>
                  </a:solidFill>
                  <a:latin typeface="Arial" pitchFamily="34" charset="0"/>
                </a:rPr>
                <a:t>là</a:t>
              </a:r>
              <a:r>
                <a:rPr lang="en-US" sz="1700" b="1" dirty="0">
                  <a:solidFill>
                    <a:srgbClr val="000000"/>
                  </a:solidFill>
                  <a:latin typeface="Arial" pitchFamily="34" charset="0"/>
                </a:rPr>
                <a:t> </a:t>
              </a:r>
              <a:r>
                <a:rPr lang="en-US" sz="1700" b="1" dirty="0" err="1">
                  <a:solidFill>
                    <a:srgbClr val="000000"/>
                  </a:solidFill>
                  <a:latin typeface="Arial" pitchFamily="34" charset="0"/>
                </a:rPr>
                <a:t>những</a:t>
              </a:r>
              <a:r>
                <a:rPr lang="en-US" sz="1700" b="1" dirty="0">
                  <a:solidFill>
                    <a:srgbClr val="000000"/>
                  </a:solidFill>
                  <a:latin typeface="Arial" pitchFamily="34" charset="0"/>
                </a:rPr>
                <a:t> </a:t>
              </a:r>
              <a:r>
                <a:rPr lang="en-US" sz="1700" b="1" dirty="0" err="1">
                  <a:solidFill>
                    <a:srgbClr val="000000"/>
                  </a:solidFill>
                  <a:latin typeface="Arial" pitchFamily="34" charset="0"/>
                </a:rPr>
                <a:t>sợi</a:t>
              </a:r>
              <a:r>
                <a:rPr lang="en-US" sz="1700" b="1" dirty="0">
                  <a:solidFill>
                    <a:srgbClr val="000000"/>
                  </a:solidFill>
                  <a:latin typeface="Arial" pitchFamily="34" charset="0"/>
                </a:rPr>
                <a:t> </a:t>
              </a:r>
              <a:r>
                <a:rPr lang="en-US" sz="1700" b="1" dirty="0" err="1">
                  <a:solidFill>
                    <a:srgbClr val="000000"/>
                  </a:solidFill>
                  <a:latin typeface="Arial" pitchFamily="34" charset="0"/>
                </a:rPr>
                <a:t>dày</a:t>
              </a:r>
              <a:endParaRPr lang="en-US" sz="1700" b="1" dirty="0">
                <a:solidFill>
                  <a:srgbClr val="000000"/>
                </a:solidFill>
                <a:latin typeface="Arial" pitchFamily="34" charset="0"/>
              </a:endParaRPr>
            </a:p>
          </p:txBody>
        </p:sp>
      </p:grpSp>
      <p:grpSp>
        <p:nvGrpSpPr>
          <p:cNvPr id="79" name="Group 78"/>
          <p:cNvGrpSpPr/>
          <p:nvPr/>
        </p:nvGrpSpPr>
        <p:grpSpPr>
          <a:xfrm>
            <a:off x="930976" y="4540351"/>
            <a:ext cx="10278816" cy="285078"/>
            <a:chOff x="930976" y="4540351"/>
            <a:chExt cx="10278816" cy="285078"/>
          </a:xfrm>
        </p:grpSpPr>
        <p:sp>
          <p:nvSpPr>
            <p:cNvPr id="67" name="Freeform 24"/>
            <p:cNvSpPr/>
            <p:nvPr/>
          </p:nvSpPr>
          <p:spPr>
            <a:xfrm>
              <a:off x="930976" y="4611072"/>
              <a:ext cx="196229" cy="196403"/>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1F27"/>
            </a:solidFill>
          </p:spPr>
        </p:sp>
        <p:grpSp>
          <p:nvGrpSpPr>
            <p:cNvPr id="27" name="Group 27"/>
            <p:cNvGrpSpPr/>
            <p:nvPr/>
          </p:nvGrpSpPr>
          <p:grpSpPr>
            <a:xfrm>
              <a:off x="976073" y="4540351"/>
              <a:ext cx="10233719" cy="285078"/>
              <a:chOff x="45361" y="22427"/>
              <a:chExt cx="20472769" cy="570156"/>
            </a:xfrm>
          </p:grpSpPr>
          <p:sp>
            <p:nvSpPr>
              <p:cNvPr id="30" name="TextBox 30"/>
              <p:cNvSpPr txBox="1"/>
              <p:nvPr/>
            </p:nvSpPr>
            <p:spPr>
              <a:xfrm>
                <a:off x="45361" y="22681"/>
                <a:ext cx="393126" cy="415806"/>
              </a:xfrm>
              <a:prstGeom prst="rect">
                <a:avLst/>
              </a:prstGeom>
            </p:spPr>
            <p:txBody>
              <a:bodyPr lIns="50800" tIns="50800" rIns="50800" bIns="50800" rtlCol="0" anchor="ctr"/>
              <a:lstStyle/>
              <a:p>
                <a:pPr algn="ctr">
                  <a:lnSpc>
                    <a:spcPct val="120000"/>
                  </a:lnSpc>
                </a:pPr>
                <a:endParaRPr sz="1050" b="1">
                  <a:latin typeface="Arial" pitchFamily="34" charset="0"/>
                </a:endParaRPr>
              </a:p>
            </p:txBody>
          </p:sp>
          <p:sp>
            <p:nvSpPr>
              <p:cNvPr id="31" name="TextBox 31"/>
              <p:cNvSpPr txBox="1"/>
              <p:nvPr/>
            </p:nvSpPr>
            <p:spPr>
              <a:xfrm>
                <a:off x="789251" y="22427"/>
                <a:ext cx="19728879" cy="570156"/>
              </a:xfrm>
              <a:prstGeom prst="rect">
                <a:avLst/>
              </a:prstGeom>
            </p:spPr>
            <p:txBody>
              <a:bodyPr lIns="0" tIns="0" rIns="0" bIns="0" rtlCol="0" anchor="t">
                <a:spAutoFit/>
              </a:bodyPr>
              <a:lstStyle/>
              <a:p>
                <a:pPr>
                  <a:lnSpc>
                    <a:spcPct val="120000"/>
                  </a:lnSpc>
                  <a:spcBef>
                    <a:spcPct val="0"/>
                  </a:spcBef>
                </a:pPr>
                <a:r>
                  <a:rPr lang="en-US" sz="1700" b="1" dirty="0" err="1">
                    <a:solidFill>
                      <a:srgbClr val="C00000"/>
                    </a:solidFill>
                    <a:latin typeface="Arial" pitchFamily="34" charset="0"/>
                  </a:rPr>
                  <a:t>Chất</a:t>
                </a:r>
                <a:r>
                  <a:rPr lang="en-US" sz="1700" b="1" dirty="0">
                    <a:solidFill>
                      <a:srgbClr val="C00000"/>
                    </a:solidFill>
                    <a:latin typeface="Arial" pitchFamily="34" charset="0"/>
                  </a:rPr>
                  <a:t> </a:t>
                </a:r>
                <a:r>
                  <a:rPr lang="en-US" sz="1700" b="1" dirty="0" err="1">
                    <a:solidFill>
                      <a:srgbClr val="C00000"/>
                    </a:solidFill>
                    <a:latin typeface="Arial" pitchFamily="34" charset="0"/>
                  </a:rPr>
                  <a:t>khoáng</a:t>
                </a:r>
                <a:r>
                  <a:rPr lang="en-US" sz="1700" b="1" dirty="0">
                    <a:solidFill>
                      <a:srgbClr val="C00000"/>
                    </a:solidFill>
                    <a:latin typeface="Arial" pitchFamily="34" charset="0"/>
                  </a:rPr>
                  <a:t> </a:t>
                </a:r>
                <a:r>
                  <a:rPr lang="en-US" sz="1700" b="1" dirty="0" err="1">
                    <a:solidFill>
                      <a:srgbClr val="000000"/>
                    </a:solidFill>
                    <a:latin typeface="Arial" pitchFamily="34" charset="0"/>
                  </a:rPr>
                  <a:t>chủ</a:t>
                </a:r>
                <a:r>
                  <a:rPr lang="en-US" sz="1700" b="1" dirty="0">
                    <a:solidFill>
                      <a:srgbClr val="000000"/>
                    </a:solidFill>
                    <a:latin typeface="Arial" pitchFamily="34" charset="0"/>
                  </a:rPr>
                  <a:t> </a:t>
                </a:r>
                <a:r>
                  <a:rPr lang="en-US" sz="1700" b="1" dirty="0" err="1">
                    <a:solidFill>
                      <a:srgbClr val="000000"/>
                    </a:solidFill>
                    <a:latin typeface="Arial" pitchFamily="34" charset="0"/>
                  </a:rPr>
                  <a:t>yếu</a:t>
                </a:r>
                <a:r>
                  <a:rPr lang="en-US" sz="1700" b="1" dirty="0">
                    <a:solidFill>
                      <a:srgbClr val="000000"/>
                    </a:solidFill>
                    <a:latin typeface="Arial" pitchFamily="34" charset="0"/>
                  </a:rPr>
                  <a:t> </a:t>
                </a:r>
                <a:r>
                  <a:rPr lang="en-US" sz="1700" b="1" dirty="0" err="1">
                    <a:solidFill>
                      <a:srgbClr val="000000"/>
                    </a:solidFill>
                    <a:latin typeface="Arial" pitchFamily="34" charset="0"/>
                  </a:rPr>
                  <a:t>là</a:t>
                </a:r>
                <a:r>
                  <a:rPr lang="en-US" sz="1700" b="1" dirty="0">
                    <a:solidFill>
                      <a:srgbClr val="000000"/>
                    </a:solidFill>
                    <a:latin typeface="Arial" pitchFamily="34" charset="0"/>
                  </a:rPr>
                  <a:t> </a:t>
                </a:r>
                <a:r>
                  <a:rPr lang="en-US" sz="1700" b="1" dirty="0" err="1">
                    <a:solidFill>
                      <a:srgbClr val="000000"/>
                    </a:solidFill>
                    <a:latin typeface="Arial" pitchFamily="34" charset="0"/>
                  </a:rPr>
                  <a:t>muối</a:t>
                </a:r>
                <a:r>
                  <a:rPr lang="en-US" sz="1700" b="1" dirty="0">
                    <a:solidFill>
                      <a:srgbClr val="000000"/>
                    </a:solidFill>
                    <a:latin typeface="Arial" pitchFamily="34" charset="0"/>
                  </a:rPr>
                  <a:t> calcium, </a:t>
                </a:r>
                <a:r>
                  <a:rPr lang="en-US" sz="1700" b="1" dirty="0" err="1">
                    <a:solidFill>
                      <a:srgbClr val="000000"/>
                    </a:solidFill>
                    <a:latin typeface="Arial" pitchFamily="34" charset="0"/>
                  </a:rPr>
                  <a:t>muối</a:t>
                </a:r>
                <a:r>
                  <a:rPr lang="en-US" sz="1700" b="1" dirty="0">
                    <a:solidFill>
                      <a:srgbClr val="000000"/>
                    </a:solidFill>
                    <a:latin typeface="Arial" pitchFamily="34" charset="0"/>
                  </a:rPr>
                  <a:t> phosphate </a:t>
                </a:r>
                <a:r>
                  <a:rPr lang="en-US" sz="1700" b="1" dirty="0" err="1">
                    <a:solidFill>
                      <a:srgbClr val="000000"/>
                    </a:solidFill>
                    <a:latin typeface="Arial" pitchFamily="34" charset="0"/>
                  </a:rPr>
                  <a:t>đảm</a:t>
                </a:r>
                <a:r>
                  <a:rPr lang="en-US" sz="1700" b="1" dirty="0">
                    <a:solidFill>
                      <a:srgbClr val="000000"/>
                    </a:solidFill>
                    <a:latin typeface="Arial" pitchFamily="34" charset="0"/>
                  </a:rPr>
                  <a:t> </a:t>
                </a:r>
                <a:r>
                  <a:rPr lang="en-US" sz="1700" b="1" dirty="0" err="1">
                    <a:solidFill>
                      <a:srgbClr val="000000"/>
                    </a:solidFill>
                    <a:latin typeface="Arial" pitchFamily="34" charset="0"/>
                  </a:rPr>
                  <a:t>bảo</a:t>
                </a:r>
                <a:r>
                  <a:rPr lang="en-US" sz="1700" b="1" dirty="0">
                    <a:solidFill>
                      <a:srgbClr val="000000"/>
                    </a:solidFill>
                    <a:latin typeface="Arial" pitchFamily="34" charset="0"/>
                  </a:rPr>
                  <a:t> </a:t>
                </a:r>
                <a:r>
                  <a:rPr lang="en-US" sz="1700" b="1" dirty="0" err="1">
                    <a:solidFill>
                      <a:srgbClr val="000000"/>
                    </a:solidFill>
                    <a:latin typeface="Arial" pitchFamily="34" charset="0"/>
                  </a:rPr>
                  <a:t>cho</a:t>
                </a:r>
                <a:r>
                  <a:rPr lang="en-US" sz="1700" b="1" dirty="0">
                    <a:solidFill>
                      <a:srgbClr val="000000"/>
                    </a:solidFill>
                    <a:latin typeface="Arial" pitchFamily="34" charset="0"/>
                  </a:rPr>
                  <a:t> </a:t>
                </a:r>
                <a:r>
                  <a:rPr lang="en-US" sz="1700" b="1" dirty="0" err="1">
                    <a:solidFill>
                      <a:srgbClr val="000000"/>
                    </a:solidFill>
                    <a:latin typeface="Arial" pitchFamily="34" charset="0"/>
                  </a:rPr>
                  <a:t>xương</a:t>
                </a:r>
                <a:r>
                  <a:rPr lang="en-US" sz="1700" b="1" dirty="0">
                    <a:solidFill>
                      <a:srgbClr val="000000"/>
                    </a:solidFill>
                    <a:latin typeface="Arial" pitchFamily="34" charset="0"/>
                  </a:rPr>
                  <a:t> </a:t>
                </a:r>
                <a:r>
                  <a:rPr lang="en-US" sz="1700" b="1" dirty="0" err="1">
                    <a:solidFill>
                      <a:srgbClr val="000000"/>
                    </a:solidFill>
                    <a:latin typeface="Arial" pitchFamily="34" charset="0"/>
                  </a:rPr>
                  <a:t>có</a:t>
                </a:r>
                <a:r>
                  <a:rPr lang="en-US" sz="1700" b="1" dirty="0">
                    <a:solidFill>
                      <a:srgbClr val="000000"/>
                    </a:solidFill>
                    <a:latin typeface="Arial" pitchFamily="34" charset="0"/>
                  </a:rPr>
                  <a:t> </a:t>
                </a:r>
                <a:r>
                  <a:rPr lang="en-US" sz="1700" b="1" dirty="0" err="1">
                    <a:solidFill>
                      <a:srgbClr val="000000"/>
                    </a:solidFill>
                    <a:latin typeface="Arial" pitchFamily="34" charset="0"/>
                  </a:rPr>
                  <a:t>tính</a:t>
                </a:r>
                <a:r>
                  <a:rPr lang="en-US" sz="1700" b="1" dirty="0">
                    <a:solidFill>
                      <a:srgbClr val="000000"/>
                    </a:solidFill>
                    <a:latin typeface="Arial" pitchFamily="34" charset="0"/>
                  </a:rPr>
                  <a:t> </a:t>
                </a:r>
                <a:r>
                  <a:rPr lang="en-US" sz="1700" b="1" dirty="0" err="1">
                    <a:solidFill>
                      <a:srgbClr val="000000"/>
                    </a:solidFill>
                    <a:latin typeface="Arial" pitchFamily="34" charset="0"/>
                  </a:rPr>
                  <a:t>rắn</a:t>
                </a:r>
                <a:r>
                  <a:rPr lang="en-US" sz="1700" b="1" dirty="0">
                    <a:solidFill>
                      <a:srgbClr val="000000"/>
                    </a:solidFill>
                    <a:latin typeface="Arial" pitchFamily="34" charset="0"/>
                  </a:rPr>
                  <a:t> </a:t>
                </a:r>
                <a:r>
                  <a:rPr lang="en-US" sz="1700" b="1" dirty="0" err="1">
                    <a:solidFill>
                      <a:srgbClr val="000000"/>
                    </a:solidFill>
                    <a:latin typeface="Arial" pitchFamily="34" charset="0"/>
                  </a:rPr>
                  <a:t>chắc</a:t>
                </a:r>
                <a:endParaRPr lang="en-US" sz="1700" b="1" dirty="0">
                  <a:solidFill>
                    <a:srgbClr val="000000"/>
                  </a:solidFill>
                  <a:latin typeface="Arial" pitchFamily="34" charset="0"/>
                </a:endParaRPr>
              </a:p>
            </p:txBody>
          </p:sp>
        </p:grpSp>
      </p:grpSp>
      <p:sp>
        <p:nvSpPr>
          <p:cNvPr id="32" name="AutoShape 32"/>
          <p:cNvSpPr/>
          <p:nvPr/>
        </p:nvSpPr>
        <p:spPr>
          <a:xfrm rot="5394038">
            <a:off x="2143697" y="3129927"/>
            <a:ext cx="431801" cy="0"/>
          </a:xfrm>
          <a:prstGeom prst="line">
            <a:avLst/>
          </a:prstGeom>
          <a:ln w="95250" cap="flat">
            <a:solidFill>
              <a:srgbClr val="2952A1"/>
            </a:solidFill>
            <a:prstDash val="solid"/>
            <a:headEnd type="none" w="sm" len="sm"/>
            <a:tailEnd type="arrow" w="med" len="sm"/>
          </a:ln>
        </p:spPr>
      </p:sp>
      <p:sp>
        <p:nvSpPr>
          <p:cNvPr id="34" name="TextBox 21"/>
          <p:cNvSpPr txBox="1"/>
          <p:nvPr/>
        </p:nvSpPr>
        <p:spPr>
          <a:xfrm>
            <a:off x="953398" y="4955922"/>
            <a:ext cx="10277326" cy="301878"/>
          </a:xfrm>
          <a:prstGeom prst="rect">
            <a:avLst/>
          </a:prstGeom>
        </p:spPr>
        <p:txBody>
          <a:bodyPr lIns="0" tIns="0" rIns="0" bIns="0" rtlCol="0" anchor="t">
            <a:spAutoFit/>
          </a:bodyPr>
          <a:lstStyle/>
          <a:p>
            <a:pPr algn="just">
              <a:lnSpc>
                <a:spcPct val="120000"/>
              </a:lnSpc>
              <a:spcBef>
                <a:spcPct val="0"/>
              </a:spcBef>
            </a:pPr>
            <a:r>
              <a:rPr lang="en-US" sz="1800" b="1" dirty="0" err="1">
                <a:solidFill>
                  <a:srgbClr val="000000"/>
                </a:solidFill>
                <a:latin typeface="Arial" pitchFamily="34" charset="0"/>
              </a:rPr>
              <a:t>Thành</a:t>
            </a:r>
            <a:r>
              <a:rPr lang="en-US" sz="1800" b="1" dirty="0">
                <a:solidFill>
                  <a:srgbClr val="000000"/>
                </a:solidFill>
                <a:latin typeface="Arial" pitchFamily="34" charset="0"/>
              </a:rPr>
              <a:t> </a:t>
            </a:r>
            <a:r>
              <a:rPr lang="en-US" sz="1800" b="1" dirty="0" err="1">
                <a:solidFill>
                  <a:srgbClr val="000000"/>
                </a:solidFill>
                <a:latin typeface="Arial" pitchFamily="34" charset="0"/>
              </a:rPr>
              <a:t>phần</a:t>
            </a:r>
            <a:r>
              <a:rPr lang="en-US" sz="1800" b="1" dirty="0">
                <a:solidFill>
                  <a:srgbClr val="000000"/>
                </a:solidFill>
                <a:latin typeface="Arial" pitchFamily="34" charset="0"/>
              </a:rPr>
              <a:t> </a:t>
            </a:r>
            <a:r>
              <a:rPr lang="en-US" sz="1800" b="1" dirty="0" err="1">
                <a:solidFill>
                  <a:srgbClr val="000000"/>
                </a:solidFill>
                <a:latin typeface="Arial" pitchFamily="34" charset="0"/>
              </a:rPr>
              <a:t>các</a:t>
            </a:r>
            <a:r>
              <a:rPr lang="en-US" sz="1800" b="1" dirty="0">
                <a:solidFill>
                  <a:srgbClr val="000000"/>
                </a:solidFill>
                <a:latin typeface="Arial" pitchFamily="34" charset="0"/>
              </a:rPr>
              <a:t> </a:t>
            </a:r>
            <a:r>
              <a:rPr lang="en-US" sz="1800" b="1" dirty="0" err="1">
                <a:solidFill>
                  <a:srgbClr val="000000"/>
                </a:solidFill>
                <a:latin typeface="Arial" pitchFamily="34" charset="0"/>
              </a:rPr>
              <a:t>tế</a:t>
            </a:r>
            <a:r>
              <a:rPr lang="en-US" sz="1800" b="1" dirty="0">
                <a:solidFill>
                  <a:srgbClr val="000000"/>
                </a:solidFill>
                <a:latin typeface="Arial" pitchFamily="34" charset="0"/>
              </a:rPr>
              <a:t> </a:t>
            </a:r>
            <a:r>
              <a:rPr lang="en-US" sz="1800" b="1" dirty="0" err="1">
                <a:solidFill>
                  <a:srgbClr val="000000"/>
                </a:solidFill>
                <a:latin typeface="Arial" pitchFamily="34" charset="0"/>
              </a:rPr>
              <a:t>bào</a:t>
            </a:r>
            <a:r>
              <a:rPr lang="en-US" sz="1800" b="1" dirty="0">
                <a:solidFill>
                  <a:srgbClr val="000000"/>
                </a:solidFill>
                <a:latin typeface="Arial" pitchFamily="34" charset="0"/>
              </a:rPr>
              <a:t> </a:t>
            </a:r>
            <a:r>
              <a:rPr lang="en-US" sz="1800" b="1" dirty="0" err="1">
                <a:solidFill>
                  <a:srgbClr val="000000"/>
                </a:solidFill>
                <a:latin typeface="Arial" pitchFamily="34" charset="0"/>
              </a:rPr>
              <a:t>cơ</a:t>
            </a:r>
            <a:r>
              <a:rPr lang="en-US" sz="1800" b="1" dirty="0">
                <a:solidFill>
                  <a:srgbClr val="000000"/>
                </a:solidFill>
                <a:latin typeface="Arial" pitchFamily="34" charset="0"/>
              </a:rPr>
              <a:t> </a:t>
            </a:r>
            <a:r>
              <a:rPr lang="en-US" sz="1800" b="1" dirty="0" err="1">
                <a:solidFill>
                  <a:srgbClr val="000000"/>
                </a:solidFill>
                <a:latin typeface="Arial" pitchFamily="34" charset="0"/>
              </a:rPr>
              <a:t>gồm</a:t>
            </a:r>
            <a:r>
              <a:rPr lang="en-US" sz="1800" b="1" dirty="0">
                <a:solidFill>
                  <a:srgbClr val="000000"/>
                </a:solidFill>
                <a:latin typeface="Arial" pitchFamily="34" charset="0"/>
              </a:rPr>
              <a:t>: </a:t>
            </a:r>
            <a:r>
              <a:rPr lang="en-US" sz="1800" b="1" dirty="0" err="1">
                <a:solidFill>
                  <a:srgbClr val="000000"/>
                </a:solidFill>
                <a:latin typeface="Arial" pitchFamily="34" charset="0"/>
              </a:rPr>
              <a:t>sợi</a:t>
            </a:r>
            <a:r>
              <a:rPr lang="en-US" sz="1800" b="1" dirty="0">
                <a:solidFill>
                  <a:srgbClr val="000000"/>
                </a:solidFill>
                <a:latin typeface="Arial" pitchFamily="34" charset="0"/>
              </a:rPr>
              <a:t> actin </a:t>
            </a:r>
            <a:r>
              <a:rPr lang="en-US" sz="1800" b="1" dirty="0" err="1">
                <a:solidFill>
                  <a:srgbClr val="000000"/>
                </a:solidFill>
                <a:latin typeface="Arial" pitchFamily="34" charset="0"/>
              </a:rPr>
              <a:t>và</a:t>
            </a:r>
            <a:r>
              <a:rPr lang="en-US" sz="1800" b="1" dirty="0">
                <a:solidFill>
                  <a:srgbClr val="000000"/>
                </a:solidFill>
                <a:latin typeface="Arial" pitchFamily="34" charset="0"/>
              </a:rPr>
              <a:t> myosin, </a:t>
            </a:r>
            <a:r>
              <a:rPr lang="en-US" sz="1800" b="1" dirty="0" err="1">
                <a:solidFill>
                  <a:srgbClr val="000000"/>
                </a:solidFill>
                <a:latin typeface="Arial" pitchFamily="34" charset="0"/>
              </a:rPr>
              <a:t>chúng</a:t>
            </a:r>
            <a:r>
              <a:rPr lang="en-US" sz="1800" b="1" dirty="0">
                <a:solidFill>
                  <a:srgbClr val="000000"/>
                </a:solidFill>
                <a:latin typeface="Arial" pitchFamily="34" charset="0"/>
              </a:rPr>
              <a:t> </a:t>
            </a:r>
            <a:r>
              <a:rPr lang="en-US" sz="1800" b="1" dirty="0" err="1">
                <a:solidFill>
                  <a:srgbClr val="000000"/>
                </a:solidFill>
                <a:latin typeface="Arial" pitchFamily="34" charset="0"/>
              </a:rPr>
              <a:t>trượt</a:t>
            </a:r>
            <a:r>
              <a:rPr lang="en-US" sz="1800" b="1" dirty="0">
                <a:solidFill>
                  <a:srgbClr val="000000"/>
                </a:solidFill>
                <a:latin typeface="Arial" pitchFamily="34" charset="0"/>
              </a:rPr>
              <a:t> </a:t>
            </a:r>
            <a:r>
              <a:rPr lang="en-US" sz="1800" b="1" dirty="0" err="1">
                <a:solidFill>
                  <a:srgbClr val="000000"/>
                </a:solidFill>
                <a:latin typeface="Arial" pitchFamily="34" charset="0"/>
              </a:rPr>
              <a:t>lên</a:t>
            </a:r>
            <a:r>
              <a:rPr lang="en-US" sz="1800" b="1" dirty="0">
                <a:solidFill>
                  <a:srgbClr val="000000"/>
                </a:solidFill>
                <a:latin typeface="Arial" pitchFamily="34" charset="0"/>
              </a:rPr>
              <a:t> </a:t>
            </a:r>
            <a:r>
              <a:rPr lang="en-US" sz="1800" b="1" dirty="0" err="1">
                <a:solidFill>
                  <a:srgbClr val="000000"/>
                </a:solidFill>
                <a:latin typeface="Arial" pitchFamily="34" charset="0"/>
              </a:rPr>
              <a:t>nhau</a:t>
            </a:r>
            <a:r>
              <a:rPr lang="en-US" sz="1800" b="1" dirty="0">
                <a:solidFill>
                  <a:srgbClr val="000000"/>
                </a:solidFill>
                <a:latin typeface="Arial" pitchFamily="34" charset="0"/>
              </a:rPr>
              <a:t> </a:t>
            </a:r>
            <a:r>
              <a:rPr lang="en-US" sz="1800" b="1" dirty="0" err="1">
                <a:solidFill>
                  <a:srgbClr val="000000"/>
                </a:solidFill>
                <a:latin typeface="Arial" pitchFamily="34" charset="0"/>
              </a:rPr>
              <a:t>tạo</a:t>
            </a:r>
            <a:r>
              <a:rPr lang="en-US" sz="1800" b="1" dirty="0">
                <a:solidFill>
                  <a:srgbClr val="000000"/>
                </a:solidFill>
                <a:latin typeface="Arial" pitchFamily="34" charset="0"/>
              </a:rPr>
              <a:t> </a:t>
            </a:r>
            <a:r>
              <a:rPr lang="en-US" sz="1800" b="1" dirty="0" err="1">
                <a:solidFill>
                  <a:srgbClr val="000000"/>
                </a:solidFill>
                <a:latin typeface="Arial" pitchFamily="34" charset="0"/>
              </a:rPr>
              <a:t>nên</a:t>
            </a:r>
            <a:r>
              <a:rPr lang="en-US" sz="1800" b="1" dirty="0">
                <a:solidFill>
                  <a:srgbClr val="000000"/>
                </a:solidFill>
                <a:latin typeface="Arial" pitchFamily="34" charset="0"/>
              </a:rPr>
              <a:t> </a:t>
            </a:r>
            <a:r>
              <a:rPr lang="en-US" sz="1800" b="1" dirty="0" err="1">
                <a:solidFill>
                  <a:srgbClr val="000000"/>
                </a:solidFill>
                <a:latin typeface="Arial" pitchFamily="34" charset="0"/>
              </a:rPr>
              <a:t>sự</a:t>
            </a:r>
            <a:r>
              <a:rPr lang="en-US" sz="1800" b="1" dirty="0">
                <a:solidFill>
                  <a:srgbClr val="000000"/>
                </a:solidFill>
                <a:latin typeface="Arial" pitchFamily="34" charset="0"/>
              </a:rPr>
              <a:t> co </a:t>
            </a:r>
            <a:r>
              <a:rPr lang="en-US" sz="1800" b="1" dirty="0" err="1">
                <a:solidFill>
                  <a:srgbClr val="000000"/>
                </a:solidFill>
                <a:latin typeface="Arial" pitchFamily="34" charset="0"/>
              </a:rPr>
              <a:t>cơ</a:t>
            </a:r>
            <a:endParaRPr lang="en-US" sz="1800" b="1" dirty="0">
              <a:solidFill>
                <a:srgbClr val="000000"/>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anim calcmode="lin" valueType="num">
                                      <p:cBhvr>
                                        <p:cTn id="32" dur="1000" fill="hold"/>
                                        <p:tgtEl>
                                          <p:spTgt spid="20"/>
                                        </p:tgtEl>
                                        <p:attrNameLst>
                                          <p:attrName>ppt_x</p:attrName>
                                        </p:attrNameLst>
                                      </p:cBhvr>
                                      <p:tavLst>
                                        <p:tav tm="0">
                                          <p:val>
                                            <p:strVal val="#ppt_x"/>
                                          </p:val>
                                        </p:tav>
                                        <p:tav tm="100000">
                                          <p:val>
                                            <p:strVal val="#ppt_x"/>
                                          </p:val>
                                        </p:tav>
                                      </p:tavLst>
                                    </p:anim>
                                    <p:anim calcmode="lin" valueType="num">
                                      <p:cBhvr>
                                        <p:cTn id="3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1000"/>
                                        <p:tgtEl>
                                          <p:spTgt spid="32"/>
                                        </p:tgtEl>
                                      </p:cBhvr>
                                    </p:animEffect>
                                    <p:anim calcmode="lin" valueType="num">
                                      <p:cBhvr>
                                        <p:cTn id="39" dur="1000" fill="hold"/>
                                        <p:tgtEl>
                                          <p:spTgt spid="32"/>
                                        </p:tgtEl>
                                        <p:attrNameLst>
                                          <p:attrName>ppt_x</p:attrName>
                                        </p:attrNameLst>
                                      </p:cBhvr>
                                      <p:tavLst>
                                        <p:tav tm="0">
                                          <p:val>
                                            <p:strVal val="#ppt_x"/>
                                          </p:val>
                                        </p:tav>
                                        <p:tav tm="100000">
                                          <p:val>
                                            <p:strVal val="#ppt_x"/>
                                          </p:val>
                                        </p:tav>
                                      </p:tavLst>
                                    </p:anim>
                                    <p:anim calcmode="lin" valueType="num">
                                      <p:cBhvr>
                                        <p:cTn id="4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1000"/>
                                        <p:tgtEl>
                                          <p:spTgt spid="12"/>
                                        </p:tgtEl>
                                      </p:cBhvr>
                                    </p:animEffect>
                                    <p:anim calcmode="lin" valueType="num">
                                      <p:cBhvr>
                                        <p:cTn id="46" dur="1000" fill="hold"/>
                                        <p:tgtEl>
                                          <p:spTgt spid="12"/>
                                        </p:tgtEl>
                                        <p:attrNameLst>
                                          <p:attrName>ppt_x</p:attrName>
                                        </p:attrNameLst>
                                      </p:cBhvr>
                                      <p:tavLst>
                                        <p:tav tm="0">
                                          <p:val>
                                            <p:strVal val="#ppt_x"/>
                                          </p:val>
                                        </p:tav>
                                        <p:tav tm="100000">
                                          <p:val>
                                            <p:strVal val="#ppt_x"/>
                                          </p:val>
                                        </p:tav>
                                      </p:tavLst>
                                    </p:anim>
                                    <p:anim calcmode="lin" valueType="num">
                                      <p:cBhvr>
                                        <p:cTn id="4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1000"/>
                                        <p:tgtEl>
                                          <p:spTgt spid="21"/>
                                        </p:tgtEl>
                                      </p:cBhvr>
                                    </p:animEffect>
                                    <p:anim calcmode="lin" valueType="num">
                                      <p:cBhvr>
                                        <p:cTn id="53" dur="1000" fill="hold"/>
                                        <p:tgtEl>
                                          <p:spTgt spid="21"/>
                                        </p:tgtEl>
                                        <p:attrNameLst>
                                          <p:attrName>ppt_x</p:attrName>
                                        </p:attrNameLst>
                                      </p:cBhvr>
                                      <p:tavLst>
                                        <p:tav tm="0">
                                          <p:val>
                                            <p:strVal val="#ppt_x"/>
                                          </p:val>
                                        </p:tav>
                                        <p:tav tm="100000">
                                          <p:val>
                                            <p:strVal val="#ppt_x"/>
                                          </p:val>
                                        </p:tav>
                                      </p:tavLst>
                                    </p:anim>
                                    <p:anim calcmode="lin" valueType="num">
                                      <p:cBhvr>
                                        <p:cTn id="5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78"/>
                                        </p:tgtEl>
                                        <p:attrNameLst>
                                          <p:attrName>style.visibility</p:attrName>
                                        </p:attrNameLst>
                                      </p:cBhvr>
                                      <p:to>
                                        <p:strVal val="visible"/>
                                      </p:to>
                                    </p:set>
                                    <p:animEffect transition="in" filter="fade">
                                      <p:cBhvr>
                                        <p:cTn id="59" dur="1000"/>
                                        <p:tgtEl>
                                          <p:spTgt spid="78"/>
                                        </p:tgtEl>
                                      </p:cBhvr>
                                    </p:animEffect>
                                    <p:anim calcmode="lin" valueType="num">
                                      <p:cBhvr>
                                        <p:cTn id="60" dur="1000" fill="hold"/>
                                        <p:tgtEl>
                                          <p:spTgt spid="78"/>
                                        </p:tgtEl>
                                        <p:attrNameLst>
                                          <p:attrName>ppt_x</p:attrName>
                                        </p:attrNameLst>
                                      </p:cBhvr>
                                      <p:tavLst>
                                        <p:tav tm="0">
                                          <p:val>
                                            <p:strVal val="#ppt_x"/>
                                          </p:val>
                                        </p:tav>
                                        <p:tav tm="100000">
                                          <p:val>
                                            <p:strVal val="#ppt_x"/>
                                          </p:val>
                                        </p:tav>
                                      </p:tavLst>
                                    </p:anim>
                                    <p:anim calcmode="lin" valueType="num">
                                      <p:cBhvr>
                                        <p:cTn id="61"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79"/>
                                        </p:tgtEl>
                                        <p:attrNameLst>
                                          <p:attrName>style.visibility</p:attrName>
                                        </p:attrNameLst>
                                      </p:cBhvr>
                                      <p:to>
                                        <p:strVal val="visible"/>
                                      </p:to>
                                    </p:set>
                                    <p:animEffect transition="in" filter="fade">
                                      <p:cBhvr>
                                        <p:cTn id="66" dur="1000"/>
                                        <p:tgtEl>
                                          <p:spTgt spid="79"/>
                                        </p:tgtEl>
                                      </p:cBhvr>
                                    </p:animEffect>
                                    <p:anim calcmode="lin" valueType="num">
                                      <p:cBhvr>
                                        <p:cTn id="67" dur="1000" fill="hold"/>
                                        <p:tgtEl>
                                          <p:spTgt spid="79"/>
                                        </p:tgtEl>
                                        <p:attrNameLst>
                                          <p:attrName>ppt_x</p:attrName>
                                        </p:attrNameLst>
                                      </p:cBhvr>
                                      <p:tavLst>
                                        <p:tav tm="0">
                                          <p:val>
                                            <p:strVal val="#ppt_x"/>
                                          </p:val>
                                        </p:tav>
                                        <p:tav tm="100000">
                                          <p:val>
                                            <p:strVal val="#ppt_x"/>
                                          </p:val>
                                        </p:tav>
                                      </p:tavLst>
                                    </p:anim>
                                    <p:anim calcmode="lin" valueType="num">
                                      <p:cBhvr>
                                        <p:cTn id="68" dur="1000" fill="hold"/>
                                        <p:tgtEl>
                                          <p:spTgt spid="79"/>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fade">
                                      <p:cBhvr>
                                        <p:cTn id="73" dur="1000"/>
                                        <p:tgtEl>
                                          <p:spTgt spid="34"/>
                                        </p:tgtEl>
                                      </p:cBhvr>
                                    </p:animEffect>
                                    <p:anim calcmode="lin" valueType="num">
                                      <p:cBhvr>
                                        <p:cTn id="74" dur="1000" fill="hold"/>
                                        <p:tgtEl>
                                          <p:spTgt spid="34"/>
                                        </p:tgtEl>
                                        <p:attrNameLst>
                                          <p:attrName>ppt_x</p:attrName>
                                        </p:attrNameLst>
                                      </p:cBhvr>
                                      <p:tavLst>
                                        <p:tav tm="0">
                                          <p:val>
                                            <p:strVal val="#ppt_x"/>
                                          </p:val>
                                        </p:tav>
                                        <p:tav tm="100000">
                                          <p:val>
                                            <p:strVal val="#ppt_x"/>
                                          </p:val>
                                        </p:tav>
                                      </p:tavLst>
                                    </p:anim>
                                    <p:anim calcmode="lin" valueType="num">
                                      <p:cBhvr>
                                        <p:cTn id="75"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nodeType="clickEffect">
                                  <p:stCondLst>
                                    <p:cond delay="0"/>
                                  </p:stCondLst>
                                  <p:childTnLst>
                                    <p:set>
                                      <p:cBhvr>
                                        <p:cTn id="79" dur="1" fill="hold">
                                          <p:stCondLst>
                                            <p:cond delay="0"/>
                                          </p:stCondLst>
                                        </p:cTn>
                                        <p:tgtEl>
                                          <p:spTgt spid="80"/>
                                        </p:tgtEl>
                                        <p:attrNameLst>
                                          <p:attrName>style.visibility</p:attrName>
                                        </p:attrNameLst>
                                      </p:cBhvr>
                                      <p:to>
                                        <p:strVal val="visible"/>
                                      </p:to>
                                    </p:set>
                                    <p:animEffect transition="in" filter="fade">
                                      <p:cBhvr>
                                        <p:cTn id="80" dur="1000"/>
                                        <p:tgtEl>
                                          <p:spTgt spid="80"/>
                                        </p:tgtEl>
                                      </p:cBhvr>
                                    </p:animEffect>
                                    <p:anim calcmode="lin" valueType="num">
                                      <p:cBhvr>
                                        <p:cTn id="81" dur="1000" fill="hold"/>
                                        <p:tgtEl>
                                          <p:spTgt spid="80"/>
                                        </p:tgtEl>
                                        <p:attrNameLst>
                                          <p:attrName>ppt_x</p:attrName>
                                        </p:attrNameLst>
                                      </p:cBhvr>
                                      <p:tavLst>
                                        <p:tav tm="0">
                                          <p:val>
                                            <p:strVal val="#ppt_x"/>
                                          </p:val>
                                        </p:tav>
                                        <p:tav tm="100000">
                                          <p:val>
                                            <p:strVal val="#ppt_x"/>
                                          </p:val>
                                        </p:tav>
                                      </p:tavLst>
                                    </p:anim>
                                    <p:anim calcmode="lin" valueType="num">
                                      <p:cBhvr>
                                        <p:cTn id="82" dur="1000" fill="hold"/>
                                        <p:tgtEl>
                                          <p:spTgt spid="80"/>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nodeType="clickEffect">
                                  <p:stCondLst>
                                    <p:cond delay="0"/>
                                  </p:stCondLst>
                                  <p:childTnLst>
                                    <p:set>
                                      <p:cBhvr>
                                        <p:cTn id="86" dur="1" fill="hold">
                                          <p:stCondLst>
                                            <p:cond delay="0"/>
                                          </p:stCondLst>
                                        </p:cTn>
                                        <p:tgtEl>
                                          <p:spTgt spid="81"/>
                                        </p:tgtEl>
                                        <p:attrNameLst>
                                          <p:attrName>style.visibility</p:attrName>
                                        </p:attrNameLst>
                                      </p:cBhvr>
                                      <p:to>
                                        <p:strVal val="visible"/>
                                      </p:to>
                                    </p:set>
                                    <p:animEffect transition="in" filter="fade">
                                      <p:cBhvr>
                                        <p:cTn id="87" dur="1000"/>
                                        <p:tgtEl>
                                          <p:spTgt spid="81"/>
                                        </p:tgtEl>
                                      </p:cBhvr>
                                    </p:animEffect>
                                    <p:anim calcmode="lin" valueType="num">
                                      <p:cBhvr>
                                        <p:cTn id="88" dur="1000" fill="hold"/>
                                        <p:tgtEl>
                                          <p:spTgt spid="81"/>
                                        </p:tgtEl>
                                        <p:attrNameLst>
                                          <p:attrName>ppt_x</p:attrName>
                                        </p:attrNameLst>
                                      </p:cBhvr>
                                      <p:tavLst>
                                        <p:tav tm="0">
                                          <p:val>
                                            <p:strVal val="#ppt_x"/>
                                          </p:val>
                                        </p:tav>
                                        <p:tav tm="100000">
                                          <p:val>
                                            <p:strVal val="#ppt_x"/>
                                          </p:val>
                                        </p:tav>
                                      </p:tavLst>
                                    </p:anim>
                                    <p:anim calcmode="lin" valueType="num">
                                      <p:cBhvr>
                                        <p:cTn id="89" dur="1000" fill="hold"/>
                                        <p:tgtEl>
                                          <p:spTgt spid="8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0" grpId="0"/>
      <p:bldP spid="21" grpId="0"/>
      <p:bldP spid="3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620" y="1377631"/>
            <a:ext cx="10817582" cy="4359833"/>
            <a:chOff x="0" y="0"/>
            <a:chExt cx="4274726" cy="1983751"/>
          </a:xfrm>
        </p:grpSpPr>
        <p:sp>
          <p:nvSpPr>
            <p:cNvPr id="3" name="Freeform 3"/>
            <p:cNvSpPr/>
            <p:nvPr/>
          </p:nvSpPr>
          <p:spPr>
            <a:xfrm>
              <a:off x="0" y="0"/>
              <a:ext cx="4274726" cy="1983751"/>
            </a:xfrm>
            <a:custGeom>
              <a:avLst/>
              <a:gdLst/>
              <a:ahLst/>
              <a:cxnLst/>
              <a:rect l="l" t="t" r="r" b="b"/>
              <a:pathLst>
                <a:path w="4274726" h="1983751">
                  <a:moveTo>
                    <a:pt x="0" y="0"/>
                  </a:moveTo>
                  <a:lnTo>
                    <a:pt x="4274726" y="0"/>
                  </a:lnTo>
                  <a:lnTo>
                    <a:pt x="4274726" y="1983751"/>
                  </a:lnTo>
                  <a:lnTo>
                    <a:pt x="0" y="1983751"/>
                  </a:lnTo>
                  <a:close/>
                </a:path>
              </a:pathLst>
            </a:custGeom>
            <a:solidFill>
              <a:srgbClr val="DCC3AC"/>
            </a:solidFill>
          </p:spPr>
        </p:sp>
        <p:sp>
          <p:nvSpPr>
            <p:cNvPr id="4" name="TextBox 4"/>
            <p:cNvSpPr txBox="1"/>
            <p:nvPr/>
          </p:nvSpPr>
          <p:spPr>
            <a:xfrm>
              <a:off x="0" y="-38100"/>
              <a:ext cx="812800" cy="850900"/>
            </a:xfrm>
            <a:prstGeom prst="rect">
              <a:avLst/>
            </a:prstGeom>
          </p:spPr>
          <p:txBody>
            <a:bodyPr lIns="33858" tIns="33858" rIns="33858" bIns="33858" rtlCol="0" anchor="ctr"/>
            <a:lstStyle/>
            <a:p>
              <a:pPr algn="ctr">
                <a:lnSpc>
                  <a:spcPts val="1772"/>
                </a:lnSpc>
              </a:pPr>
              <a:endParaRPr/>
            </a:p>
          </p:txBody>
        </p:sp>
      </p:grpSp>
      <p:grpSp>
        <p:nvGrpSpPr>
          <p:cNvPr id="5" name="Group 5"/>
          <p:cNvGrpSpPr/>
          <p:nvPr/>
        </p:nvGrpSpPr>
        <p:grpSpPr>
          <a:xfrm>
            <a:off x="3351625" y="1000258"/>
            <a:ext cx="5506069" cy="953254"/>
            <a:chOff x="0" y="0"/>
            <a:chExt cx="2175804" cy="376692"/>
          </a:xfrm>
        </p:grpSpPr>
        <p:sp>
          <p:nvSpPr>
            <p:cNvPr id="6" name="Freeform 6"/>
            <p:cNvSpPr/>
            <p:nvPr/>
          </p:nvSpPr>
          <p:spPr>
            <a:xfrm>
              <a:off x="0" y="0"/>
              <a:ext cx="2175804" cy="376692"/>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rgbClr val="AD5545"/>
            </a:solidFill>
          </p:spPr>
        </p:sp>
        <p:sp>
          <p:nvSpPr>
            <p:cNvPr id="7" name="TextBox 7"/>
            <p:cNvSpPr txBox="1"/>
            <p:nvPr/>
          </p:nvSpPr>
          <p:spPr>
            <a:xfrm>
              <a:off x="0" y="-38100"/>
              <a:ext cx="812800" cy="850900"/>
            </a:xfrm>
            <a:prstGeom prst="rect">
              <a:avLst/>
            </a:prstGeom>
          </p:spPr>
          <p:txBody>
            <a:bodyPr lIns="33858" tIns="33858" rIns="33858" bIns="33858" rtlCol="0" anchor="ctr"/>
            <a:lstStyle/>
            <a:p>
              <a:pPr algn="ctr">
                <a:lnSpc>
                  <a:spcPts val="1772"/>
                </a:lnSpc>
              </a:pPr>
              <a:endParaRPr/>
            </a:p>
          </p:txBody>
        </p:sp>
      </p:grpSp>
      <p:sp>
        <p:nvSpPr>
          <p:cNvPr id="8" name="AutoShape 8"/>
          <p:cNvSpPr/>
          <p:nvPr/>
        </p:nvSpPr>
        <p:spPr>
          <a:xfrm rot="-5400000">
            <a:off x="-1391443" y="3655107"/>
            <a:ext cx="4554955" cy="0"/>
          </a:xfrm>
          <a:prstGeom prst="line">
            <a:avLst/>
          </a:prstGeom>
          <a:ln w="19050" cap="flat">
            <a:solidFill>
              <a:srgbClr val="000000"/>
            </a:solidFill>
            <a:prstDash val="lgDash"/>
            <a:headEnd type="none" w="sm" len="sm"/>
            <a:tailEnd type="none" w="sm" len="sm"/>
          </a:ln>
        </p:spPr>
      </p:sp>
      <p:sp>
        <p:nvSpPr>
          <p:cNvPr id="9" name="AutoShape 9"/>
          <p:cNvSpPr/>
          <p:nvPr/>
        </p:nvSpPr>
        <p:spPr>
          <a:xfrm rot="-5400000">
            <a:off x="9010919" y="3655107"/>
            <a:ext cx="4554955" cy="0"/>
          </a:xfrm>
          <a:prstGeom prst="line">
            <a:avLst/>
          </a:prstGeom>
          <a:ln w="19050" cap="flat">
            <a:solidFill>
              <a:srgbClr val="000000"/>
            </a:solidFill>
            <a:prstDash val="lgDash"/>
            <a:headEnd type="none" w="sm" len="sm"/>
            <a:tailEnd type="none" w="sm" len="sm"/>
          </a:ln>
        </p:spPr>
      </p:sp>
      <p:sp>
        <p:nvSpPr>
          <p:cNvPr id="10" name="Freeform 10"/>
          <p:cNvSpPr/>
          <p:nvPr/>
        </p:nvSpPr>
        <p:spPr>
          <a:xfrm>
            <a:off x="10057927" y="754991"/>
            <a:ext cx="1749845" cy="1371243"/>
          </a:xfrm>
          <a:custGeom>
            <a:avLst/>
            <a:gdLst/>
            <a:ahLst/>
            <a:cxnLst/>
            <a:rect l="l" t="t" r="r" b="b"/>
            <a:pathLst>
              <a:path w="2625452" h="2057400">
                <a:moveTo>
                  <a:pt x="0" y="0"/>
                </a:moveTo>
                <a:lnTo>
                  <a:pt x="2625452" y="0"/>
                </a:lnTo>
                <a:lnTo>
                  <a:pt x="2625452" y="2057400"/>
                </a:lnTo>
                <a:lnTo>
                  <a:pt x="0" y="2057400"/>
                </a:lnTo>
                <a:lnTo>
                  <a:pt x="0" y="0"/>
                </a:lnTo>
                <a:close/>
              </a:path>
            </a:pathLst>
          </a:custGeom>
          <a:blipFill>
            <a:blip r:embed="rId3"/>
            <a:stretch>
              <a:fillRect/>
            </a:stretch>
          </a:blipFill>
        </p:spPr>
      </p:sp>
      <p:sp>
        <p:nvSpPr>
          <p:cNvPr id="11" name="Freeform 11"/>
          <p:cNvSpPr/>
          <p:nvPr/>
        </p:nvSpPr>
        <p:spPr>
          <a:xfrm rot="-5400000">
            <a:off x="1304328" y="4126395"/>
            <a:ext cx="779209" cy="3387866"/>
          </a:xfrm>
          <a:custGeom>
            <a:avLst/>
            <a:gdLst/>
            <a:ahLst/>
            <a:cxnLst/>
            <a:rect l="l" t="t" r="r" b="b"/>
            <a:pathLst>
              <a:path w="1169118" h="5083122">
                <a:moveTo>
                  <a:pt x="0" y="0"/>
                </a:moveTo>
                <a:lnTo>
                  <a:pt x="1169118" y="0"/>
                </a:lnTo>
                <a:lnTo>
                  <a:pt x="1169118" y="5083122"/>
                </a:lnTo>
                <a:lnTo>
                  <a:pt x="0" y="5083122"/>
                </a:lnTo>
                <a:lnTo>
                  <a:pt x="0" y="0"/>
                </a:lnTo>
                <a:close/>
              </a:path>
            </a:pathLst>
          </a:custGeom>
          <a:blipFill>
            <a:blip r:embed="rId4"/>
            <a:stretch>
              <a:fillRect/>
            </a:stretch>
          </a:blipFill>
        </p:spPr>
      </p:sp>
      <p:sp>
        <p:nvSpPr>
          <p:cNvPr id="12" name="TextBox 12"/>
          <p:cNvSpPr txBox="1"/>
          <p:nvPr/>
        </p:nvSpPr>
        <p:spPr>
          <a:xfrm>
            <a:off x="3814456" y="885988"/>
            <a:ext cx="4566012" cy="1007455"/>
          </a:xfrm>
          <a:prstGeom prst="rect">
            <a:avLst/>
          </a:prstGeom>
        </p:spPr>
        <p:txBody>
          <a:bodyPr lIns="0" tIns="0" rIns="0" bIns="0" rtlCol="0" anchor="t">
            <a:spAutoFit/>
          </a:bodyPr>
          <a:lstStyle/>
          <a:p>
            <a:pPr algn="ctr">
              <a:lnSpc>
                <a:spcPts val="8584"/>
              </a:lnSpc>
            </a:pPr>
            <a:r>
              <a:rPr lang="en-US" sz="5998" b="1" dirty="0" err="1">
                <a:solidFill>
                  <a:schemeClr val="bg1"/>
                </a:solidFill>
                <a:latin typeface="Times New Roman" panose="02020603050405020304" pitchFamily="18" charset="0"/>
                <a:cs typeface="Times New Roman" panose="02020603050405020304" pitchFamily="18" charset="0"/>
              </a:rPr>
              <a:t>Cách</a:t>
            </a:r>
            <a:r>
              <a:rPr lang="en-US" sz="5998" b="1" dirty="0">
                <a:solidFill>
                  <a:schemeClr val="bg1"/>
                </a:solidFill>
                <a:latin typeface="Times New Roman" panose="02020603050405020304" pitchFamily="18" charset="0"/>
                <a:cs typeface="Times New Roman" panose="02020603050405020304" pitchFamily="18" charset="0"/>
              </a:rPr>
              <a:t> </a:t>
            </a:r>
            <a:r>
              <a:rPr lang="en-US" sz="5998" b="1" dirty="0" err="1">
                <a:solidFill>
                  <a:schemeClr val="bg1"/>
                </a:solidFill>
                <a:latin typeface="Times New Roman" panose="02020603050405020304" pitchFamily="18" charset="0"/>
                <a:cs typeface="Times New Roman" panose="02020603050405020304" pitchFamily="18" charset="0"/>
              </a:rPr>
              <a:t>chơi</a:t>
            </a:r>
            <a:endParaRPr lang="en-US" sz="5998" b="1" dirty="0">
              <a:solidFill>
                <a:schemeClr val="bg1"/>
              </a:solidFill>
              <a:latin typeface="Times New Roman" panose="02020603050405020304" pitchFamily="18" charset="0"/>
              <a:cs typeface="Times New Roman" panose="02020603050405020304" pitchFamily="18" charset="0"/>
            </a:endParaRPr>
          </a:p>
        </p:txBody>
      </p:sp>
      <p:sp>
        <p:nvSpPr>
          <p:cNvPr id="13" name="TextBox 13"/>
          <p:cNvSpPr txBox="1"/>
          <p:nvPr/>
        </p:nvSpPr>
        <p:spPr>
          <a:xfrm>
            <a:off x="1375795" y="2516446"/>
            <a:ext cx="9422839" cy="2912796"/>
          </a:xfrm>
          <a:prstGeom prst="rect">
            <a:avLst/>
          </a:prstGeom>
        </p:spPr>
        <p:txBody>
          <a:bodyPr wrap="square" lIns="0" tIns="0" rIns="0" bIns="0" rtlCol="0" anchor="t">
            <a:spAutoFit/>
          </a:bodyPr>
          <a:lstStyle/>
          <a:p>
            <a:pPr algn="ctr"/>
            <a:r>
              <a:rPr lang="en-US" sz="3199" b="1" dirty="0" err="1">
                <a:solidFill>
                  <a:srgbClr val="000000"/>
                </a:solidFill>
                <a:latin typeface="Times New Roman" panose="02020603050405020304" pitchFamily="18" charset="0"/>
                <a:cs typeface="Times New Roman" panose="02020603050405020304" pitchFamily="18" charset="0"/>
              </a:rPr>
              <a:t>Chọn</a:t>
            </a:r>
            <a:r>
              <a:rPr lang="en-US" sz="3199" b="1" dirty="0">
                <a:solidFill>
                  <a:srgbClr val="000000"/>
                </a:solidFill>
                <a:latin typeface="Times New Roman" panose="02020603050405020304" pitchFamily="18" charset="0"/>
                <a:cs typeface="Times New Roman" panose="02020603050405020304" pitchFamily="18" charset="0"/>
              </a:rPr>
              <a:t> 1 ô </a:t>
            </a:r>
            <a:r>
              <a:rPr lang="en-US" sz="3199" b="1" dirty="0" err="1">
                <a:solidFill>
                  <a:srgbClr val="000000"/>
                </a:solidFill>
                <a:latin typeface="Times New Roman" panose="02020603050405020304" pitchFamily="18" charset="0"/>
                <a:cs typeface="Times New Roman" panose="02020603050405020304" pitchFamily="18" charset="0"/>
              </a:rPr>
              <a:t>chữ</a:t>
            </a:r>
            <a:r>
              <a:rPr lang="en-US" sz="3199" b="1" dirty="0">
                <a:solidFill>
                  <a:srgbClr val="000000"/>
                </a:solidFill>
                <a:latin typeface="Times New Roman" panose="02020603050405020304" pitchFamily="18" charset="0"/>
                <a:cs typeface="Times New Roman" panose="02020603050405020304" pitchFamily="18" charset="0"/>
              </a:rPr>
              <a:t>, </a:t>
            </a:r>
            <a:r>
              <a:rPr lang="en-US" sz="3199" b="1" dirty="0" err="1">
                <a:solidFill>
                  <a:srgbClr val="000000"/>
                </a:solidFill>
                <a:latin typeface="Times New Roman" panose="02020603050405020304" pitchFamily="18" charset="0"/>
                <a:cs typeface="Times New Roman" panose="02020603050405020304" pitchFamily="18" charset="0"/>
              </a:rPr>
              <a:t>tham</a:t>
            </a:r>
            <a:r>
              <a:rPr lang="en-US" sz="3199" b="1" dirty="0">
                <a:solidFill>
                  <a:srgbClr val="000000"/>
                </a:solidFill>
                <a:latin typeface="Times New Roman" panose="02020603050405020304" pitchFamily="18" charset="0"/>
                <a:cs typeface="Times New Roman" panose="02020603050405020304" pitchFamily="18" charset="0"/>
              </a:rPr>
              <a:t> </a:t>
            </a:r>
            <a:r>
              <a:rPr lang="en-US" sz="3199" b="1" dirty="0" err="1">
                <a:solidFill>
                  <a:srgbClr val="000000"/>
                </a:solidFill>
                <a:latin typeface="Times New Roman" panose="02020603050405020304" pitchFamily="18" charset="0"/>
                <a:cs typeface="Times New Roman" panose="02020603050405020304" pitchFamily="18" charset="0"/>
              </a:rPr>
              <a:t>gia</a:t>
            </a:r>
            <a:r>
              <a:rPr lang="en-US" sz="3199" b="1" dirty="0">
                <a:solidFill>
                  <a:srgbClr val="000000"/>
                </a:solidFill>
                <a:latin typeface="Times New Roman" panose="02020603050405020304" pitchFamily="18" charset="0"/>
                <a:cs typeface="Times New Roman" panose="02020603050405020304" pitchFamily="18" charset="0"/>
              </a:rPr>
              <a:t> </a:t>
            </a:r>
            <a:r>
              <a:rPr lang="en-US" sz="3199" b="1" dirty="0" err="1">
                <a:solidFill>
                  <a:srgbClr val="000000"/>
                </a:solidFill>
                <a:latin typeface="Times New Roman" panose="02020603050405020304" pitchFamily="18" charset="0"/>
                <a:cs typeface="Times New Roman" panose="02020603050405020304" pitchFamily="18" charset="0"/>
              </a:rPr>
              <a:t>trả</a:t>
            </a:r>
            <a:r>
              <a:rPr lang="en-US" sz="3199" b="1" dirty="0">
                <a:solidFill>
                  <a:srgbClr val="000000"/>
                </a:solidFill>
                <a:latin typeface="Times New Roman" panose="02020603050405020304" pitchFamily="18" charset="0"/>
                <a:cs typeface="Times New Roman" panose="02020603050405020304" pitchFamily="18" charset="0"/>
              </a:rPr>
              <a:t> </a:t>
            </a:r>
            <a:r>
              <a:rPr lang="en-US" sz="3199" b="1" dirty="0" err="1">
                <a:solidFill>
                  <a:srgbClr val="000000"/>
                </a:solidFill>
                <a:latin typeface="Times New Roman" panose="02020603050405020304" pitchFamily="18" charset="0"/>
                <a:cs typeface="Times New Roman" panose="02020603050405020304" pitchFamily="18" charset="0"/>
              </a:rPr>
              <a:t>lời</a:t>
            </a:r>
            <a:r>
              <a:rPr lang="en-US" sz="3199" b="1" dirty="0">
                <a:solidFill>
                  <a:srgbClr val="000000"/>
                </a:solidFill>
                <a:latin typeface="Times New Roman" panose="02020603050405020304" pitchFamily="18" charset="0"/>
                <a:cs typeface="Times New Roman" panose="02020603050405020304" pitchFamily="18" charset="0"/>
              </a:rPr>
              <a:t> </a:t>
            </a:r>
            <a:r>
              <a:rPr lang="en-US" sz="3199" b="1" dirty="0" err="1">
                <a:solidFill>
                  <a:srgbClr val="000000"/>
                </a:solidFill>
                <a:latin typeface="Times New Roman" panose="02020603050405020304" pitchFamily="18" charset="0"/>
                <a:cs typeface="Times New Roman" panose="02020603050405020304" pitchFamily="18" charset="0"/>
              </a:rPr>
              <a:t>câu</a:t>
            </a:r>
            <a:r>
              <a:rPr lang="en-US" sz="3199" b="1" dirty="0">
                <a:solidFill>
                  <a:srgbClr val="000000"/>
                </a:solidFill>
                <a:latin typeface="Times New Roman" panose="02020603050405020304" pitchFamily="18" charset="0"/>
                <a:cs typeface="Times New Roman" panose="02020603050405020304" pitchFamily="18" charset="0"/>
              </a:rPr>
              <a:t> </a:t>
            </a:r>
            <a:r>
              <a:rPr lang="en-US" sz="3199" b="1" dirty="0" err="1">
                <a:solidFill>
                  <a:srgbClr val="000000"/>
                </a:solidFill>
                <a:latin typeface="Times New Roman" panose="02020603050405020304" pitchFamily="18" charset="0"/>
                <a:cs typeface="Times New Roman" panose="02020603050405020304" pitchFamily="18" charset="0"/>
              </a:rPr>
              <a:t>hỏi</a:t>
            </a:r>
            <a:r>
              <a:rPr lang="en-US" sz="3199" b="1" dirty="0">
                <a:solidFill>
                  <a:srgbClr val="000000"/>
                </a:solidFill>
                <a:latin typeface="Times New Roman" panose="02020603050405020304" pitchFamily="18" charset="0"/>
                <a:cs typeface="Times New Roman" panose="02020603050405020304" pitchFamily="18" charset="0"/>
              </a:rPr>
              <a:t> </a:t>
            </a:r>
            <a:r>
              <a:rPr lang="en-US" sz="3199" b="1" dirty="0" err="1">
                <a:solidFill>
                  <a:srgbClr val="000000"/>
                </a:solidFill>
                <a:latin typeface="Times New Roman" panose="02020603050405020304" pitchFamily="18" charset="0"/>
                <a:cs typeface="Times New Roman" panose="02020603050405020304" pitchFamily="18" charset="0"/>
              </a:rPr>
              <a:t>để</a:t>
            </a:r>
            <a:r>
              <a:rPr lang="en-US" sz="3199" b="1" dirty="0">
                <a:solidFill>
                  <a:srgbClr val="000000"/>
                </a:solidFill>
                <a:latin typeface="Times New Roman" panose="02020603050405020304" pitchFamily="18" charset="0"/>
                <a:cs typeface="Times New Roman" panose="02020603050405020304" pitchFamily="18" charset="0"/>
              </a:rPr>
              <a:t> </a:t>
            </a:r>
            <a:r>
              <a:rPr lang="en-US" sz="3199" b="1" dirty="0" err="1">
                <a:solidFill>
                  <a:srgbClr val="000000"/>
                </a:solidFill>
                <a:latin typeface="Times New Roman" panose="02020603050405020304" pitchFamily="18" charset="0"/>
                <a:cs typeface="Times New Roman" panose="02020603050405020304" pitchFamily="18" charset="0"/>
              </a:rPr>
              <a:t>điền</a:t>
            </a:r>
            <a:r>
              <a:rPr lang="en-US" sz="3199" b="1" dirty="0">
                <a:solidFill>
                  <a:srgbClr val="000000"/>
                </a:solidFill>
                <a:latin typeface="Times New Roman" panose="02020603050405020304" pitchFamily="18" charset="0"/>
                <a:cs typeface="Times New Roman" panose="02020603050405020304" pitchFamily="18" charset="0"/>
              </a:rPr>
              <a:t> </a:t>
            </a:r>
            <a:r>
              <a:rPr lang="en-US" sz="3199" b="1" dirty="0" err="1">
                <a:solidFill>
                  <a:srgbClr val="000000"/>
                </a:solidFill>
                <a:latin typeface="Times New Roman" panose="02020603050405020304" pitchFamily="18" charset="0"/>
                <a:cs typeface="Times New Roman" panose="02020603050405020304" pitchFamily="18" charset="0"/>
              </a:rPr>
              <a:t>vào</a:t>
            </a:r>
            <a:r>
              <a:rPr lang="en-US" sz="3199" b="1" dirty="0">
                <a:solidFill>
                  <a:srgbClr val="000000"/>
                </a:solidFill>
                <a:latin typeface="Times New Roman" panose="02020603050405020304" pitchFamily="18" charset="0"/>
                <a:cs typeface="Times New Roman" panose="02020603050405020304" pitchFamily="18" charset="0"/>
              </a:rPr>
              <a:t> ô </a:t>
            </a:r>
            <a:r>
              <a:rPr lang="en-US" sz="3199" b="1" dirty="0" err="1">
                <a:solidFill>
                  <a:srgbClr val="000000"/>
                </a:solidFill>
                <a:latin typeface="Times New Roman" panose="02020603050405020304" pitchFamily="18" charset="0"/>
                <a:cs typeface="Times New Roman" panose="02020603050405020304" pitchFamily="18" charset="0"/>
              </a:rPr>
              <a:t>chữ</a:t>
            </a:r>
            <a:r>
              <a:rPr lang="en-US" sz="3199" b="1" dirty="0">
                <a:solidFill>
                  <a:srgbClr val="000000"/>
                </a:solidFill>
                <a:latin typeface="Times New Roman" panose="02020603050405020304" pitchFamily="18" charset="0"/>
                <a:cs typeface="Times New Roman" panose="02020603050405020304" pitchFamily="18" charset="0"/>
              </a:rPr>
              <a:t>, </a:t>
            </a:r>
            <a:r>
              <a:rPr lang="en-US" sz="3199" b="1" dirty="0" err="1">
                <a:solidFill>
                  <a:srgbClr val="000000"/>
                </a:solidFill>
                <a:latin typeface="Times New Roman" panose="02020603050405020304" pitchFamily="18" charset="0"/>
                <a:cs typeface="Times New Roman" panose="02020603050405020304" pitchFamily="18" charset="0"/>
              </a:rPr>
              <a:t>hoàn</a:t>
            </a:r>
            <a:r>
              <a:rPr lang="en-US" sz="3199" b="1" dirty="0">
                <a:solidFill>
                  <a:srgbClr val="000000"/>
                </a:solidFill>
                <a:latin typeface="Times New Roman" panose="02020603050405020304" pitchFamily="18" charset="0"/>
                <a:cs typeface="Times New Roman" panose="02020603050405020304" pitchFamily="18" charset="0"/>
              </a:rPr>
              <a:t> </a:t>
            </a:r>
            <a:r>
              <a:rPr lang="en-US" sz="3199" b="1" dirty="0" err="1">
                <a:solidFill>
                  <a:srgbClr val="000000"/>
                </a:solidFill>
                <a:latin typeface="Times New Roman" panose="02020603050405020304" pitchFamily="18" charset="0"/>
                <a:cs typeface="Times New Roman" panose="02020603050405020304" pitchFamily="18" charset="0"/>
              </a:rPr>
              <a:t>tất</a:t>
            </a:r>
            <a:r>
              <a:rPr lang="en-US" sz="3199" b="1" dirty="0">
                <a:solidFill>
                  <a:srgbClr val="000000"/>
                </a:solidFill>
                <a:latin typeface="Times New Roman" panose="02020603050405020304" pitchFamily="18" charset="0"/>
                <a:cs typeface="Times New Roman" panose="02020603050405020304" pitchFamily="18" charset="0"/>
              </a:rPr>
              <a:t> 8 </a:t>
            </a:r>
            <a:r>
              <a:rPr lang="en-US" sz="3199" b="1" dirty="0" err="1">
                <a:solidFill>
                  <a:srgbClr val="000000"/>
                </a:solidFill>
                <a:latin typeface="Times New Roman" panose="02020603050405020304" pitchFamily="18" charset="0"/>
                <a:cs typeface="Times New Roman" panose="02020603050405020304" pitchFamily="18" charset="0"/>
              </a:rPr>
              <a:t>câu</a:t>
            </a:r>
            <a:r>
              <a:rPr lang="en-US" sz="3199" b="1" dirty="0">
                <a:solidFill>
                  <a:srgbClr val="000000"/>
                </a:solidFill>
                <a:latin typeface="Times New Roman" panose="02020603050405020304" pitchFamily="18" charset="0"/>
                <a:cs typeface="Times New Roman" panose="02020603050405020304" pitchFamily="18" charset="0"/>
              </a:rPr>
              <a:t> </a:t>
            </a:r>
            <a:r>
              <a:rPr lang="en-US" sz="3199" b="1" dirty="0" err="1">
                <a:solidFill>
                  <a:srgbClr val="000000"/>
                </a:solidFill>
                <a:latin typeface="Times New Roman" panose="02020603050405020304" pitchFamily="18" charset="0"/>
                <a:cs typeface="Times New Roman" panose="02020603050405020304" pitchFamily="18" charset="0"/>
              </a:rPr>
              <a:t>hỏi</a:t>
            </a:r>
            <a:r>
              <a:rPr lang="en-US" sz="3199" b="1" dirty="0">
                <a:solidFill>
                  <a:srgbClr val="000000"/>
                </a:solidFill>
                <a:latin typeface="Times New Roman" panose="02020603050405020304" pitchFamily="18" charset="0"/>
                <a:cs typeface="Times New Roman" panose="02020603050405020304" pitchFamily="18" charset="0"/>
              </a:rPr>
              <a:t> </a:t>
            </a:r>
            <a:r>
              <a:rPr lang="en-US" sz="3199" b="1" dirty="0" err="1">
                <a:solidFill>
                  <a:srgbClr val="000000"/>
                </a:solidFill>
                <a:latin typeface="Times New Roman" panose="02020603050405020304" pitchFamily="18" charset="0"/>
                <a:cs typeface="Times New Roman" panose="02020603050405020304" pitchFamily="18" charset="0"/>
              </a:rPr>
              <a:t>để</a:t>
            </a:r>
            <a:r>
              <a:rPr lang="en-US" sz="3199" b="1" dirty="0">
                <a:solidFill>
                  <a:srgbClr val="000000"/>
                </a:solidFill>
                <a:latin typeface="Times New Roman" panose="02020603050405020304" pitchFamily="18" charset="0"/>
                <a:cs typeface="Times New Roman" panose="02020603050405020304" pitchFamily="18" charset="0"/>
              </a:rPr>
              <a:t> </a:t>
            </a:r>
            <a:r>
              <a:rPr lang="en-US" sz="3199" b="1" dirty="0" err="1">
                <a:solidFill>
                  <a:srgbClr val="000000"/>
                </a:solidFill>
                <a:latin typeface="Times New Roman" panose="02020603050405020304" pitchFamily="18" charset="0"/>
                <a:cs typeface="Times New Roman" panose="02020603050405020304" pitchFamily="18" charset="0"/>
              </a:rPr>
              <a:t>tìm</a:t>
            </a:r>
            <a:r>
              <a:rPr lang="en-US" sz="3199" b="1" dirty="0">
                <a:solidFill>
                  <a:srgbClr val="000000"/>
                </a:solidFill>
                <a:latin typeface="Times New Roman" panose="02020603050405020304" pitchFamily="18" charset="0"/>
                <a:cs typeface="Times New Roman" panose="02020603050405020304" pitchFamily="18" charset="0"/>
              </a:rPr>
              <a:t> </a:t>
            </a:r>
            <a:r>
              <a:rPr lang="en-US" sz="3199" b="1" dirty="0" err="1">
                <a:solidFill>
                  <a:srgbClr val="000000"/>
                </a:solidFill>
                <a:latin typeface="Times New Roman" panose="02020603050405020304" pitchFamily="18" charset="0"/>
                <a:cs typeface="Times New Roman" panose="02020603050405020304" pitchFamily="18" charset="0"/>
              </a:rPr>
              <a:t>ra</a:t>
            </a:r>
            <a:r>
              <a:rPr lang="en-US" sz="3199" b="1" dirty="0">
                <a:solidFill>
                  <a:srgbClr val="000000"/>
                </a:solidFill>
                <a:latin typeface="Times New Roman" panose="02020603050405020304" pitchFamily="18" charset="0"/>
                <a:cs typeface="Times New Roman" panose="02020603050405020304" pitchFamily="18" charset="0"/>
              </a:rPr>
              <a:t> </a:t>
            </a:r>
            <a:r>
              <a:rPr lang="en-US" sz="3199" b="1" dirty="0" err="1">
                <a:solidFill>
                  <a:srgbClr val="000000"/>
                </a:solidFill>
                <a:latin typeface="Times New Roman" panose="02020603050405020304" pitchFamily="18" charset="0"/>
                <a:cs typeface="Times New Roman" panose="02020603050405020304" pitchFamily="18" charset="0"/>
              </a:rPr>
              <a:t>từ</a:t>
            </a:r>
            <a:r>
              <a:rPr lang="en-US" sz="3199" b="1" dirty="0">
                <a:solidFill>
                  <a:srgbClr val="000000"/>
                </a:solidFill>
                <a:latin typeface="Times New Roman" panose="02020603050405020304" pitchFamily="18" charset="0"/>
                <a:cs typeface="Times New Roman" panose="02020603050405020304" pitchFamily="18" charset="0"/>
              </a:rPr>
              <a:t> </a:t>
            </a:r>
            <a:r>
              <a:rPr lang="en-US" sz="3199" b="1" dirty="0" err="1">
                <a:solidFill>
                  <a:srgbClr val="000000"/>
                </a:solidFill>
                <a:latin typeface="Times New Roman" panose="02020603050405020304" pitchFamily="18" charset="0"/>
                <a:cs typeface="Times New Roman" panose="02020603050405020304" pitchFamily="18" charset="0"/>
              </a:rPr>
              <a:t>khóa</a:t>
            </a:r>
            <a:r>
              <a:rPr lang="en-US" sz="3199" b="1" dirty="0">
                <a:solidFill>
                  <a:srgbClr val="000000"/>
                </a:solidFill>
                <a:latin typeface="Times New Roman" panose="02020603050405020304" pitchFamily="18" charset="0"/>
                <a:cs typeface="Times New Roman" panose="02020603050405020304" pitchFamily="18" charset="0"/>
              </a:rPr>
              <a:t> </a:t>
            </a:r>
            <a:r>
              <a:rPr lang="en-US" sz="3199" b="1" dirty="0" err="1">
                <a:solidFill>
                  <a:srgbClr val="000000"/>
                </a:solidFill>
                <a:latin typeface="Times New Roman" panose="02020603050405020304" pitchFamily="18" charset="0"/>
                <a:cs typeface="Times New Roman" panose="02020603050405020304" pitchFamily="18" charset="0"/>
              </a:rPr>
              <a:t>của</a:t>
            </a:r>
            <a:r>
              <a:rPr lang="en-US" sz="3199" b="1" dirty="0">
                <a:solidFill>
                  <a:srgbClr val="000000"/>
                </a:solidFill>
                <a:latin typeface="Times New Roman" panose="02020603050405020304" pitchFamily="18" charset="0"/>
                <a:cs typeface="Times New Roman" panose="02020603050405020304" pitchFamily="18" charset="0"/>
              </a:rPr>
              <a:t> ô </a:t>
            </a:r>
            <a:r>
              <a:rPr lang="en-US" sz="3199" b="1" dirty="0" err="1">
                <a:solidFill>
                  <a:srgbClr val="000000"/>
                </a:solidFill>
                <a:latin typeface="Times New Roman" panose="02020603050405020304" pitchFamily="18" charset="0"/>
                <a:cs typeface="Times New Roman" panose="02020603050405020304" pitchFamily="18" charset="0"/>
              </a:rPr>
              <a:t>chữ</a:t>
            </a:r>
            <a:r>
              <a:rPr lang="en-US" sz="3199" b="1" dirty="0">
                <a:solidFill>
                  <a:srgbClr val="000000"/>
                </a:solidFill>
                <a:latin typeface="Times New Roman" panose="02020603050405020304" pitchFamily="18" charset="0"/>
                <a:cs typeface="Times New Roman" panose="02020603050405020304" pitchFamily="18" charset="0"/>
              </a:rPr>
              <a:t>.</a:t>
            </a:r>
          </a:p>
          <a:p>
            <a:pPr algn="ctr"/>
            <a:endParaRPr lang="en-US" sz="2932" dirty="0">
              <a:solidFill>
                <a:srgbClr val="000000"/>
              </a:solidFill>
              <a:latin typeface="Quicksand Bold"/>
            </a:endParaRPr>
          </a:p>
          <a:p>
            <a:pPr algn="ctr"/>
            <a:r>
              <a:rPr lang="en-US" sz="3199" b="1" dirty="0" err="1">
                <a:solidFill>
                  <a:schemeClr val="accent3">
                    <a:lumMod val="50000"/>
                  </a:schemeClr>
                </a:solidFill>
                <a:latin typeface="Times New Roman" panose="02020603050405020304" pitchFamily="18" charset="0"/>
                <a:cs typeface="Times New Roman" panose="02020603050405020304" pitchFamily="18" charset="0"/>
              </a:rPr>
              <a:t>Câu</a:t>
            </a:r>
            <a:r>
              <a:rPr lang="en-US" sz="3199" b="1" dirty="0">
                <a:solidFill>
                  <a:schemeClr val="accent3">
                    <a:lumMod val="50000"/>
                  </a:schemeClr>
                </a:solidFill>
                <a:latin typeface="Times New Roman" panose="02020603050405020304" pitchFamily="18" charset="0"/>
                <a:cs typeface="Times New Roman" panose="02020603050405020304" pitchFamily="18" charset="0"/>
              </a:rPr>
              <a:t> </a:t>
            </a:r>
            <a:r>
              <a:rPr lang="en-US" sz="3199" b="1" dirty="0" err="1">
                <a:solidFill>
                  <a:schemeClr val="accent3">
                    <a:lumMod val="50000"/>
                  </a:schemeClr>
                </a:solidFill>
                <a:latin typeface="Times New Roman" panose="02020603050405020304" pitchFamily="18" charset="0"/>
                <a:cs typeface="Times New Roman" panose="02020603050405020304" pitchFamily="18" charset="0"/>
              </a:rPr>
              <a:t>trả</a:t>
            </a:r>
            <a:r>
              <a:rPr lang="en-US" sz="3199" b="1" dirty="0">
                <a:solidFill>
                  <a:schemeClr val="accent3">
                    <a:lumMod val="50000"/>
                  </a:schemeClr>
                </a:solidFill>
                <a:latin typeface="Times New Roman" panose="02020603050405020304" pitchFamily="18" charset="0"/>
                <a:cs typeface="Times New Roman" panose="02020603050405020304" pitchFamily="18" charset="0"/>
              </a:rPr>
              <a:t> </a:t>
            </a:r>
            <a:r>
              <a:rPr lang="en-US" sz="3199" b="1" dirty="0" err="1">
                <a:solidFill>
                  <a:schemeClr val="accent3">
                    <a:lumMod val="50000"/>
                  </a:schemeClr>
                </a:solidFill>
                <a:latin typeface="Times New Roman" panose="02020603050405020304" pitchFamily="18" charset="0"/>
                <a:cs typeface="Times New Roman" panose="02020603050405020304" pitchFamily="18" charset="0"/>
              </a:rPr>
              <a:t>lời</a:t>
            </a:r>
            <a:r>
              <a:rPr lang="en-US" sz="3199" b="1" dirty="0">
                <a:solidFill>
                  <a:schemeClr val="accent3">
                    <a:lumMod val="50000"/>
                  </a:schemeClr>
                </a:solidFill>
                <a:latin typeface="Times New Roman" panose="02020603050405020304" pitchFamily="18" charset="0"/>
                <a:cs typeface="Times New Roman" panose="02020603050405020304" pitchFamily="18" charset="0"/>
              </a:rPr>
              <a:t> </a:t>
            </a:r>
            <a:r>
              <a:rPr lang="en-US" sz="3199" b="1" dirty="0" err="1">
                <a:solidFill>
                  <a:schemeClr val="accent3">
                    <a:lumMod val="50000"/>
                  </a:schemeClr>
                </a:solidFill>
                <a:latin typeface="Times New Roman" panose="02020603050405020304" pitchFamily="18" charset="0"/>
                <a:cs typeface="Times New Roman" panose="02020603050405020304" pitchFamily="18" charset="0"/>
              </a:rPr>
              <a:t>đúng</a:t>
            </a:r>
            <a:r>
              <a:rPr lang="en-US" sz="3199" b="1" dirty="0">
                <a:solidFill>
                  <a:schemeClr val="accent3">
                    <a:lumMod val="50000"/>
                  </a:schemeClr>
                </a:solidFill>
                <a:latin typeface="Times New Roman" panose="02020603050405020304" pitchFamily="18" charset="0"/>
                <a:cs typeface="Times New Roman" panose="02020603050405020304" pitchFamily="18" charset="0"/>
              </a:rPr>
              <a:t>   </a:t>
            </a:r>
            <a:r>
              <a:rPr lang="en-US" sz="3199" b="1" dirty="0">
                <a:solidFill>
                  <a:srgbClr val="C00000"/>
                </a:solidFill>
                <a:latin typeface="Times New Roman" panose="02020603050405020304" pitchFamily="18" charset="0"/>
                <a:cs typeface="Times New Roman" panose="02020603050405020304" pitchFamily="18" charset="0"/>
              </a:rPr>
              <a:t>+1đ</a:t>
            </a:r>
          </a:p>
          <a:p>
            <a:pPr algn="ctr"/>
            <a:r>
              <a:rPr lang="en-US" sz="3199" b="1" dirty="0" err="1">
                <a:solidFill>
                  <a:schemeClr val="accent3">
                    <a:lumMod val="50000"/>
                  </a:schemeClr>
                </a:solidFill>
                <a:latin typeface="Times New Roman" panose="02020603050405020304" pitchFamily="18" charset="0"/>
                <a:cs typeface="Times New Roman" panose="02020603050405020304" pitchFamily="18" charset="0"/>
              </a:rPr>
              <a:t>Từ</a:t>
            </a:r>
            <a:r>
              <a:rPr lang="en-US" sz="3199" b="1" dirty="0">
                <a:solidFill>
                  <a:schemeClr val="accent3">
                    <a:lumMod val="50000"/>
                  </a:schemeClr>
                </a:solidFill>
                <a:latin typeface="Times New Roman" panose="02020603050405020304" pitchFamily="18" charset="0"/>
                <a:cs typeface="Times New Roman" panose="02020603050405020304" pitchFamily="18" charset="0"/>
              </a:rPr>
              <a:t> </a:t>
            </a:r>
            <a:r>
              <a:rPr lang="en-US" sz="3199" b="1" dirty="0" err="1">
                <a:solidFill>
                  <a:schemeClr val="accent3">
                    <a:lumMod val="50000"/>
                  </a:schemeClr>
                </a:solidFill>
                <a:latin typeface="Times New Roman" panose="02020603050405020304" pitchFamily="18" charset="0"/>
                <a:cs typeface="Times New Roman" panose="02020603050405020304" pitchFamily="18" charset="0"/>
              </a:rPr>
              <a:t>khóa</a:t>
            </a:r>
            <a:r>
              <a:rPr lang="en-US" sz="3199" b="1" dirty="0">
                <a:solidFill>
                  <a:schemeClr val="accent3">
                    <a:lumMod val="50000"/>
                  </a:schemeClr>
                </a:solidFill>
                <a:latin typeface="Times New Roman" panose="02020603050405020304" pitchFamily="18" charset="0"/>
                <a:cs typeface="Times New Roman" panose="02020603050405020304" pitchFamily="18" charset="0"/>
              </a:rPr>
              <a:t> </a:t>
            </a:r>
            <a:r>
              <a:rPr lang="en-US" sz="3199" b="1" dirty="0" err="1">
                <a:solidFill>
                  <a:schemeClr val="accent3">
                    <a:lumMod val="50000"/>
                  </a:schemeClr>
                </a:solidFill>
                <a:latin typeface="Times New Roman" panose="02020603050405020304" pitchFamily="18" charset="0"/>
                <a:cs typeface="Times New Roman" panose="02020603050405020304" pitchFamily="18" charset="0"/>
              </a:rPr>
              <a:t>đúng</a:t>
            </a:r>
            <a:r>
              <a:rPr lang="en-US" sz="3199" b="1" dirty="0">
                <a:solidFill>
                  <a:schemeClr val="accent3">
                    <a:lumMod val="50000"/>
                  </a:schemeClr>
                </a:solidFill>
                <a:latin typeface="Times New Roman" panose="02020603050405020304" pitchFamily="18" charset="0"/>
                <a:cs typeface="Times New Roman" panose="02020603050405020304" pitchFamily="18" charset="0"/>
              </a:rPr>
              <a:t>      </a:t>
            </a:r>
            <a:r>
              <a:rPr lang="en-US" sz="3199" b="1" dirty="0">
                <a:solidFill>
                  <a:srgbClr val="C00000"/>
                </a:solidFill>
                <a:latin typeface="Times New Roman" panose="02020603050405020304" pitchFamily="18" charset="0"/>
                <a:cs typeface="Times New Roman" panose="02020603050405020304" pitchFamily="18" charset="0"/>
              </a:rPr>
              <a:t>+3đ</a:t>
            </a:r>
          </a:p>
          <a:p>
            <a:pPr algn="ctr"/>
            <a:endParaRPr lang="en-US" sz="3199" dirty="0">
              <a:solidFill>
                <a:srgbClr val="000000"/>
              </a:solidFill>
              <a:latin typeface="Quicksand Bold"/>
            </a:endParaRPr>
          </a:p>
        </p:txBody>
      </p:sp>
      <p:sp>
        <p:nvSpPr>
          <p:cNvPr id="15" name="Freeform 5"/>
          <p:cNvSpPr/>
          <p:nvPr/>
        </p:nvSpPr>
        <p:spPr>
          <a:xfrm rot="-2924207">
            <a:off x="-913190" y="-516619"/>
            <a:ext cx="2711158" cy="1631624"/>
          </a:xfrm>
          <a:custGeom>
            <a:avLst/>
            <a:gdLst/>
            <a:ahLst/>
            <a:cxnLst/>
            <a:rect l="l" t="t" r="r" b="b"/>
            <a:pathLst>
              <a:path w="4067796" h="2448074">
                <a:moveTo>
                  <a:pt x="0" y="0"/>
                </a:moveTo>
                <a:lnTo>
                  <a:pt x="4067797" y="0"/>
                </a:lnTo>
                <a:lnTo>
                  <a:pt x="4067797" y="2448074"/>
                </a:lnTo>
                <a:lnTo>
                  <a:pt x="0" y="2448074"/>
                </a:lnTo>
                <a:lnTo>
                  <a:pt x="0" y="0"/>
                </a:lnTo>
                <a:close/>
              </a:path>
            </a:pathLst>
          </a:custGeom>
          <a:blipFill>
            <a:blip r:embed="rId5"/>
            <a:stretch>
              <a:fillRect/>
            </a:stretch>
          </a:blipFill>
        </p:spPr>
      </p:sp>
    </p:spTree>
    <p:extLst>
      <p:ext uri="{BB962C8B-B14F-4D97-AF65-F5344CB8AC3E}">
        <p14:creationId xmlns:p14="http://schemas.microsoft.com/office/powerpoint/2010/main" val="3138564276"/>
      </p:ext>
    </p:extLst>
  </p:cSld>
  <p:clrMapOvr>
    <a:masterClrMapping/>
  </p:clrMapOvr>
  <mc:AlternateContent xmlns:mc="http://schemas.openxmlformats.org/markup-compatibility/2006" xmlns:p14="http://schemas.microsoft.com/office/powerpoint/2010/main">
    <mc:Choice Requires="p14">
      <p:transition spd="med" p14:dur="700">
        <p:fade/>
        <p:sndAc>
          <p:stSnd>
            <p:snd r:embed="rId2" name="click.wav"/>
          </p:stSnd>
        </p:sndAc>
      </p:transition>
    </mc:Choice>
    <mc:Fallback xmlns="">
      <p:transition spd="med">
        <p:fade/>
        <p:sndAc>
          <p:stSnd>
            <p:snd r:embed="rId8" name="click.wav"/>
          </p:stSnd>
        </p:sndAc>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034">
            <a:off x="685632" y="849841"/>
            <a:ext cx="10817576" cy="0"/>
          </a:xfrm>
          <a:prstGeom prst="line">
            <a:avLst/>
          </a:prstGeom>
          <a:ln w="57150" cap="flat">
            <a:solidFill>
              <a:srgbClr val="2952A1"/>
            </a:solidFill>
            <a:prstDash val="solid"/>
            <a:headEnd type="oval" w="lg" len="lg"/>
            <a:tailEnd type="oval" w="lg" len="lg"/>
          </a:ln>
        </p:spPr>
      </p:sp>
      <p:grpSp>
        <p:nvGrpSpPr>
          <p:cNvPr id="3" name="Group 3"/>
          <p:cNvGrpSpPr/>
          <p:nvPr/>
        </p:nvGrpSpPr>
        <p:grpSpPr>
          <a:xfrm>
            <a:off x="686372" y="2179108"/>
            <a:ext cx="3347199" cy="753969"/>
            <a:chOff x="0" y="0"/>
            <a:chExt cx="1322695" cy="297864"/>
          </a:xfrm>
        </p:grpSpPr>
        <p:sp>
          <p:nvSpPr>
            <p:cNvPr id="4" name="Freeform 4"/>
            <p:cNvSpPr/>
            <p:nvPr/>
          </p:nvSpPr>
          <p:spPr>
            <a:xfrm>
              <a:off x="0" y="0"/>
              <a:ext cx="1322695" cy="297864"/>
            </a:xfrm>
            <a:custGeom>
              <a:avLst/>
              <a:gdLst/>
              <a:ahLst/>
              <a:cxnLst/>
              <a:rect l="l" t="t" r="r" b="b"/>
              <a:pathLst>
                <a:path w="1322695" h="297864">
                  <a:moveTo>
                    <a:pt x="78620" y="0"/>
                  </a:moveTo>
                  <a:lnTo>
                    <a:pt x="1244075" y="0"/>
                  </a:lnTo>
                  <a:cubicBezTo>
                    <a:pt x="1287495" y="0"/>
                    <a:pt x="1322695" y="35199"/>
                    <a:pt x="1322695" y="78620"/>
                  </a:cubicBezTo>
                  <a:lnTo>
                    <a:pt x="1322695" y="219244"/>
                  </a:lnTo>
                  <a:cubicBezTo>
                    <a:pt x="1322695" y="262665"/>
                    <a:pt x="1287495" y="297864"/>
                    <a:pt x="1244075" y="297864"/>
                  </a:cubicBezTo>
                  <a:lnTo>
                    <a:pt x="78620" y="297864"/>
                  </a:lnTo>
                  <a:cubicBezTo>
                    <a:pt x="35199" y="297864"/>
                    <a:pt x="0" y="262665"/>
                    <a:pt x="0" y="219244"/>
                  </a:cubicBezTo>
                  <a:lnTo>
                    <a:pt x="0" y="78620"/>
                  </a:lnTo>
                  <a:cubicBezTo>
                    <a:pt x="0" y="35199"/>
                    <a:pt x="35199" y="0"/>
                    <a:pt x="78620" y="0"/>
                  </a:cubicBezTo>
                  <a:close/>
                </a:path>
              </a:pathLst>
            </a:custGeom>
            <a:solidFill>
              <a:srgbClr val="FFEB9B"/>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9" name="Group 9"/>
          <p:cNvGrpSpPr/>
          <p:nvPr/>
        </p:nvGrpSpPr>
        <p:grpSpPr>
          <a:xfrm>
            <a:off x="8155268" y="2179108"/>
            <a:ext cx="3347199" cy="753969"/>
            <a:chOff x="0" y="0"/>
            <a:chExt cx="1322695" cy="297864"/>
          </a:xfrm>
        </p:grpSpPr>
        <p:sp>
          <p:nvSpPr>
            <p:cNvPr id="10" name="Freeform 10"/>
            <p:cNvSpPr/>
            <p:nvPr/>
          </p:nvSpPr>
          <p:spPr>
            <a:xfrm>
              <a:off x="0" y="0"/>
              <a:ext cx="1322695" cy="297864"/>
            </a:xfrm>
            <a:custGeom>
              <a:avLst/>
              <a:gdLst/>
              <a:ahLst/>
              <a:cxnLst/>
              <a:rect l="l" t="t" r="r" b="b"/>
              <a:pathLst>
                <a:path w="1322695" h="297864">
                  <a:moveTo>
                    <a:pt x="78620" y="0"/>
                  </a:moveTo>
                  <a:lnTo>
                    <a:pt x="1244075" y="0"/>
                  </a:lnTo>
                  <a:cubicBezTo>
                    <a:pt x="1287495" y="0"/>
                    <a:pt x="1322695" y="35199"/>
                    <a:pt x="1322695" y="78620"/>
                  </a:cubicBezTo>
                  <a:lnTo>
                    <a:pt x="1322695" y="219244"/>
                  </a:lnTo>
                  <a:cubicBezTo>
                    <a:pt x="1322695" y="262665"/>
                    <a:pt x="1287495" y="297864"/>
                    <a:pt x="1244075" y="297864"/>
                  </a:cubicBezTo>
                  <a:lnTo>
                    <a:pt x="78620" y="297864"/>
                  </a:lnTo>
                  <a:cubicBezTo>
                    <a:pt x="35199" y="297864"/>
                    <a:pt x="0" y="262665"/>
                    <a:pt x="0" y="219244"/>
                  </a:cubicBezTo>
                  <a:lnTo>
                    <a:pt x="0" y="78620"/>
                  </a:lnTo>
                  <a:cubicBezTo>
                    <a:pt x="0" y="35199"/>
                    <a:pt x="35199" y="0"/>
                    <a:pt x="78620" y="0"/>
                  </a:cubicBezTo>
                  <a:close/>
                </a:path>
              </a:pathLst>
            </a:custGeom>
            <a:solidFill>
              <a:srgbClr val="FFEB9B"/>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12" name="Group 12"/>
          <p:cNvGrpSpPr/>
          <p:nvPr/>
        </p:nvGrpSpPr>
        <p:grpSpPr>
          <a:xfrm>
            <a:off x="685613" y="3377577"/>
            <a:ext cx="10817613" cy="3228327"/>
            <a:chOff x="0" y="0"/>
            <a:chExt cx="4274738" cy="1275389"/>
          </a:xfrm>
        </p:grpSpPr>
        <p:sp>
          <p:nvSpPr>
            <p:cNvPr id="13" name="Freeform 13"/>
            <p:cNvSpPr/>
            <p:nvPr/>
          </p:nvSpPr>
          <p:spPr>
            <a:xfrm>
              <a:off x="0" y="0"/>
              <a:ext cx="4274738" cy="1275389"/>
            </a:xfrm>
            <a:custGeom>
              <a:avLst/>
              <a:gdLst/>
              <a:ahLst/>
              <a:cxnLst/>
              <a:rect l="l" t="t" r="r" b="b"/>
              <a:pathLst>
                <a:path w="4274738" h="1275389">
                  <a:moveTo>
                    <a:pt x="0" y="0"/>
                  </a:moveTo>
                  <a:lnTo>
                    <a:pt x="4274738" y="0"/>
                  </a:lnTo>
                  <a:lnTo>
                    <a:pt x="4274738" y="1275389"/>
                  </a:lnTo>
                  <a:lnTo>
                    <a:pt x="0" y="1275389"/>
                  </a:lnTo>
                  <a:close/>
                </a:path>
              </a:pathLst>
            </a:custGeom>
            <a:solidFill>
              <a:srgbClr val="FFDE59"/>
            </a:solidFill>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15" name="AutoShape 15"/>
          <p:cNvSpPr/>
          <p:nvPr/>
        </p:nvSpPr>
        <p:spPr>
          <a:xfrm rot="5394038">
            <a:off x="9580852" y="3117282"/>
            <a:ext cx="431801" cy="0"/>
          </a:xfrm>
          <a:prstGeom prst="line">
            <a:avLst/>
          </a:prstGeom>
          <a:ln w="95250" cap="flat">
            <a:solidFill>
              <a:srgbClr val="2952A1"/>
            </a:solidFill>
            <a:prstDash val="solid"/>
            <a:headEnd type="none" w="sm" len="sm"/>
            <a:tailEnd type="arrow" w="med" len="sm"/>
          </a:ln>
        </p:spPr>
      </p:sp>
      <p:grpSp>
        <p:nvGrpSpPr>
          <p:cNvPr id="16" name="Group 16"/>
          <p:cNvGrpSpPr/>
          <p:nvPr/>
        </p:nvGrpSpPr>
        <p:grpSpPr>
          <a:xfrm>
            <a:off x="955754" y="4239060"/>
            <a:ext cx="10277318" cy="2126232"/>
            <a:chOff x="0" y="0"/>
            <a:chExt cx="4061233" cy="839993"/>
          </a:xfrm>
        </p:grpSpPr>
        <p:sp>
          <p:nvSpPr>
            <p:cNvPr id="17" name="Freeform 17"/>
            <p:cNvSpPr/>
            <p:nvPr/>
          </p:nvSpPr>
          <p:spPr>
            <a:xfrm>
              <a:off x="0" y="0"/>
              <a:ext cx="4061233" cy="839993"/>
            </a:xfrm>
            <a:custGeom>
              <a:avLst/>
              <a:gdLst/>
              <a:ahLst/>
              <a:cxnLst/>
              <a:rect l="l" t="t" r="r" b="b"/>
              <a:pathLst>
                <a:path w="4061233" h="839993">
                  <a:moveTo>
                    <a:pt x="0" y="0"/>
                  </a:moveTo>
                  <a:lnTo>
                    <a:pt x="4061233" y="0"/>
                  </a:lnTo>
                  <a:lnTo>
                    <a:pt x="4061233" y="839993"/>
                  </a:lnTo>
                  <a:lnTo>
                    <a:pt x="0" y="839993"/>
                  </a:lnTo>
                  <a:close/>
                </a:path>
              </a:pathLst>
            </a:custGeom>
            <a:solidFill>
              <a:srgbClr val="7ED957"/>
            </a:solidFill>
          </p:spPr>
        </p:sp>
        <p:sp>
          <p:nvSpPr>
            <p:cNvPr id="18" name="TextBox 18"/>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22" name="TextBox 22"/>
          <p:cNvSpPr txBox="1"/>
          <p:nvPr/>
        </p:nvSpPr>
        <p:spPr>
          <a:xfrm>
            <a:off x="685613" y="2334901"/>
            <a:ext cx="3347219" cy="384529"/>
          </a:xfrm>
          <a:prstGeom prst="rect">
            <a:avLst/>
          </a:prstGeom>
        </p:spPr>
        <p:txBody>
          <a:bodyPr lIns="0" tIns="0" rIns="0" bIns="0" rtlCol="0" anchor="t">
            <a:spAutoFit/>
          </a:bodyPr>
          <a:lstStyle/>
          <a:p>
            <a:pPr algn="ctr">
              <a:lnSpc>
                <a:spcPts val="3266"/>
              </a:lnSpc>
            </a:pPr>
            <a:r>
              <a:rPr lang="en-US" sz="2300" b="1">
                <a:solidFill>
                  <a:srgbClr val="D61F27"/>
                </a:solidFill>
                <a:latin typeface="Arial" pitchFamily="34" charset="0"/>
              </a:rPr>
              <a:t>Thành phần hóa học</a:t>
            </a:r>
          </a:p>
        </p:txBody>
      </p:sp>
      <p:sp>
        <p:nvSpPr>
          <p:cNvPr id="24" name="TextBox 24"/>
          <p:cNvSpPr txBox="1"/>
          <p:nvPr/>
        </p:nvSpPr>
        <p:spPr>
          <a:xfrm>
            <a:off x="8156027" y="2330152"/>
            <a:ext cx="3347199" cy="384529"/>
          </a:xfrm>
          <a:prstGeom prst="rect">
            <a:avLst/>
          </a:prstGeom>
        </p:spPr>
        <p:txBody>
          <a:bodyPr lIns="0" tIns="0" rIns="0" bIns="0" rtlCol="0" anchor="t">
            <a:spAutoFit/>
          </a:bodyPr>
          <a:lstStyle/>
          <a:p>
            <a:pPr algn="ctr">
              <a:lnSpc>
                <a:spcPts val="3266"/>
              </a:lnSpc>
            </a:pPr>
            <a:r>
              <a:rPr lang="en-US" sz="2300" b="1">
                <a:solidFill>
                  <a:srgbClr val="D61F27"/>
                </a:solidFill>
                <a:latin typeface="Arial" pitchFamily="34" charset="0"/>
              </a:rPr>
              <a:t>Cấu trúc</a:t>
            </a:r>
          </a:p>
        </p:txBody>
      </p:sp>
      <p:sp>
        <p:nvSpPr>
          <p:cNvPr id="25" name="TextBox 25"/>
          <p:cNvSpPr txBox="1"/>
          <p:nvPr/>
        </p:nvSpPr>
        <p:spPr>
          <a:xfrm>
            <a:off x="955757" y="3580777"/>
            <a:ext cx="10277326" cy="384529"/>
          </a:xfrm>
          <a:prstGeom prst="rect">
            <a:avLst/>
          </a:prstGeom>
        </p:spPr>
        <p:txBody>
          <a:bodyPr lIns="0" tIns="0" rIns="0" bIns="0" rtlCol="0" anchor="t">
            <a:spAutoFit/>
          </a:bodyPr>
          <a:lstStyle/>
          <a:p>
            <a:pPr algn="just">
              <a:lnSpc>
                <a:spcPts val="3266"/>
              </a:lnSpc>
              <a:spcBef>
                <a:spcPct val="0"/>
              </a:spcBef>
            </a:pPr>
            <a:r>
              <a:rPr lang="en-US" sz="2300" b="1" dirty="0" err="1">
                <a:solidFill>
                  <a:srgbClr val="000000"/>
                </a:solidFill>
                <a:latin typeface="Arial" pitchFamily="34" charset="0"/>
              </a:rPr>
              <a:t>Đặc</a:t>
            </a:r>
            <a:r>
              <a:rPr lang="en-US" sz="2300" b="1" dirty="0">
                <a:solidFill>
                  <a:srgbClr val="000000"/>
                </a:solidFill>
                <a:latin typeface="Arial" pitchFamily="34" charset="0"/>
              </a:rPr>
              <a:t> </a:t>
            </a:r>
            <a:r>
              <a:rPr lang="en-US" sz="2300" b="1" dirty="0" err="1">
                <a:solidFill>
                  <a:srgbClr val="000000"/>
                </a:solidFill>
                <a:latin typeface="Arial" pitchFamily="34" charset="0"/>
              </a:rPr>
              <a:t>điểm</a:t>
            </a:r>
            <a:r>
              <a:rPr lang="en-US" sz="2300" b="1" dirty="0">
                <a:solidFill>
                  <a:srgbClr val="000000"/>
                </a:solidFill>
                <a:latin typeface="Arial" pitchFamily="34" charset="0"/>
              </a:rPr>
              <a:t> </a:t>
            </a:r>
            <a:r>
              <a:rPr lang="en-US" sz="2300" b="1" dirty="0" err="1">
                <a:solidFill>
                  <a:srgbClr val="000000"/>
                </a:solidFill>
                <a:latin typeface="Arial" pitchFamily="34" charset="0"/>
              </a:rPr>
              <a:t>cấu</a:t>
            </a:r>
            <a:r>
              <a:rPr lang="en-US" sz="2300" b="1" dirty="0">
                <a:solidFill>
                  <a:srgbClr val="000000"/>
                </a:solidFill>
                <a:latin typeface="Arial" pitchFamily="34" charset="0"/>
              </a:rPr>
              <a:t> </a:t>
            </a:r>
            <a:r>
              <a:rPr lang="en-US" sz="2300" b="1" dirty="0" err="1">
                <a:solidFill>
                  <a:srgbClr val="000000"/>
                </a:solidFill>
                <a:latin typeface="Arial" pitchFamily="34" charset="0"/>
              </a:rPr>
              <a:t>trúc</a:t>
            </a:r>
            <a:r>
              <a:rPr lang="en-US" sz="2300" b="1" dirty="0">
                <a:solidFill>
                  <a:srgbClr val="000000"/>
                </a:solidFill>
                <a:latin typeface="Arial" pitchFamily="34" charset="0"/>
              </a:rPr>
              <a:t> </a:t>
            </a:r>
            <a:r>
              <a:rPr lang="en-US" sz="2300" b="1" dirty="0" err="1">
                <a:solidFill>
                  <a:srgbClr val="000000"/>
                </a:solidFill>
                <a:latin typeface="Arial" pitchFamily="34" charset="0"/>
              </a:rPr>
              <a:t>của</a:t>
            </a:r>
            <a:r>
              <a:rPr lang="en-US" sz="2300" b="1" dirty="0">
                <a:solidFill>
                  <a:srgbClr val="000000"/>
                </a:solidFill>
                <a:latin typeface="Arial" pitchFamily="34" charset="0"/>
              </a:rPr>
              <a:t> </a:t>
            </a:r>
            <a:r>
              <a:rPr lang="en-US" sz="2300" b="1" dirty="0" err="1">
                <a:solidFill>
                  <a:srgbClr val="000000"/>
                </a:solidFill>
                <a:latin typeface="Arial" pitchFamily="34" charset="0"/>
              </a:rPr>
              <a:t>hệ</a:t>
            </a:r>
            <a:r>
              <a:rPr lang="en-US" sz="2300" b="1" dirty="0">
                <a:solidFill>
                  <a:srgbClr val="000000"/>
                </a:solidFill>
                <a:latin typeface="Arial" pitchFamily="34" charset="0"/>
              </a:rPr>
              <a:t> </a:t>
            </a:r>
            <a:r>
              <a:rPr lang="en-US" sz="2300" b="1" dirty="0" err="1">
                <a:solidFill>
                  <a:srgbClr val="000000"/>
                </a:solidFill>
                <a:latin typeface="Arial" pitchFamily="34" charset="0"/>
              </a:rPr>
              <a:t>vận</a:t>
            </a:r>
            <a:r>
              <a:rPr lang="en-US" sz="2300" b="1" dirty="0">
                <a:solidFill>
                  <a:srgbClr val="000000"/>
                </a:solidFill>
                <a:latin typeface="Arial" pitchFamily="34" charset="0"/>
              </a:rPr>
              <a:t> </a:t>
            </a:r>
            <a:r>
              <a:rPr lang="en-US" sz="2300" b="1" dirty="0" err="1">
                <a:solidFill>
                  <a:srgbClr val="000000"/>
                </a:solidFill>
                <a:latin typeface="Arial" pitchFamily="34" charset="0"/>
              </a:rPr>
              <a:t>động</a:t>
            </a:r>
            <a:r>
              <a:rPr lang="en-US" sz="2300" b="1" dirty="0">
                <a:solidFill>
                  <a:srgbClr val="000000"/>
                </a:solidFill>
                <a:latin typeface="Arial" pitchFamily="34" charset="0"/>
              </a:rPr>
              <a:t> </a:t>
            </a:r>
            <a:r>
              <a:rPr lang="en-US" sz="2300" b="1" dirty="0" err="1">
                <a:solidFill>
                  <a:srgbClr val="000000"/>
                </a:solidFill>
                <a:latin typeface="Arial" pitchFamily="34" charset="0"/>
              </a:rPr>
              <a:t>phù</a:t>
            </a:r>
            <a:r>
              <a:rPr lang="en-US" sz="2300" b="1" dirty="0">
                <a:solidFill>
                  <a:srgbClr val="000000"/>
                </a:solidFill>
                <a:latin typeface="Arial" pitchFamily="34" charset="0"/>
              </a:rPr>
              <a:t> </a:t>
            </a:r>
            <a:r>
              <a:rPr lang="en-US" sz="2300" b="1" dirty="0" err="1">
                <a:solidFill>
                  <a:srgbClr val="000000"/>
                </a:solidFill>
                <a:latin typeface="Arial" pitchFamily="34" charset="0"/>
              </a:rPr>
              <a:t>hợp</a:t>
            </a:r>
            <a:r>
              <a:rPr lang="en-US" sz="2300" b="1" dirty="0">
                <a:solidFill>
                  <a:srgbClr val="000000"/>
                </a:solidFill>
                <a:latin typeface="Arial" pitchFamily="34" charset="0"/>
              </a:rPr>
              <a:t> </a:t>
            </a:r>
            <a:r>
              <a:rPr lang="en-US" sz="2300" b="1" dirty="0" err="1">
                <a:solidFill>
                  <a:srgbClr val="000000"/>
                </a:solidFill>
                <a:latin typeface="Arial" pitchFamily="34" charset="0"/>
              </a:rPr>
              <a:t>với</a:t>
            </a:r>
            <a:r>
              <a:rPr lang="en-US" sz="2300" b="1" dirty="0">
                <a:solidFill>
                  <a:srgbClr val="000000"/>
                </a:solidFill>
                <a:latin typeface="Arial" pitchFamily="34" charset="0"/>
              </a:rPr>
              <a:t> </a:t>
            </a:r>
            <a:r>
              <a:rPr lang="en-US" sz="2300" b="1" dirty="0" err="1">
                <a:solidFill>
                  <a:srgbClr val="000000"/>
                </a:solidFill>
                <a:latin typeface="Arial" pitchFamily="34" charset="0"/>
              </a:rPr>
              <a:t>chức</a:t>
            </a:r>
            <a:r>
              <a:rPr lang="en-US" sz="2300" b="1" dirty="0">
                <a:solidFill>
                  <a:srgbClr val="000000"/>
                </a:solidFill>
                <a:latin typeface="Arial" pitchFamily="34" charset="0"/>
              </a:rPr>
              <a:t> </a:t>
            </a:r>
            <a:r>
              <a:rPr lang="en-US" sz="2300" b="1" dirty="0" err="1">
                <a:solidFill>
                  <a:srgbClr val="000000"/>
                </a:solidFill>
                <a:latin typeface="Arial" pitchFamily="34" charset="0"/>
              </a:rPr>
              <a:t>năng</a:t>
            </a:r>
            <a:endParaRPr lang="en-US" sz="2300" b="1" dirty="0">
              <a:solidFill>
                <a:srgbClr val="000000"/>
              </a:solidFill>
              <a:latin typeface="Arial" pitchFamily="34" charset="0"/>
            </a:endParaRPr>
          </a:p>
        </p:txBody>
      </p:sp>
      <p:sp>
        <p:nvSpPr>
          <p:cNvPr id="27" name="TextBox 15"/>
          <p:cNvSpPr txBox="1"/>
          <p:nvPr/>
        </p:nvSpPr>
        <p:spPr>
          <a:xfrm>
            <a:off x="685633" y="350309"/>
            <a:ext cx="10817570" cy="384529"/>
          </a:xfrm>
          <a:prstGeom prst="rect">
            <a:avLst/>
          </a:prstGeom>
        </p:spPr>
        <p:txBody>
          <a:bodyPr lIns="0" tIns="0" rIns="0" bIns="0" rtlCol="0" anchor="t">
            <a:spAutoFit/>
          </a:bodyPr>
          <a:lstStyle/>
          <a:p>
            <a:pPr algn="ctr">
              <a:lnSpc>
                <a:spcPts val="3266"/>
              </a:lnSpc>
              <a:spcBef>
                <a:spcPct val="0"/>
              </a:spcBef>
            </a:pPr>
            <a:r>
              <a:rPr lang="en-US" sz="2300" b="1" dirty="0">
                <a:solidFill>
                  <a:srgbClr val="D61F27"/>
                </a:solidFill>
                <a:latin typeface="Arial" pitchFamily="34" charset="0"/>
              </a:rPr>
              <a:t>I. CẤU TẠO VÀ CHỨC NĂNG CỦA HỆ VẬN ĐỘNG</a:t>
            </a:r>
          </a:p>
        </p:txBody>
      </p:sp>
      <p:sp>
        <p:nvSpPr>
          <p:cNvPr id="28" name="TextBox 16"/>
          <p:cNvSpPr txBox="1"/>
          <p:nvPr/>
        </p:nvSpPr>
        <p:spPr>
          <a:xfrm>
            <a:off x="1903404" y="945092"/>
            <a:ext cx="8382031" cy="384529"/>
          </a:xfrm>
          <a:prstGeom prst="rect">
            <a:avLst/>
          </a:prstGeom>
        </p:spPr>
        <p:txBody>
          <a:bodyPr lIns="0" tIns="0" rIns="0" bIns="0" rtlCol="0" anchor="t">
            <a:spAutoFit/>
          </a:bodyPr>
          <a:lstStyle/>
          <a:p>
            <a:pPr algn="ctr">
              <a:lnSpc>
                <a:spcPts val="3266"/>
              </a:lnSpc>
              <a:spcBef>
                <a:spcPct val="0"/>
              </a:spcBef>
            </a:pPr>
            <a:r>
              <a:rPr lang="en-US" sz="2300" b="1" dirty="0">
                <a:solidFill>
                  <a:srgbClr val="D61F27"/>
                </a:solidFill>
                <a:latin typeface="Arial" pitchFamily="34" charset="0"/>
              </a:rPr>
              <a:t>1. </a:t>
            </a:r>
            <a:r>
              <a:rPr lang="en-US" sz="2300" b="1" dirty="0" err="1">
                <a:solidFill>
                  <a:srgbClr val="D61F27"/>
                </a:solidFill>
                <a:latin typeface="Arial" pitchFamily="34" charset="0"/>
              </a:rPr>
              <a:t>Cấu</a:t>
            </a:r>
            <a:r>
              <a:rPr lang="en-US" sz="2300" b="1" dirty="0">
                <a:solidFill>
                  <a:srgbClr val="D61F27"/>
                </a:solidFill>
                <a:latin typeface="Arial" pitchFamily="34" charset="0"/>
              </a:rPr>
              <a:t> </a:t>
            </a:r>
            <a:r>
              <a:rPr lang="en-US" sz="2300" b="1" dirty="0" err="1">
                <a:solidFill>
                  <a:srgbClr val="D61F27"/>
                </a:solidFill>
                <a:latin typeface="Arial" pitchFamily="34" charset="0"/>
              </a:rPr>
              <a:t>tạo</a:t>
            </a:r>
            <a:r>
              <a:rPr lang="en-US" sz="2300" b="1" dirty="0">
                <a:solidFill>
                  <a:srgbClr val="D61F27"/>
                </a:solidFill>
                <a:latin typeface="Arial" pitchFamily="34" charset="0"/>
              </a:rPr>
              <a:t> </a:t>
            </a:r>
            <a:r>
              <a:rPr lang="en-US" sz="2300" b="1" dirty="0" err="1">
                <a:solidFill>
                  <a:srgbClr val="D61F27"/>
                </a:solidFill>
                <a:latin typeface="Arial" pitchFamily="34" charset="0"/>
              </a:rPr>
              <a:t>của</a:t>
            </a:r>
            <a:r>
              <a:rPr lang="en-US" sz="2300" b="1" dirty="0">
                <a:solidFill>
                  <a:srgbClr val="D61F27"/>
                </a:solidFill>
                <a:latin typeface="Arial" pitchFamily="34" charset="0"/>
              </a:rPr>
              <a:t> </a:t>
            </a:r>
            <a:r>
              <a:rPr lang="en-US" sz="2300" b="1" dirty="0" err="1">
                <a:solidFill>
                  <a:srgbClr val="D61F27"/>
                </a:solidFill>
                <a:latin typeface="Arial" pitchFamily="34" charset="0"/>
              </a:rPr>
              <a:t>hệ</a:t>
            </a:r>
            <a:r>
              <a:rPr lang="en-US" sz="2300" b="1" dirty="0">
                <a:solidFill>
                  <a:srgbClr val="D61F27"/>
                </a:solidFill>
                <a:latin typeface="Arial" pitchFamily="34" charset="0"/>
              </a:rPr>
              <a:t> </a:t>
            </a:r>
            <a:r>
              <a:rPr lang="en-US" sz="2300" b="1" dirty="0" err="1">
                <a:solidFill>
                  <a:srgbClr val="D61F27"/>
                </a:solidFill>
                <a:latin typeface="Arial" pitchFamily="34" charset="0"/>
              </a:rPr>
              <a:t>vận</a:t>
            </a:r>
            <a:r>
              <a:rPr lang="en-US" sz="2300" b="1" dirty="0">
                <a:solidFill>
                  <a:srgbClr val="D61F27"/>
                </a:solidFill>
                <a:latin typeface="Arial" pitchFamily="34" charset="0"/>
              </a:rPr>
              <a:t> </a:t>
            </a:r>
            <a:r>
              <a:rPr lang="en-US" sz="2300" b="1" dirty="0" err="1">
                <a:solidFill>
                  <a:srgbClr val="D61F27"/>
                </a:solidFill>
                <a:latin typeface="Arial" pitchFamily="34" charset="0"/>
              </a:rPr>
              <a:t>động</a:t>
            </a:r>
            <a:endParaRPr lang="en-US" sz="2300" b="1" dirty="0">
              <a:solidFill>
                <a:srgbClr val="D61F27"/>
              </a:solidFill>
              <a:latin typeface="Arial" pitchFamily="34" charset="0"/>
            </a:endParaRPr>
          </a:p>
        </p:txBody>
      </p:sp>
      <p:sp>
        <p:nvSpPr>
          <p:cNvPr id="29" name="TextBox 17"/>
          <p:cNvSpPr txBox="1"/>
          <p:nvPr/>
        </p:nvSpPr>
        <p:spPr>
          <a:xfrm>
            <a:off x="1598613" y="1539875"/>
            <a:ext cx="8839200" cy="423193"/>
          </a:xfrm>
          <a:prstGeom prst="rect">
            <a:avLst/>
          </a:prstGeom>
        </p:spPr>
        <p:txBody>
          <a:bodyPr wrap="square" lIns="0" tIns="0" rIns="0" bIns="0" rtlCol="0" anchor="t">
            <a:spAutoFit/>
          </a:bodyPr>
          <a:lstStyle/>
          <a:p>
            <a:pPr>
              <a:lnSpc>
                <a:spcPts val="3266"/>
              </a:lnSpc>
              <a:spcBef>
                <a:spcPct val="0"/>
              </a:spcBef>
            </a:pPr>
            <a:r>
              <a:rPr lang="en-US" sz="2300" b="1" dirty="0" err="1">
                <a:solidFill>
                  <a:srgbClr val="000000"/>
                </a:solidFill>
                <a:latin typeface="Arial" pitchFamily="34" charset="0"/>
              </a:rPr>
              <a:t>Hệ</a:t>
            </a:r>
            <a:r>
              <a:rPr lang="en-US" sz="2300" b="1" dirty="0">
                <a:solidFill>
                  <a:srgbClr val="000000"/>
                </a:solidFill>
                <a:latin typeface="Arial" pitchFamily="34" charset="0"/>
              </a:rPr>
              <a:t> </a:t>
            </a:r>
            <a:r>
              <a:rPr lang="en-US" sz="2300" b="1" dirty="0" err="1">
                <a:solidFill>
                  <a:srgbClr val="000000"/>
                </a:solidFill>
                <a:latin typeface="Arial" pitchFamily="34" charset="0"/>
              </a:rPr>
              <a:t>vận</a:t>
            </a:r>
            <a:r>
              <a:rPr lang="en-US" sz="2300" b="1" dirty="0">
                <a:solidFill>
                  <a:srgbClr val="000000"/>
                </a:solidFill>
                <a:latin typeface="Arial" pitchFamily="34" charset="0"/>
              </a:rPr>
              <a:t> </a:t>
            </a:r>
            <a:r>
              <a:rPr lang="en-US" sz="2300" b="1" dirty="0" err="1">
                <a:solidFill>
                  <a:srgbClr val="000000"/>
                </a:solidFill>
                <a:latin typeface="Arial" pitchFamily="34" charset="0"/>
              </a:rPr>
              <a:t>động</a:t>
            </a:r>
            <a:r>
              <a:rPr lang="en-US" sz="2300" b="1" dirty="0">
                <a:solidFill>
                  <a:srgbClr val="000000"/>
                </a:solidFill>
                <a:latin typeface="Arial" pitchFamily="34" charset="0"/>
              </a:rPr>
              <a:t> ở </a:t>
            </a:r>
            <a:r>
              <a:rPr lang="en-US" sz="2300" b="1" dirty="0" err="1">
                <a:solidFill>
                  <a:srgbClr val="000000"/>
                </a:solidFill>
                <a:latin typeface="Arial" pitchFamily="34" charset="0"/>
              </a:rPr>
              <a:t>người</a:t>
            </a:r>
            <a:r>
              <a:rPr lang="en-US" sz="2300" b="1" dirty="0">
                <a:solidFill>
                  <a:srgbClr val="000000"/>
                </a:solidFill>
                <a:latin typeface="Arial" pitchFamily="34" charset="0"/>
              </a:rPr>
              <a:t> </a:t>
            </a:r>
            <a:r>
              <a:rPr lang="en-US" sz="2300" b="1" dirty="0" err="1">
                <a:solidFill>
                  <a:srgbClr val="000000"/>
                </a:solidFill>
                <a:latin typeface="Arial" pitchFamily="34" charset="0"/>
              </a:rPr>
              <a:t>có</a:t>
            </a:r>
            <a:r>
              <a:rPr lang="en-US" sz="2300" b="1" dirty="0">
                <a:solidFill>
                  <a:srgbClr val="000000"/>
                </a:solidFill>
                <a:latin typeface="Arial" pitchFamily="34" charset="0"/>
              </a:rPr>
              <a:t> </a:t>
            </a:r>
            <a:r>
              <a:rPr lang="en-US" sz="2300" b="1" dirty="0" err="1">
                <a:solidFill>
                  <a:srgbClr val="000000"/>
                </a:solidFill>
                <a:latin typeface="Arial" pitchFamily="34" charset="0"/>
              </a:rPr>
              <a:t>cấu</a:t>
            </a:r>
            <a:r>
              <a:rPr lang="en-US" sz="2300" b="1" dirty="0">
                <a:solidFill>
                  <a:srgbClr val="000000"/>
                </a:solidFill>
                <a:latin typeface="Arial" pitchFamily="34" charset="0"/>
              </a:rPr>
              <a:t> </a:t>
            </a:r>
            <a:r>
              <a:rPr lang="en-US" sz="2300" b="1" dirty="0" err="1">
                <a:solidFill>
                  <a:srgbClr val="000000"/>
                </a:solidFill>
                <a:latin typeface="Arial" pitchFamily="34" charset="0"/>
              </a:rPr>
              <a:t>tạo</a:t>
            </a:r>
            <a:r>
              <a:rPr lang="en-US" sz="2300" b="1" dirty="0">
                <a:solidFill>
                  <a:srgbClr val="000000"/>
                </a:solidFill>
                <a:latin typeface="Arial" pitchFamily="34" charset="0"/>
              </a:rPr>
              <a:t> </a:t>
            </a:r>
            <a:r>
              <a:rPr lang="en-US" sz="2300" b="1" dirty="0" err="1">
                <a:solidFill>
                  <a:srgbClr val="000000"/>
                </a:solidFill>
                <a:latin typeface="Arial" pitchFamily="34" charset="0"/>
              </a:rPr>
              <a:t>bao</a:t>
            </a:r>
            <a:r>
              <a:rPr lang="en-US" sz="2300" b="1" dirty="0">
                <a:solidFill>
                  <a:srgbClr val="000000"/>
                </a:solidFill>
                <a:latin typeface="Arial" pitchFamily="34" charset="0"/>
              </a:rPr>
              <a:t> </a:t>
            </a:r>
            <a:r>
              <a:rPr lang="en-US" sz="2300" b="1" dirty="0" err="1">
                <a:solidFill>
                  <a:srgbClr val="000000"/>
                </a:solidFill>
                <a:latin typeface="Arial" pitchFamily="34" charset="0"/>
              </a:rPr>
              <a:t>gồm</a:t>
            </a:r>
            <a:r>
              <a:rPr lang="en-US" sz="2300" b="1" dirty="0">
                <a:solidFill>
                  <a:srgbClr val="000000"/>
                </a:solidFill>
                <a:latin typeface="Arial" pitchFamily="34" charset="0"/>
              </a:rPr>
              <a:t> </a:t>
            </a:r>
            <a:r>
              <a:rPr lang="en-US" sz="2300" b="1" dirty="0" err="1">
                <a:solidFill>
                  <a:srgbClr val="000000"/>
                </a:solidFill>
                <a:latin typeface="Arial" pitchFamily="34" charset="0"/>
              </a:rPr>
              <a:t>bộ</a:t>
            </a:r>
            <a:r>
              <a:rPr lang="en-US" sz="2300" b="1" dirty="0">
                <a:solidFill>
                  <a:srgbClr val="000000"/>
                </a:solidFill>
                <a:latin typeface="Arial" pitchFamily="34" charset="0"/>
              </a:rPr>
              <a:t> </a:t>
            </a:r>
            <a:r>
              <a:rPr lang="en-US" sz="2300" b="1" dirty="0" err="1">
                <a:solidFill>
                  <a:srgbClr val="000000"/>
                </a:solidFill>
                <a:latin typeface="Arial" pitchFamily="34" charset="0"/>
              </a:rPr>
              <a:t>xương</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hệ</a:t>
            </a:r>
            <a:r>
              <a:rPr lang="en-US" sz="2300" b="1" dirty="0">
                <a:solidFill>
                  <a:srgbClr val="000000"/>
                </a:solidFill>
                <a:latin typeface="Arial" pitchFamily="34" charset="0"/>
              </a:rPr>
              <a:t> </a:t>
            </a:r>
            <a:r>
              <a:rPr lang="en-US" sz="2300" b="1" dirty="0" err="1">
                <a:solidFill>
                  <a:srgbClr val="000000"/>
                </a:solidFill>
                <a:latin typeface="Arial" pitchFamily="34" charset="0"/>
              </a:rPr>
              <a:t>cơ</a:t>
            </a:r>
            <a:endParaRPr lang="en-US" sz="2300" b="1" dirty="0">
              <a:solidFill>
                <a:srgbClr val="000000"/>
              </a:solidFill>
              <a:latin typeface="Arial" pitchFamily="34" charset="0"/>
            </a:endParaRPr>
          </a:p>
        </p:txBody>
      </p:sp>
      <p:sp>
        <p:nvSpPr>
          <p:cNvPr id="19" name="TextBox 18"/>
          <p:cNvSpPr txBox="1"/>
          <p:nvPr/>
        </p:nvSpPr>
        <p:spPr>
          <a:xfrm>
            <a:off x="961900" y="4767107"/>
            <a:ext cx="10271172" cy="904863"/>
          </a:xfrm>
          <a:prstGeom prst="rect">
            <a:avLst/>
          </a:prstGeom>
          <a:noFill/>
        </p:spPr>
        <p:txBody>
          <a:bodyPr wrap="square" rtlCol="0">
            <a:spAutoFit/>
          </a:bodyPr>
          <a:lstStyle/>
          <a:p>
            <a:pPr>
              <a:lnSpc>
                <a:spcPct val="120000"/>
              </a:lnSpc>
              <a:spcBef>
                <a:spcPct val="0"/>
              </a:spcBef>
            </a:pPr>
            <a:r>
              <a:rPr lang="en-US" sz="2200" b="1" dirty="0" err="1">
                <a:solidFill>
                  <a:srgbClr val="FF0000"/>
                </a:solidFill>
                <a:latin typeface="Arial" pitchFamily="34" charset="0"/>
              </a:rPr>
              <a:t>Bộ</a:t>
            </a:r>
            <a:r>
              <a:rPr lang="en-US" sz="2200" b="1" dirty="0">
                <a:solidFill>
                  <a:srgbClr val="FF0000"/>
                </a:solidFill>
                <a:latin typeface="Arial" pitchFamily="34" charset="0"/>
              </a:rPr>
              <a:t> </a:t>
            </a:r>
            <a:r>
              <a:rPr lang="en-US" sz="2200" b="1" dirty="0" err="1">
                <a:solidFill>
                  <a:srgbClr val="FF0000"/>
                </a:solidFill>
                <a:latin typeface="Arial" pitchFamily="34" charset="0"/>
              </a:rPr>
              <a:t>xương</a:t>
            </a:r>
            <a:r>
              <a:rPr lang="en-US" sz="2200" b="1" dirty="0">
                <a:solidFill>
                  <a:srgbClr val="FF0000"/>
                </a:solidFill>
                <a:latin typeface="Arial" pitchFamily="34" charset="0"/>
              </a:rPr>
              <a:t> </a:t>
            </a:r>
            <a:r>
              <a:rPr lang="en-US" sz="2200" b="1" dirty="0" err="1">
                <a:solidFill>
                  <a:srgbClr val="000000"/>
                </a:solidFill>
                <a:latin typeface="Arial" pitchFamily="34" charset="0"/>
              </a:rPr>
              <a:t>người</a:t>
            </a:r>
            <a:r>
              <a:rPr lang="en-US" sz="2200" b="1" dirty="0">
                <a:solidFill>
                  <a:srgbClr val="000000"/>
                </a:solidFill>
                <a:latin typeface="Arial" pitchFamily="34" charset="0"/>
              </a:rPr>
              <a:t> </a:t>
            </a:r>
            <a:r>
              <a:rPr lang="en-US" sz="2200" b="1" dirty="0" err="1">
                <a:solidFill>
                  <a:srgbClr val="000000"/>
                </a:solidFill>
                <a:latin typeface="Arial" pitchFamily="34" charset="0"/>
              </a:rPr>
              <a:t>trưởng</a:t>
            </a:r>
            <a:r>
              <a:rPr lang="en-US" sz="2200" b="1" dirty="0">
                <a:solidFill>
                  <a:srgbClr val="000000"/>
                </a:solidFill>
                <a:latin typeface="Arial" pitchFamily="34" charset="0"/>
              </a:rPr>
              <a:t> </a:t>
            </a:r>
            <a:r>
              <a:rPr lang="en-US" sz="2200" b="1" dirty="0" err="1">
                <a:solidFill>
                  <a:srgbClr val="000000"/>
                </a:solidFill>
                <a:latin typeface="Arial" pitchFamily="34" charset="0"/>
              </a:rPr>
              <a:t>thành</a:t>
            </a:r>
            <a:r>
              <a:rPr lang="en-US" sz="2200" b="1" dirty="0">
                <a:solidFill>
                  <a:srgbClr val="000000"/>
                </a:solidFill>
                <a:latin typeface="Arial" pitchFamily="34" charset="0"/>
              </a:rPr>
              <a:t> </a:t>
            </a:r>
            <a:r>
              <a:rPr lang="en-US" sz="2200" b="1" dirty="0" err="1">
                <a:solidFill>
                  <a:srgbClr val="000000"/>
                </a:solidFill>
                <a:latin typeface="Arial" pitchFamily="34" charset="0"/>
              </a:rPr>
              <a:t>có</a:t>
            </a:r>
            <a:r>
              <a:rPr lang="en-US" sz="2200" b="1" dirty="0">
                <a:solidFill>
                  <a:srgbClr val="000000"/>
                </a:solidFill>
                <a:latin typeface="Arial" pitchFamily="34" charset="0"/>
              </a:rPr>
              <a:t> </a:t>
            </a:r>
            <a:r>
              <a:rPr lang="en-US" sz="2200" b="1" dirty="0" err="1">
                <a:solidFill>
                  <a:srgbClr val="000000"/>
                </a:solidFill>
                <a:latin typeface="Arial" pitchFamily="34" charset="0"/>
              </a:rPr>
              <a:t>khoảng</a:t>
            </a:r>
            <a:r>
              <a:rPr lang="en-US" sz="2200" b="1" dirty="0">
                <a:solidFill>
                  <a:srgbClr val="000000"/>
                </a:solidFill>
                <a:latin typeface="Arial" pitchFamily="34" charset="0"/>
              </a:rPr>
              <a:t> 206 </a:t>
            </a:r>
            <a:r>
              <a:rPr lang="en-US" sz="2200" b="1" dirty="0" err="1">
                <a:solidFill>
                  <a:srgbClr val="000000"/>
                </a:solidFill>
                <a:latin typeface="Arial" pitchFamily="34" charset="0"/>
              </a:rPr>
              <a:t>xương</a:t>
            </a:r>
            <a:r>
              <a:rPr lang="en-US" sz="2200" b="1" dirty="0">
                <a:solidFill>
                  <a:srgbClr val="000000"/>
                </a:solidFill>
                <a:latin typeface="Arial" pitchFamily="34" charset="0"/>
              </a:rPr>
              <a:t>, d</a:t>
            </a:r>
            <a:r>
              <a:rPr lang="vi-VN" sz="2200" b="1" dirty="0">
                <a:solidFill>
                  <a:srgbClr val="000000"/>
                </a:solidFill>
                <a:latin typeface="Arial" pitchFamily="34" charset="0"/>
              </a:rPr>
              <a:t>ài ngắn khác nhau,</a:t>
            </a:r>
            <a:r>
              <a:rPr lang="en-US" sz="2200" dirty="0"/>
              <a:t> </a:t>
            </a:r>
            <a:r>
              <a:rPr lang="en-US" sz="2200" b="1" dirty="0" err="1">
                <a:solidFill>
                  <a:srgbClr val="000000"/>
                </a:solidFill>
                <a:latin typeface="Arial" pitchFamily="34" charset="0"/>
              </a:rPr>
              <a:t>được</a:t>
            </a:r>
            <a:r>
              <a:rPr lang="en-US" sz="2200" b="1" dirty="0">
                <a:solidFill>
                  <a:srgbClr val="000000"/>
                </a:solidFill>
                <a:latin typeface="Arial" pitchFamily="34" charset="0"/>
              </a:rPr>
              <a:t> chia </a:t>
            </a:r>
            <a:r>
              <a:rPr lang="en-US" sz="2200" b="1" dirty="0" err="1">
                <a:solidFill>
                  <a:srgbClr val="000000"/>
                </a:solidFill>
                <a:latin typeface="Arial" pitchFamily="34" charset="0"/>
              </a:rPr>
              <a:t>thành</a:t>
            </a:r>
            <a:r>
              <a:rPr lang="en-US" sz="2200" b="1" dirty="0">
                <a:solidFill>
                  <a:srgbClr val="000000"/>
                </a:solidFill>
                <a:latin typeface="Arial" pitchFamily="34" charset="0"/>
              </a:rPr>
              <a:t> </a:t>
            </a:r>
            <a:r>
              <a:rPr lang="en-US" sz="2200" b="1" dirty="0" err="1">
                <a:solidFill>
                  <a:srgbClr val="000000"/>
                </a:solidFill>
                <a:latin typeface="Arial" pitchFamily="34" charset="0"/>
              </a:rPr>
              <a:t>ba</a:t>
            </a:r>
            <a:r>
              <a:rPr lang="en-US" sz="2200" b="1" dirty="0">
                <a:solidFill>
                  <a:srgbClr val="000000"/>
                </a:solidFill>
                <a:latin typeface="Arial" pitchFamily="34" charset="0"/>
              </a:rPr>
              <a:t> </a:t>
            </a:r>
            <a:r>
              <a:rPr lang="en-US" sz="2200" b="1" dirty="0" err="1">
                <a:solidFill>
                  <a:srgbClr val="000000"/>
                </a:solidFill>
                <a:latin typeface="Arial" pitchFamily="34" charset="0"/>
              </a:rPr>
              <a:t>phần</a:t>
            </a:r>
            <a:r>
              <a:rPr lang="en-US" sz="2200" b="1" dirty="0">
                <a:solidFill>
                  <a:srgbClr val="000000"/>
                </a:solidFill>
                <a:latin typeface="Arial" pitchFamily="34" charset="0"/>
              </a:rPr>
              <a:t>: </a:t>
            </a:r>
            <a:r>
              <a:rPr lang="en-US" sz="2200" b="1" dirty="0" err="1">
                <a:solidFill>
                  <a:srgbClr val="000000"/>
                </a:solidFill>
                <a:latin typeface="Arial" pitchFamily="34" charset="0"/>
              </a:rPr>
              <a:t>xương</a:t>
            </a:r>
            <a:r>
              <a:rPr lang="en-US" sz="2200" b="1" dirty="0">
                <a:solidFill>
                  <a:srgbClr val="000000"/>
                </a:solidFill>
                <a:latin typeface="Arial" pitchFamily="34" charset="0"/>
              </a:rPr>
              <a:t> </a:t>
            </a:r>
            <a:r>
              <a:rPr lang="en-US" sz="2200" b="1" dirty="0" err="1">
                <a:solidFill>
                  <a:srgbClr val="000000"/>
                </a:solidFill>
                <a:latin typeface="Arial" pitchFamily="34" charset="0"/>
              </a:rPr>
              <a:t>đầu</a:t>
            </a:r>
            <a:r>
              <a:rPr lang="en-US" sz="2200" b="1" dirty="0">
                <a:solidFill>
                  <a:srgbClr val="000000"/>
                </a:solidFill>
                <a:latin typeface="Arial" pitchFamily="34" charset="0"/>
              </a:rPr>
              <a:t>, </a:t>
            </a:r>
            <a:r>
              <a:rPr lang="en-US" sz="2200" b="1" dirty="0" err="1">
                <a:solidFill>
                  <a:srgbClr val="000000"/>
                </a:solidFill>
                <a:latin typeface="Arial" pitchFamily="34" charset="0"/>
              </a:rPr>
              <a:t>xương</a:t>
            </a:r>
            <a:r>
              <a:rPr lang="en-US" sz="2200" b="1" dirty="0">
                <a:solidFill>
                  <a:srgbClr val="000000"/>
                </a:solidFill>
                <a:latin typeface="Arial" pitchFamily="34" charset="0"/>
              </a:rPr>
              <a:t> </a:t>
            </a:r>
            <a:r>
              <a:rPr lang="en-US" sz="2200" b="1" dirty="0" err="1">
                <a:solidFill>
                  <a:srgbClr val="000000"/>
                </a:solidFill>
                <a:latin typeface="Arial" pitchFamily="34" charset="0"/>
              </a:rPr>
              <a:t>thân</a:t>
            </a:r>
            <a:r>
              <a:rPr lang="en-US" sz="2200" b="1" dirty="0">
                <a:solidFill>
                  <a:srgbClr val="000000"/>
                </a:solidFill>
                <a:latin typeface="Arial" pitchFamily="34" charset="0"/>
              </a:rPr>
              <a:t>, </a:t>
            </a:r>
            <a:r>
              <a:rPr lang="en-US" sz="2200" b="1" dirty="0" err="1">
                <a:solidFill>
                  <a:srgbClr val="000000"/>
                </a:solidFill>
                <a:latin typeface="Arial" pitchFamily="34" charset="0"/>
              </a:rPr>
              <a:t>xương</a:t>
            </a:r>
            <a:r>
              <a:rPr lang="en-US" sz="2200" b="1" dirty="0">
                <a:solidFill>
                  <a:srgbClr val="000000"/>
                </a:solidFill>
                <a:latin typeface="Arial" pitchFamily="34" charset="0"/>
              </a:rPr>
              <a:t> chi. </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034">
            <a:off x="685632" y="849841"/>
            <a:ext cx="10817576" cy="0"/>
          </a:xfrm>
          <a:prstGeom prst="line">
            <a:avLst/>
          </a:prstGeom>
          <a:ln w="57150" cap="flat">
            <a:solidFill>
              <a:srgbClr val="2952A1"/>
            </a:solidFill>
            <a:prstDash val="solid"/>
            <a:headEnd type="oval" w="lg" len="lg"/>
            <a:tailEnd type="oval" w="lg" len="lg"/>
          </a:ln>
        </p:spPr>
      </p:sp>
      <p:grpSp>
        <p:nvGrpSpPr>
          <p:cNvPr id="3" name="Group 3"/>
          <p:cNvGrpSpPr/>
          <p:nvPr/>
        </p:nvGrpSpPr>
        <p:grpSpPr>
          <a:xfrm>
            <a:off x="686372" y="2179108"/>
            <a:ext cx="3347199" cy="753969"/>
            <a:chOff x="0" y="0"/>
            <a:chExt cx="1322695" cy="297864"/>
          </a:xfrm>
        </p:grpSpPr>
        <p:sp>
          <p:nvSpPr>
            <p:cNvPr id="4" name="Freeform 4"/>
            <p:cNvSpPr/>
            <p:nvPr/>
          </p:nvSpPr>
          <p:spPr>
            <a:xfrm>
              <a:off x="0" y="0"/>
              <a:ext cx="1322695" cy="297864"/>
            </a:xfrm>
            <a:custGeom>
              <a:avLst/>
              <a:gdLst/>
              <a:ahLst/>
              <a:cxnLst/>
              <a:rect l="l" t="t" r="r" b="b"/>
              <a:pathLst>
                <a:path w="1322695" h="297864">
                  <a:moveTo>
                    <a:pt x="78620" y="0"/>
                  </a:moveTo>
                  <a:lnTo>
                    <a:pt x="1244075" y="0"/>
                  </a:lnTo>
                  <a:cubicBezTo>
                    <a:pt x="1287495" y="0"/>
                    <a:pt x="1322695" y="35199"/>
                    <a:pt x="1322695" y="78620"/>
                  </a:cubicBezTo>
                  <a:lnTo>
                    <a:pt x="1322695" y="219244"/>
                  </a:lnTo>
                  <a:cubicBezTo>
                    <a:pt x="1322695" y="262665"/>
                    <a:pt x="1287495" y="297864"/>
                    <a:pt x="1244075" y="297864"/>
                  </a:cubicBezTo>
                  <a:lnTo>
                    <a:pt x="78620" y="297864"/>
                  </a:lnTo>
                  <a:cubicBezTo>
                    <a:pt x="35199" y="297864"/>
                    <a:pt x="0" y="262665"/>
                    <a:pt x="0" y="219244"/>
                  </a:cubicBezTo>
                  <a:lnTo>
                    <a:pt x="0" y="78620"/>
                  </a:lnTo>
                  <a:cubicBezTo>
                    <a:pt x="0" y="35199"/>
                    <a:pt x="35199" y="0"/>
                    <a:pt x="78620" y="0"/>
                  </a:cubicBezTo>
                  <a:close/>
                </a:path>
              </a:pathLst>
            </a:custGeom>
            <a:solidFill>
              <a:srgbClr val="FFEB9B"/>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9" name="Group 9"/>
          <p:cNvGrpSpPr/>
          <p:nvPr/>
        </p:nvGrpSpPr>
        <p:grpSpPr>
          <a:xfrm>
            <a:off x="8155268" y="2179108"/>
            <a:ext cx="3347199" cy="753969"/>
            <a:chOff x="0" y="0"/>
            <a:chExt cx="1322695" cy="297864"/>
          </a:xfrm>
        </p:grpSpPr>
        <p:sp>
          <p:nvSpPr>
            <p:cNvPr id="10" name="Freeform 10"/>
            <p:cNvSpPr/>
            <p:nvPr/>
          </p:nvSpPr>
          <p:spPr>
            <a:xfrm>
              <a:off x="0" y="0"/>
              <a:ext cx="1322695" cy="297864"/>
            </a:xfrm>
            <a:custGeom>
              <a:avLst/>
              <a:gdLst/>
              <a:ahLst/>
              <a:cxnLst/>
              <a:rect l="l" t="t" r="r" b="b"/>
              <a:pathLst>
                <a:path w="1322695" h="297864">
                  <a:moveTo>
                    <a:pt x="78620" y="0"/>
                  </a:moveTo>
                  <a:lnTo>
                    <a:pt x="1244075" y="0"/>
                  </a:lnTo>
                  <a:cubicBezTo>
                    <a:pt x="1287495" y="0"/>
                    <a:pt x="1322695" y="35199"/>
                    <a:pt x="1322695" y="78620"/>
                  </a:cubicBezTo>
                  <a:lnTo>
                    <a:pt x="1322695" y="219244"/>
                  </a:lnTo>
                  <a:cubicBezTo>
                    <a:pt x="1322695" y="262665"/>
                    <a:pt x="1287495" y="297864"/>
                    <a:pt x="1244075" y="297864"/>
                  </a:cubicBezTo>
                  <a:lnTo>
                    <a:pt x="78620" y="297864"/>
                  </a:lnTo>
                  <a:cubicBezTo>
                    <a:pt x="35199" y="297864"/>
                    <a:pt x="0" y="262665"/>
                    <a:pt x="0" y="219244"/>
                  </a:cubicBezTo>
                  <a:lnTo>
                    <a:pt x="0" y="78620"/>
                  </a:lnTo>
                  <a:cubicBezTo>
                    <a:pt x="0" y="35199"/>
                    <a:pt x="35199" y="0"/>
                    <a:pt x="78620" y="0"/>
                  </a:cubicBezTo>
                  <a:close/>
                </a:path>
              </a:pathLst>
            </a:custGeom>
            <a:solidFill>
              <a:srgbClr val="FFEB9B"/>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12" name="Group 12"/>
          <p:cNvGrpSpPr/>
          <p:nvPr/>
        </p:nvGrpSpPr>
        <p:grpSpPr>
          <a:xfrm>
            <a:off x="685613" y="3377577"/>
            <a:ext cx="10817613" cy="3228327"/>
            <a:chOff x="0" y="0"/>
            <a:chExt cx="4274738" cy="1275389"/>
          </a:xfrm>
        </p:grpSpPr>
        <p:sp>
          <p:nvSpPr>
            <p:cNvPr id="13" name="Freeform 13"/>
            <p:cNvSpPr/>
            <p:nvPr/>
          </p:nvSpPr>
          <p:spPr>
            <a:xfrm>
              <a:off x="0" y="0"/>
              <a:ext cx="4274738" cy="1275389"/>
            </a:xfrm>
            <a:custGeom>
              <a:avLst/>
              <a:gdLst/>
              <a:ahLst/>
              <a:cxnLst/>
              <a:rect l="l" t="t" r="r" b="b"/>
              <a:pathLst>
                <a:path w="4274738" h="1275389">
                  <a:moveTo>
                    <a:pt x="0" y="0"/>
                  </a:moveTo>
                  <a:lnTo>
                    <a:pt x="4274738" y="0"/>
                  </a:lnTo>
                  <a:lnTo>
                    <a:pt x="4274738" y="1275389"/>
                  </a:lnTo>
                  <a:lnTo>
                    <a:pt x="0" y="1275389"/>
                  </a:lnTo>
                  <a:close/>
                </a:path>
              </a:pathLst>
            </a:custGeom>
            <a:solidFill>
              <a:srgbClr val="FFDE59"/>
            </a:solidFill>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15" name="AutoShape 15"/>
          <p:cNvSpPr/>
          <p:nvPr/>
        </p:nvSpPr>
        <p:spPr>
          <a:xfrm rot="5394038">
            <a:off x="9580852" y="3117282"/>
            <a:ext cx="431801" cy="0"/>
          </a:xfrm>
          <a:prstGeom prst="line">
            <a:avLst/>
          </a:prstGeom>
          <a:ln w="95250" cap="flat">
            <a:solidFill>
              <a:srgbClr val="2952A1"/>
            </a:solidFill>
            <a:prstDash val="solid"/>
            <a:headEnd type="none" w="sm" len="sm"/>
            <a:tailEnd type="arrow" w="med" len="sm"/>
          </a:ln>
        </p:spPr>
      </p:sp>
      <p:grpSp>
        <p:nvGrpSpPr>
          <p:cNvPr id="16" name="Group 16"/>
          <p:cNvGrpSpPr/>
          <p:nvPr/>
        </p:nvGrpSpPr>
        <p:grpSpPr>
          <a:xfrm>
            <a:off x="955754" y="4239060"/>
            <a:ext cx="10277318" cy="2126232"/>
            <a:chOff x="0" y="0"/>
            <a:chExt cx="4061233" cy="839993"/>
          </a:xfrm>
        </p:grpSpPr>
        <p:sp>
          <p:nvSpPr>
            <p:cNvPr id="17" name="Freeform 17"/>
            <p:cNvSpPr/>
            <p:nvPr/>
          </p:nvSpPr>
          <p:spPr>
            <a:xfrm>
              <a:off x="0" y="0"/>
              <a:ext cx="4061233" cy="839993"/>
            </a:xfrm>
            <a:custGeom>
              <a:avLst/>
              <a:gdLst/>
              <a:ahLst/>
              <a:cxnLst/>
              <a:rect l="l" t="t" r="r" b="b"/>
              <a:pathLst>
                <a:path w="4061233" h="839993">
                  <a:moveTo>
                    <a:pt x="0" y="0"/>
                  </a:moveTo>
                  <a:lnTo>
                    <a:pt x="4061233" y="0"/>
                  </a:lnTo>
                  <a:lnTo>
                    <a:pt x="4061233" y="839993"/>
                  </a:lnTo>
                  <a:lnTo>
                    <a:pt x="0" y="839993"/>
                  </a:lnTo>
                  <a:close/>
                </a:path>
              </a:pathLst>
            </a:custGeom>
            <a:solidFill>
              <a:srgbClr val="7ED957"/>
            </a:solidFill>
          </p:spPr>
        </p:sp>
        <p:sp>
          <p:nvSpPr>
            <p:cNvPr id="18" name="TextBox 18"/>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22" name="TextBox 22"/>
          <p:cNvSpPr txBox="1"/>
          <p:nvPr/>
        </p:nvSpPr>
        <p:spPr>
          <a:xfrm>
            <a:off x="685613" y="2334901"/>
            <a:ext cx="3347219" cy="384529"/>
          </a:xfrm>
          <a:prstGeom prst="rect">
            <a:avLst/>
          </a:prstGeom>
        </p:spPr>
        <p:txBody>
          <a:bodyPr lIns="0" tIns="0" rIns="0" bIns="0" rtlCol="0" anchor="t">
            <a:spAutoFit/>
          </a:bodyPr>
          <a:lstStyle/>
          <a:p>
            <a:pPr algn="ctr">
              <a:lnSpc>
                <a:spcPts val="3266"/>
              </a:lnSpc>
            </a:pPr>
            <a:r>
              <a:rPr lang="en-US" sz="2300" b="1">
                <a:solidFill>
                  <a:srgbClr val="D61F27"/>
                </a:solidFill>
                <a:latin typeface="Arial" pitchFamily="34" charset="0"/>
              </a:rPr>
              <a:t>Thành phần hóa học</a:t>
            </a:r>
          </a:p>
        </p:txBody>
      </p:sp>
      <p:sp>
        <p:nvSpPr>
          <p:cNvPr id="24" name="TextBox 24"/>
          <p:cNvSpPr txBox="1"/>
          <p:nvPr/>
        </p:nvSpPr>
        <p:spPr>
          <a:xfrm>
            <a:off x="8156027" y="2330152"/>
            <a:ext cx="3347199" cy="384529"/>
          </a:xfrm>
          <a:prstGeom prst="rect">
            <a:avLst/>
          </a:prstGeom>
        </p:spPr>
        <p:txBody>
          <a:bodyPr lIns="0" tIns="0" rIns="0" bIns="0" rtlCol="0" anchor="t">
            <a:spAutoFit/>
          </a:bodyPr>
          <a:lstStyle/>
          <a:p>
            <a:pPr algn="ctr">
              <a:lnSpc>
                <a:spcPts val="3266"/>
              </a:lnSpc>
            </a:pPr>
            <a:r>
              <a:rPr lang="en-US" sz="2300" b="1">
                <a:solidFill>
                  <a:srgbClr val="D61F27"/>
                </a:solidFill>
                <a:latin typeface="Arial" pitchFamily="34" charset="0"/>
              </a:rPr>
              <a:t>Cấu trúc</a:t>
            </a:r>
          </a:p>
        </p:txBody>
      </p:sp>
      <p:sp>
        <p:nvSpPr>
          <p:cNvPr id="25" name="TextBox 25"/>
          <p:cNvSpPr txBox="1"/>
          <p:nvPr/>
        </p:nvSpPr>
        <p:spPr>
          <a:xfrm>
            <a:off x="955757" y="3580777"/>
            <a:ext cx="10277326" cy="384529"/>
          </a:xfrm>
          <a:prstGeom prst="rect">
            <a:avLst/>
          </a:prstGeom>
        </p:spPr>
        <p:txBody>
          <a:bodyPr lIns="0" tIns="0" rIns="0" bIns="0" rtlCol="0" anchor="t">
            <a:spAutoFit/>
          </a:bodyPr>
          <a:lstStyle/>
          <a:p>
            <a:pPr algn="just">
              <a:lnSpc>
                <a:spcPts val="3266"/>
              </a:lnSpc>
              <a:spcBef>
                <a:spcPct val="0"/>
              </a:spcBef>
            </a:pPr>
            <a:r>
              <a:rPr lang="en-US" sz="2300" b="1" dirty="0" err="1">
                <a:solidFill>
                  <a:srgbClr val="000000"/>
                </a:solidFill>
                <a:latin typeface="Arial" pitchFamily="34" charset="0"/>
              </a:rPr>
              <a:t>Đặc</a:t>
            </a:r>
            <a:r>
              <a:rPr lang="en-US" sz="2300" b="1" dirty="0">
                <a:solidFill>
                  <a:srgbClr val="000000"/>
                </a:solidFill>
                <a:latin typeface="Arial" pitchFamily="34" charset="0"/>
              </a:rPr>
              <a:t> </a:t>
            </a:r>
            <a:r>
              <a:rPr lang="en-US" sz="2300" b="1" dirty="0" err="1">
                <a:solidFill>
                  <a:srgbClr val="000000"/>
                </a:solidFill>
                <a:latin typeface="Arial" pitchFamily="34" charset="0"/>
              </a:rPr>
              <a:t>điểm</a:t>
            </a:r>
            <a:r>
              <a:rPr lang="en-US" sz="2300" b="1" dirty="0">
                <a:solidFill>
                  <a:srgbClr val="000000"/>
                </a:solidFill>
                <a:latin typeface="Arial" pitchFamily="34" charset="0"/>
              </a:rPr>
              <a:t> </a:t>
            </a:r>
            <a:r>
              <a:rPr lang="en-US" sz="2300" b="1" dirty="0" err="1">
                <a:solidFill>
                  <a:srgbClr val="000000"/>
                </a:solidFill>
                <a:latin typeface="Arial" pitchFamily="34" charset="0"/>
              </a:rPr>
              <a:t>cấu</a:t>
            </a:r>
            <a:r>
              <a:rPr lang="en-US" sz="2300" b="1" dirty="0">
                <a:solidFill>
                  <a:srgbClr val="000000"/>
                </a:solidFill>
                <a:latin typeface="Arial" pitchFamily="34" charset="0"/>
              </a:rPr>
              <a:t> </a:t>
            </a:r>
            <a:r>
              <a:rPr lang="en-US" sz="2300" b="1" dirty="0" err="1">
                <a:solidFill>
                  <a:srgbClr val="000000"/>
                </a:solidFill>
                <a:latin typeface="Arial" pitchFamily="34" charset="0"/>
              </a:rPr>
              <a:t>trúc</a:t>
            </a:r>
            <a:r>
              <a:rPr lang="en-US" sz="2300" b="1" dirty="0">
                <a:solidFill>
                  <a:srgbClr val="000000"/>
                </a:solidFill>
                <a:latin typeface="Arial" pitchFamily="34" charset="0"/>
              </a:rPr>
              <a:t> </a:t>
            </a:r>
            <a:r>
              <a:rPr lang="en-US" sz="2300" b="1" dirty="0" err="1">
                <a:solidFill>
                  <a:srgbClr val="000000"/>
                </a:solidFill>
                <a:latin typeface="Arial" pitchFamily="34" charset="0"/>
              </a:rPr>
              <a:t>của</a:t>
            </a:r>
            <a:r>
              <a:rPr lang="en-US" sz="2300" b="1" dirty="0">
                <a:solidFill>
                  <a:srgbClr val="000000"/>
                </a:solidFill>
                <a:latin typeface="Arial" pitchFamily="34" charset="0"/>
              </a:rPr>
              <a:t> </a:t>
            </a:r>
            <a:r>
              <a:rPr lang="en-US" sz="2300" b="1" dirty="0" err="1">
                <a:solidFill>
                  <a:srgbClr val="000000"/>
                </a:solidFill>
                <a:latin typeface="Arial" pitchFamily="34" charset="0"/>
              </a:rPr>
              <a:t>hệ</a:t>
            </a:r>
            <a:r>
              <a:rPr lang="en-US" sz="2300" b="1" dirty="0">
                <a:solidFill>
                  <a:srgbClr val="000000"/>
                </a:solidFill>
                <a:latin typeface="Arial" pitchFamily="34" charset="0"/>
              </a:rPr>
              <a:t> </a:t>
            </a:r>
            <a:r>
              <a:rPr lang="en-US" sz="2300" b="1" dirty="0" err="1">
                <a:solidFill>
                  <a:srgbClr val="000000"/>
                </a:solidFill>
                <a:latin typeface="Arial" pitchFamily="34" charset="0"/>
              </a:rPr>
              <a:t>vận</a:t>
            </a:r>
            <a:r>
              <a:rPr lang="en-US" sz="2300" b="1" dirty="0">
                <a:solidFill>
                  <a:srgbClr val="000000"/>
                </a:solidFill>
                <a:latin typeface="Arial" pitchFamily="34" charset="0"/>
              </a:rPr>
              <a:t> </a:t>
            </a:r>
            <a:r>
              <a:rPr lang="en-US" sz="2300" b="1" dirty="0" err="1">
                <a:solidFill>
                  <a:srgbClr val="000000"/>
                </a:solidFill>
                <a:latin typeface="Arial" pitchFamily="34" charset="0"/>
              </a:rPr>
              <a:t>động</a:t>
            </a:r>
            <a:r>
              <a:rPr lang="en-US" sz="2300" b="1" dirty="0">
                <a:solidFill>
                  <a:srgbClr val="000000"/>
                </a:solidFill>
                <a:latin typeface="Arial" pitchFamily="34" charset="0"/>
              </a:rPr>
              <a:t> </a:t>
            </a:r>
            <a:r>
              <a:rPr lang="en-US" sz="2300" b="1" dirty="0" err="1">
                <a:solidFill>
                  <a:srgbClr val="000000"/>
                </a:solidFill>
                <a:latin typeface="Arial" pitchFamily="34" charset="0"/>
              </a:rPr>
              <a:t>phù</a:t>
            </a:r>
            <a:r>
              <a:rPr lang="en-US" sz="2300" b="1" dirty="0">
                <a:solidFill>
                  <a:srgbClr val="000000"/>
                </a:solidFill>
                <a:latin typeface="Arial" pitchFamily="34" charset="0"/>
              </a:rPr>
              <a:t> </a:t>
            </a:r>
            <a:r>
              <a:rPr lang="en-US" sz="2300" b="1" dirty="0" err="1">
                <a:solidFill>
                  <a:srgbClr val="000000"/>
                </a:solidFill>
                <a:latin typeface="Arial" pitchFamily="34" charset="0"/>
              </a:rPr>
              <a:t>hợp</a:t>
            </a:r>
            <a:r>
              <a:rPr lang="en-US" sz="2300" b="1" dirty="0">
                <a:solidFill>
                  <a:srgbClr val="000000"/>
                </a:solidFill>
                <a:latin typeface="Arial" pitchFamily="34" charset="0"/>
              </a:rPr>
              <a:t> </a:t>
            </a:r>
            <a:r>
              <a:rPr lang="en-US" sz="2300" b="1" dirty="0" err="1">
                <a:solidFill>
                  <a:srgbClr val="000000"/>
                </a:solidFill>
                <a:latin typeface="Arial" pitchFamily="34" charset="0"/>
              </a:rPr>
              <a:t>với</a:t>
            </a:r>
            <a:r>
              <a:rPr lang="en-US" sz="2300" b="1" dirty="0">
                <a:solidFill>
                  <a:srgbClr val="000000"/>
                </a:solidFill>
                <a:latin typeface="Arial" pitchFamily="34" charset="0"/>
              </a:rPr>
              <a:t> </a:t>
            </a:r>
            <a:r>
              <a:rPr lang="en-US" sz="2300" b="1" dirty="0" err="1">
                <a:solidFill>
                  <a:srgbClr val="000000"/>
                </a:solidFill>
                <a:latin typeface="Arial" pitchFamily="34" charset="0"/>
              </a:rPr>
              <a:t>chức</a:t>
            </a:r>
            <a:r>
              <a:rPr lang="en-US" sz="2300" b="1" dirty="0">
                <a:solidFill>
                  <a:srgbClr val="000000"/>
                </a:solidFill>
                <a:latin typeface="Arial" pitchFamily="34" charset="0"/>
              </a:rPr>
              <a:t> </a:t>
            </a:r>
            <a:r>
              <a:rPr lang="en-US" sz="2300" b="1" dirty="0" err="1">
                <a:solidFill>
                  <a:srgbClr val="000000"/>
                </a:solidFill>
                <a:latin typeface="Arial" pitchFamily="34" charset="0"/>
              </a:rPr>
              <a:t>năng</a:t>
            </a:r>
            <a:endParaRPr lang="en-US" sz="2300" b="1" dirty="0">
              <a:solidFill>
                <a:srgbClr val="000000"/>
              </a:solidFill>
              <a:latin typeface="Arial" pitchFamily="34" charset="0"/>
            </a:endParaRPr>
          </a:p>
        </p:txBody>
      </p:sp>
      <p:sp>
        <p:nvSpPr>
          <p:cNvPr id="27" name="TextBox 15"/>
          <p:cNvSpPr txBox="1"/>
          <p:nvPr/>
        </p:nvSpPr>
        <p:spPr>
          <a:xfrm>
            <a:off x="685633" y="350309"/>
            <a:ext cx="10817570" cy="384529"/>
          </a:xfrm>
          <a:prstGeom prst="rect">
            <a:avLst/>
          </a:prstGeom>
        </p:spPr>
        <p:txBody>
          <a:bodyPr lIns="0" tIns="0" rIns="0" bIns="0" rtlCol="0" anchor="t">
            <a:spAutoFit/>
          </a:bodyPr>
          <a:lstStyle/>
          <a:p>
            <a:pPr algn="ctr">
              <a:lnSpc>
                <a:spcPts val="3266"/>
              </a:lnSpc>
              <a:spcBef>
                <a:spcPct val="0"/>
              </a:spcBef>
            </a:pPr>
            <a:r>
              <a:rPr lang="en-US" sz="2300" b="1" dirty="0">
                <a:solidFill>
                  <a:srgbClr val="D61F27"/>
                </a:solidFill>
                <a:latin typeface="Arial" pitchFamily="34" charset="0"/>
              </a:rPr>
              <a:t>I. CẤU TẠO VÀ CHỨC NĂNG CỦA HỆ VẬN ĐỘNG</a:t>
            </a:r>
          </a:p>
        </p:txBody>
      </p:sp>
      <p:sp>
        <p:nvSpPr>
          <p:cNvPr id="28" name="TextBox 16"/>
          <p:cNvSpPr txBox="1"/>
          <p:nvPr/>
        </p:nvSpPr>
        <p:spPr>
          <a:xfrm>
            <a:off x="1903404" y="945092"/>
            <a:ext cx="8382031" cy="384529"/>
          </a:xfrm>
          <a:prstGeom prst="rect">
            <a:avLst/>
          </a:prstGeom>
        </p:spPr>
        <p:txBody>
          <a:bodyPr lIns="0" tIns="0" rIns="0" bIns="0" rtlCol="0" anchor="t">
            <a:spAutoFit/>
          </a:bodyPr>
          <a:lstStyle/>
          <a:p>
            <a:pPr algn="ctr">
              <a:lnSpc>
                <a:spcPts val="3266"/>
              </a:lnSpc>
              <a:spcBef>
                <a:spcPct val="0"/>
              </a:spcBef>
            </a:pPr>
            <a:r>
              <a:rPr lang="en-US" sz="2300" b="1" dirty="0">
                <a:solidFill>
                  <a:srgbClr val="D61F27"/>
                </a:solidFill>
                <a:latin typeface="Arial" pitchFamily="34" charset="0"/>
              </a:rPr>
              <a:t>1. </a:t>
            </a:r>
            <a:r>
              <a:rPr lang="en-US" sz="2300" b="1" dirty="0" err="1">
                <a:solidFill>
                  <a:srgbClr val="D61F27"/>
                </a:solidFill>
                <a:latin typeface="Arial" pitchFamily="34" charset="0"/>
              </a:rPr>
              <a:t>Cấu</a:t>
            </a:r>
            <a:r>
              <a:rPr lang="en-US" sz="2300" b="1" dirty="0">
                <a:solidFill>
                  <a:srgbClr val="D61F27"/>
                </a:solidFill>
                <a:latin typeface="Arial" pitchFamily="34" charset="0"/>
              </a:rPr>
              <a:t> </a:t>
            </a:r>
            <a:r>
              <a:rPr lang="en-US" sz="2300" b="1" dirty="0" err="1">
                <a:solidFill>
                  <a:srgbClr val="D61F27"/>
                </a:solidFill>
                <a:latin typeface="Arial" pitchFamily="34" charset="0"/>
              </a:rPr>
              <a:t>tạo</a:t>
            </a:r>
            <a:r>
              <a:rPr lang="en-US" sz="2300" b="1" dirty="0">
                <a:solidFill>
                  <a:srgbClr val="D61F27"/>
                </a:solidFill>
                <a:latin typeface="Arial" pitchFamily="34" charset="0"/>
              </a:rPr>
              <a:t> </a:t>
            </a:r>
            <a:r>
              <a:rPr lang="en-US" sz="2300" b="1" dirty="0" err="1">
                <a:solidFill>
                  <a:srgbClr val="D61F27"/>
                </a:solidFill>
                <a:latin typeface="Arial" pitchFamily="34" charset="0"/>
              </a:rPr>
              <a:t>của</a:t>
            </a:r>
            <a:r>
              <a:rPr lang="en-US" sz="2300" b="1" dirty="0">
                <a:solidFill>
                  <a:srgbClr val="D61F27"/>
                </a:solidFill>
                <a:latin typeface="Arial" pitchFamily="34" charset="0"/>
              </a:rPr>
              <a:t> </a:t>
            </a:r>
            <a:r>
              <a:rPr lang="en-US" sz="2300" b="1" dirty="0" err="1">
                <a:solidFill>
                  <a:srgbClr val="D61F27"/>
                </a:solidFill>
                <a:latin typeface="Arial" pitchFamily="34" charset="0"/>
              </a:rPr>
              <a:t>hệ</a:t>
            </a:r>
            <a:r>
              <a:rPr lang="en-US" sz="2300" b="1" dirty="0">
                <a:solidFill>
                  <a:srgbClr val="D61F27"/>
                </a:solidFill>
                <a:latin typeface="Arial" pitchFamily="34" charset="0"/>
              </a:rPr>
              <a:t> </a:t>
            </a:r>
            <a:r>
              <a:rPr lang="en-US" sz="2300" b="1" dirty="0" err="1">
                <a:solidFill>
                  <a:srgbClr val="D61F27"/>
                </a:solidFill>
                <a:latin typeface="Arial" pitchFamily="34" charset="0"/>
              </a:rPr>
              <a:t>vận</a:t>
            </a:r>
            <a:r>
              <a:rPr lang="en-US" sz="2300" b="1" dirty="0">
                <a:solidFill>
                  <a:srgbClr val="D61F27"/>
                </a:solidFill>
                <a:latin typeface="Arial" pitchFamily="34" charset="0"/>
              </a:rPr>
              <a:t> </a:t>
            </a:r>
            <a:r>
              <a:rPr lang="en-US" sz="2300" b="1" dirty="0" err="1">
                <a:solidFill>
                  <a:srgbClr val="D61F27"/>
                </a:solidFill>
                <a:latin typeface="Arial" pitchFamily="34" charset="0"/>
              </a:rPr>
              <a:t>động</a:t>
            </a:r>
            <a:endParaRPr lang="en-US" sz="2300" b="1" dirty="0">
              <a:solidFill>
                <a:srgbClr val="D61F27"/>
              </a:solidFill>
              <a:latin typeface="Arial" pitchFamily="34" charset="0"/>
            </a:endParaRPr>
          </a:p>
        </p:txBody>
      </p:sp>
      <p:sp>
        <p:nvSpPr>
          <p:cNvPr id="29" name="TextBox 17"/>
          <p:cNvSpPr txBox="1"/>
          <p:nvPr/>
        </p:nvSpPr>
        <p:spPr>
          <a:xfrm>
            <a:off x="1598613" y="1539875"/>
            <a:ext cx="8839200" cy="423193"/>
          </a:xfrm>
          <a:prstGeom prst="rect">
            <a:avLst/>
          </a:prstGeom>
        </p:spPr>
        <p:txBody>
          <a:bodyPr wrap="square" lIns="0" tIns="0" rIns="0" bIns="0" rtlCol="0" anchor="t">
            <a:spAutoFit/>
          </a:bodyPr>
          <a:lstStyle/>
          <a:p>
            <a:pPr>
              <a:lnSpc>
                <a:spcPts val="3266"/>
              </a:lnSpc>
              <a:spcBef>
                <a:spcPct val="0"/>
              </a:spcBef>
            </a:pPr>
            <a:r>
              <a:rPr lang="en-US" sz="2300" b="1" dirty="0" err="1">
                <a:solidFill>
                  <a:srgbClr val="000000"/>
                </a:solidFill>
                <a:latin typeface="Arial" pitchFamily="34" charset="0"/>
              </a:rPr>
              <a:t>Hệ</a:t>
            </a:r>
            <a:r>
              <a:rPr lang="en-US" sz="2300" b="1" dirty="0">
                <a:solidFill>
                  <a:srgbClr val="000000"/>
                </a:solidFill>
                <a:latin typeface="Arial" pitchFamily="34" charset="0"/>
              </a:rPr>
              <a:t> </a:t>
            </a:r>
            <a:r>
              <a:rPr lang="en-US" sz="2300" b="1" dirty="0" err="1">
                <a:solidFill>
                  <a:srgbClr val="000000"/>
                </a:solidFill>
                <a:latin typeface="Arial" pitchFamily="34" charset="0"/>
              </a:rPr>
              <a:t>vận</a:t>
            </a:r>
            <a:r>
              <a:rPr lang="en-US" sz="2300" b="1" dirty="0">
                <a:solidFill>
                  <a:srgbClr val="000000"/>
                </a:solidFill>
                <a:latin typeface="Arial" pitchFamily="34" charset="0"/>
              </a:rPr>
              <a:t> </a:t>
            </a:r>
            <a:r>
              <a:rPr lang="en-US" sz="2300" b="1" dirty="0" err="1">
                <a:solidFill>
                  <a:srgbClr val="000000"/>
                </a:solidFill>
                <a:latin typeface="Arial" pitchFamily="34" charset="0"/>
              </a:rPr>
              <a:t>động</a:t>
            </a:r>
            <a:r>
              <a:rPr lang="en-US" sz="2300" b="1" dirty="0">
                <a:solidFill>
                  <a:srgbClr val="000000"/>
                </a:solidFill>
                <a:latin typeface="Arial" pitchFamily="34" charset="0"/>
              </a:rPr>
              <a:t> ở </a:t>
            </a:r>
            <a:r>
              <a:rPr lang="en-US" sz="2300" b="1" dirty="0" err="1">
                <a:solidFill>
                  <a:srgbClr val="000000"/>
                </a:solidFill>
                <a:latin typeface="Arial" pitchFamily="34" charset="0"/>
              </a:rPr>
              <a:t>người</a:t>
            </a:r>
            <a:r>
              <a:rPr lang="en-US" sz="2300" b="1" dirty="0">
                <a:solidFill>
                  <a:srgbClr val="000000"/>
                </a:solidFill>
                <a:latin typeface="Arial" pitchFamily="34" charset="0"/>
              </a:rPr>
              <a:t> </a:t>
            </a:r>
            <a:r>
              <a:rPr lang="en-US" sz="2300" b="1" dirty="0" err="1">
                <a:solidFill>
                  <a:srgbClr val="000000"/>
                </a:solidFill>
                <a:latin typeface="Arial" pitchFamily="34" charset="0"/>
              </a:rPr>
              <a:t>có</a:t>
            </a:r>
            <a:r>
              <a:rPr lang="en-US" sz="2300" b="1" dirty="0">
                <a:solidFill>
                  <a:srgbClr val="000000"/>
                </a:solidFill>
                <a:latin typeface="Arial" pitchFamily="34" charset="0"/>
              </a:rPr>
              <a:t> </a:t>
            </a:r>
            <a:r>
              <a:rPr lang="en-US" sz="2300" b="1" dirty="0" err="1">
                <a:solidFill>
                  <a:srgbClr val="000000"/>
                </a:solidFill>
                <a:latin typeface="Arial" pitchFamily="34" charset="0"/>
              </a:rPr>
              <a:t>cấu</a:t>
            </a:r>
            <a:r>
              <a:rPr lang="en-US" sz="2300" b="1" dirty="0">
                <a:solidFill>
                  <a:srgbClr val="000000"/>
                </a:solidFill>
                <a:latin typeface="Arial" pitchFamily="34" charset="0"/>
              </a:rPr>
              <a:t> </a:t>
            </a:r>
            <a:r>
              <a:rPr lang="en-US" sz="2300" b="1" dirty="0" err="1">
                <a:solidFill>
                  <a:srgbClr val="000000"/>
                </a:solidFill>
                <a:latin typeface="Arial" pitchFamily="34" charset="0"/>
              </a:rPr>
              <a:t>tạo</a:t>
            </a:r>
            <a:r>
              <a:rPr lang="en-US" sz="2300" b="1" dirty="0">
                <a:solidFill>
                  <a:srgbClr val="000000"/>
                </a:solidFill>
                <a:latin typeface="Arial" pitchFamily="34" charset="0"/>
              </a:rPr>
              <a:t> </a:t>
            </a:r>
            <a:r>
              <a:rPr lang="en-US" sz="2300" b="1" dirty="0" err="1">
                <a:solidFill>
                  <a:srgbClr val="000000"/>
                </a:solidFill>
                <a:latin typeface="Arial" pitchFamily="34" charset="0"/>
              </a:rPr>
              <a:t>bao</a:t>
            </a:r>
            <a:r>
              <a:rPr lang="en-US" sz="2300" b="1" dirty="0">
                <a:solidFill>
                  <a:srgbClr val="000000"/>
                </a:solidFill>
                <a:latin typeface="Arial" pitchFamily="34" charset="0"/>
              </a:rPr>
              <a:t> </a:t>
            </a:r>
            <a:r>
              <a:rPr lang="en-US" sz="2300" b="1" dirty="0" err="1">
                <a:solidFill>
                  <a:srgbClr val="000000"/>
                </a:solidFill>
                <a:latin typeface="Arial" pitchFamily="34" charset="0"/>
              </a:rPr>
              <a:t>gồm</a:t>
            </a:r>
            <a:r>
              <a:rPr lang="en-US" sz="2300" b="1" dirty="0">
                <a:solidFill>
                  <a:srgbClr val="000000"/>
                </a:solidFill>
                <a:latin typeface="Arial" pitchFamily="34" charset="0"/>
              </a:rPr>
              <a:t> </a:t>
            </a:r>
            <a:r>
              <a:rPr lang="en-US" sz="2300" b="1" dirty="0" err="1">
                <a:solidFill>
                  <a:srgbClr val="000000"/>
                </a:solidFill>
                <a:latin typeface="Arial" pitchFamily="34" charset="0"/>
              </a:rPr>
              <a:t>bộ</a:t>
            </a:r>
            <a:r>
              <a:rPr lang="en-US" sz="2300" b="1" dirty="0">
                <a:solidFill>
                  <a:srgbClr val="000000"/>
                </a:solidFill>
                <a:latin typeface="Arial" pitchFamily="34" charset="0"/>
              </a:rPr>
              <a:t> </a:t>
            </a:r>
            <a:r>
              <a:rPr lang="en-US" sz="2300" b="1" dirty="0" err="1">
                <a:solidFill>
                  <a:srgbClr val="000000"/>
                </a:solidFill>
                <a:latin typeface="Arial" pitchFamily="34" charset="0"/>
              </a:rPr>
              <a:t>xương</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hệ</a:t>
            </a:r>
            <a:r>
              <a:rPr lang="en-US" sz="2300" b="1" dirty="0">
                <a:solidFill>
                  <a:srgbClr val="000000"/>
                </a:solidFill>
                <a:latin typeface="Arial" pitchFamily="34" charset="0"/>
              </a:rPr>
              <a:t> </a:t>
            </a:r>
            <a:r>
              <a:rPr lang="en-US" sz="2300" b="1" dirty="0" err="1">
                <a:solidFill>
                  <a:srgbClr val="000000"/>
                </a:solidFill>
                <a:latin typeface="Arial" pitchFamily="34" charset="0"/>
              </a:rPr>
              <a:t>cơ</a:t>
            </a:r>
            <a:endParaRPr lang="en-US" sz="2300" b="1" dirty="0">
              <a:solidFill>
                <a:srgbClr val="000000"/>
              </a:solidFill>
              <a:latin typeface="Arial" pitchFamily="34" charset="0"/>
            </a:endParaRPr>
          </a:p>
        </p:txBody>
      </p:sp>
      <p:sp>
        <p:nvSpPr>
          <p:cNvPr id="19" name="TextBox 18"/>
          <p:cNvSpPr txBox="1"/>
          <p:nvPr/>
        </p:nvSpPr>
        <p:spPr>
          <a:xfrm>
            <a:off x="961900" y="4709223"/>
            <a:ext cx="10271172" cy="941796"/>
          </a:xfrm>
          <a:prstGeom prst="rect">
            <a:avLst/>
          </a:prstGeom>
          <a:noFill/>
        </p:spPr>
        <p:txBody>
          <a:bodyPr wrap="square" rtlCol="0">
            <a:spAutoFit/>
          </a:bodyPr>
          <a:lstStyle/>
          <a:p>
            <a:pPr>
              <a:lnSpc>
                <a:spcPct val="120000"/>
              </a:lnSpc>
              <a:spcBef>
                <a:spcPct val="0"/>
              </a:spcBef>
            </a:pPr>
            <a:r>
              <a:rPr lang="vi-VN" sz="2300" b="1" dirty="0">
                <a:solidFill>
                  <a:srgbClr val="000000"/>
                </a:solidFill>
                <a:latin typeface="Arial" pitchFamily="34" charset="0"/>
              </a:rPr>
              <a:t>Cơ thể người có khoảng 600 cơ tạo thành </a:t>
            </a:r>
            <a:r>
              <a:rPr lang="vi-VN" sz="2300" b="1" dirty="0">
                <a:solidFill>
                  <a:srgbClr val="FF0000"/>
                </a:solidFill>
                <a:latin typeface="Arial" pitchFamily="34" charset="0"/>
              </a:rPr>
              <a:t>hệ cơ</a:t>
            </a:r>
            <a:r>
              <a:rPr lang="vi-VN" sz="2300" b="1" dirty="0">
                <a:solidFill>
                  <a:srgbClr val="000000"/>
                </a:solidFill>
                <a:latin typeface="Arial" pitchFamily="34" charset="0"/>
              </a:rPr>
              <a:t>, chưa kể đến các cơ vận động nội tạng (cơ tạng hay cơ trơn) và cơ vận động tim (cơ tim). </a:t>
            </a:r>
            <a:endParaRPr lang="en-US" sz="2300" b="1" dirty="0">
              <a:solidFill>
                <a:srgbClr val="000000"/>
              </a:solidFill>
              <a:latin typeface="Arial" pitchFamily="34" charset="0"/>
            </a:endParaRPr>
          </a:p>
        </p:txBody>
      </p:sp>
    </p:spTree>
    <p:extLst>
      <p:ext uri="{BB962C8B-B14F-4D97-AF65-F5344CB8AC3E}">
        <p14:creationId xmlns:p14="http://schemas.microsoft.com/office/powerpoint/2010/main" val="6284744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4"/>
          <p:cNvSpPr txBox="1"/>
          <p:nvPr/>
        </p:nvSpPr>
        <p:spPr>
          <a:xfrm>
            <a:off x="685621" y="287867"/>
            <a:ext cx="8064086" cy="384529"/>
          </a:xfrm>
          <a:prstGeom prst="rect">
            <a:avLst/>
          </a:prstGeom>
        </p:spPr>
        <p:txBody>
          <a:bodyPr lIns="0" tIns="0" rIns="0" bIns="0" rtlCol="0" anchor="t">
            <a:spAutoFit/>
          </a:bodyPr>
          <a:lstStyle/>
          <a:p>
            <a:pPr algn="ctr">
              <a:lnSpc>
                <a:spcPts val="3266"/>
              </a:lnSpc>
              <a:spcBef>
                <a:spcPct val="0"/>
              </a:spcBef>
            </a:pPr>
            <a:r>
              <a:rPr lang="en-US" sz="2300" b="1">
                <a:solidFill>
                  <a:srgbClr val="FFFFFF"/>
                </a:solidFill>
                <a:latin typeface="Arial" pitchFamily="34" charset="0"/>
              </a:rPr>
              <a:t>II. SỰ PHỐI HỢP HOẠT ĐỘNG CỦA CƠ – XƯƠNG – KHỚP</a:t>
            </a:r>
          </a:p>
        </p:txBody>
      </p:sp>
      <p:grpSp>
        <p:nvGrpSpPr>
          <p:cNvPr id="2" name="Group 1"/>
          <p:cNvGrpSpPr/>
          <p:nvPr/>
        </p:nvGrpSpPr>
        <p:grpSpPr>
          <a:xfrm>
            <a:off x="685620" y="1465899"/>
            <a:ext cx="5561191" cy="2877502"/>
            <a:chOff x="685620" y="1465899"/>
            <a:chExt cx="5561191" cy="2877502"/>
          </a:xfrm>
        </p:grpSpPr>
        <p:sp>
          <p:nvSpPr>
            <p:cNvPr id="27" name="Freeform 6"/>
            <p:cNvSpPr/>
            <p:nvPr/>
          </p:nvSpPr>
          <p:spPr>
            <a:xfrm>
              <a:off x="685620" y="1465899"/>
              <a:ext cx="5561191" cy="2877502"/>
            </a:xfrm>
            <a:custGeom>
              <a:avLst/>
              <a:gdLst/>
              <a:ahLst/>
              <a:cxnLst/>
              <a:rect l="l" t="t" r="r" b="b"/>
              <a:pathLst>
                <a:path w="2137369" h="854792">
                  <a:moveTo>
                    <a:pt x="2137369" y="0"/>
                  </a:moveTo>
                  <a:lnTo>
                    <a:pt x="0" y="0"/>
                  </a:lnTo>
                  <a:lnTo>
                    <a:pt x="0" y="666832"/>
                  </a:lnTo>
                  <a:lnTo>
                    <a:pt x="157480" y="666832"/>
                  </a:lnTo>
                  <a:lnTo>
                    <a:pt x="157480" y="854792"/>
                  </a:lnTo>
                  <a:lnTo>
                    <a:pt x="463550" y="666832"/>
                  </a:lnTo>
                  <a:lnTo>
                    <a:pt x="2137369" y="666832"/>
                  </a:lnTo>
                  <a:lnTo>
                    <a:pt x="2137369" y="0"/>
                  </a:lnTo>
                  <a:close/>
                </a:path>
              </a:pathLst>
            </a:custGeom>
            <a:solidFill>
              <a:srgbClr val="FFDE59"/>
            </a:solidFill>
          </p:spPr>
        </p:sp>
        <p:sp>
          <p:nvSpPr>
            <p:cNvPr id="15" name="TextBox 15"/>
            <p:cNvSpPr txBox="1"/>
            <p:nvPr/>
          </p:nvSpPr>
          <p:spPr>
            <a:xfrm>
              <a:off x="919881" y="1524769"/>
              <a:ext cx="5174531" cy="2123658"/>
            </a:xfrm>
            <a:prstGeom prst="rect">
              <a:avLst/>
            </a:prstGeom>
          </p:spPr>
          <p:txBody>
            <a:bodyPr wrap="square" lIns="0" tIns="0" rIns="0" bIns="0" rtlCol="0" anchor="t">
              <a:spAutoFit/>
            </a:bodyPr>
            <a:lstStyle/>
            <a:p>
              <a:pPr>
                <a:lnSpc>
                  <a:spcPct val="120000"/>
                </a:lnSpc>
                <a:spcBef>
                  <a:spcPct val="0"/>
                </a:spcBef>
              </a:pPr>
              <a:r>
                <a:rPr lang="vi-VN" sz="2300" b="1" dirty="0">
                  <a:solidFill>
                    <a:srgbClr val="000000"/>
                  </a:solidFill>
                  <a:latin typeface="Arial" pitchFamily="34" charset="0"/>
                </a:rPr>
                <a:t>Quan sát </a:t>
              </a:r>
              <a:r>
                <a:rPr lang="en-US" sz="2300" b="1" dirty="0" err="1">
                  <a:solidFill>
                    <a:srgbClr val="000000"/>
                  </a:solidFill>
                  <a:latin typeface="Arial" pitchFamily="34" charset="0"/>
                </a:rPr>
                <a:t>hình</a:t>
              </a:r>
              <a:r>
                <a:rPr lang="en-US" sz="2300" b="1" dirty="0">
                  <a:solidFill>
                    <a:srgbClr val="000000"/>
                  </a:solidFill>
                  <a:latin typeface="Arial" pitchFamily="34" charset="0"/>
                </a:rPr>
                <a:t> </a:t>
              </a:r>
              <a:r>
                <a:rPr lang="en-US" sz="2300" b="1" dirty="0" err="1">
                  <a:solidFill>
                    <a:srgbClr val="000000"/>
                  </a:solidFill>
                  <a:latin typeface="Arial" pitchFamily="34" charset="0"/>
                </a:rPr>
                <a:t>bên</a:t>
              </a:r>
              <a:r>
                <a:rPr lang="vi-VN" sz="2300" b="1" dirty="0">
                  <a:solidFill>
                    <a:srgbClr val="000000"/>
                  </a:solidFill>
                  <a:latin typeface="Arial" pitchFamily="34" charset="0"/>
                </a:rPr>
                <a:t>, so sánh tư thế của tay khi cơ co và dãn. Liên hệ kiến thức về đòn bẩy đã học ở bài 19, cho biết tay ở tư thế nào có khả năng chịu tải tốt hơn</a:t>
              </a:r>
              <a:r>
                <a:rPr lang="en-US" sz="2300" b="1" dirty="0">
                  <a:solidFill>
                    <a:srgbClr val="000000"/>
                  </a:solidFill>
                  <a:latin typeface="Arial" pitchFamily="34" charset="0"/>
                </a:rPr>
                <a:t>?</a:t>
              </a:r>
            </a:p>
          </p:txBody>
        </p:sp>
      </p:grpSp>
      <p:sp>
        <p:nvSpPr>
          <p:cNvPr id="16" name="TextBox 16"/>
          <p:cNvSpPr txBox="1"/>
          <p:nvPr/>
        </p:nvSpPr>
        <p:spPr>
          <a:xfrm>
            <a:off x="636298" y="4365974"/>
            <a:ext cx="9950821" cy="2305183"/>
          </a:xfrm>
          <a:prstGeom prst="rect">
            <a:avLst/>
          </a:prstGeom>
        </p:spPr>
        <p:txBody>
          <a:bodyPr lIns="0" tIns="0" rIns="0" bIns="0" rtlCol="0" anchor="t">
            <a:spAutoFit/>
          </a:bodyPr>
          <a:lstStyle/>
          <a:p>
            <a:pPr>
              <a:lnSpc>
                <a:spcPct val="120000"/>
              </a:lnSpc>
              <a:spcBef>
                <a:spcPct val="0"/>
              </a:spcBef>
            </a:pPr>
            <a:r>
              <a:rPr lang="vi-VN" sz="2000" b="1" dirty="0">
                <a:solidFill>
                  <a:srgbClr val="000000"/>
                </a:solidFill>
                <a:latin typeface="Arial" pitchFamily="34" charset="0"/>
              </a:rPr>
              <a:t>• So sánh tư thế của tay khi cơ co và dãn:</a:t>
            </a:r>
            <a:endParaRPr lang="en-US" sz="2000" b="1" dirty="0">
              <a:solidFill>
                <a:srgbClr val="000000"/>
              </a:solidFill>
              <a:latin typeface="Arial" pitchFamily="34" charset="0"/>
            </a:endParaRPr>
          </a:p>
          <a:p>
            <a:r>
              <a:rPr lang="vi-VN" sz="2000" b="1" dirty="0">
                <a:solidFill>
                  <a:srgbClr val="000000"/>
                </a:solidFill>
                <a:latin typeface="Arial" pitchFamily="34" charset="0"/>
              </a:rPr>
              <a:t>- Khi cơ co: Cẳng tay cong lên sát cánh tay, làm cho bắp cơ ở cánh tay ngắn lại và phình ra.</a:t>
            </a:r>
          </a:p>
          <a:p>
            <a:r>
              <a:rPr lang="vi-VN" sz="2000" b="1" dirty="0">
                <a:solidFill>
                  <a:srgbClr val="000000"/>
                </a:solidFill>
                <a:latin typeface="Arial" pitchFamily="34" charset="0"/>
              </a:rPr>
              <a:t>- Khi cơ dãn: Cánh tay duỗi thẳng, làm cho bắp cơ ở cánh tay trở về trạng thái bình thường.</a:t>
            </a:r>
          </a:p>
          <a:p>
            <a:pPr>
              <a:lnSpc>
                <a:spcPct val="120000"/>
              </a:lnSpc>
              <a:spcBef>
                <a:spcPct val="0"/>
              </a:spcBef>
            </a:pPr>
            <a:r>
              <a:rPr lang="vi-VN" sz="2000" b="1" dirty="0">
                <a:solidFill>
                  <a:srgbClr val="000000"/>
                </a:solidFill>
                <a:latin typeface="Arial" pitchFamily="34" charset="0"/>
              </a:rPr>
              <a:t>• Tay ở tư thế co có khả năng chịu tải tốt hơn vì khi tay ở tư thế co, khớp xương tạo nên điểm tựa, sự co cơ tạo nên lực kéo giúp nâng sức chịu tải của tay</a:t>
            </a:r>
            <a:r>
              <a:rPr lang="en-US" sz="2000" b="1" dirty="0">
                <a:solidFill>
                  <a:srgbClr val="000000"/>
                </a:solidFill>
                <a:latin typeface="Arial" pitchFamily="34" charset="0"/>
              </a:rPr>
              <a:t>.</a:t>
            </a:r>
          </a:p>
        </p:txBody>
      </p:sp>
      <p:pic>
        <p:nvPicPr>
          <p:cNvPr id="4098" name="Picture 2" descr="Quan sát Hình 31.2, so sánh tư thế của tay khi cơ co và dãn"/>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14286"/>
          <a:stretch/>
        </p:blipFill>
        <p:spPr bwMode="auto">
          <a:xfrm>
            <a:off x="6094412" y="1364793"/>
            <a:ext cx="6339149" cy="2661334"/>
          </a:xfrm>
          <a:prstGeom prst="rect">
            <a:avLst/>
          </a:prstGeom>
          <a:noFill/>
          <a:extLst>
            <a:ext uri="{909E8E84-426E-40DD-AFC4-6F175D3DCCD1}">
              <a14:hiddenFill xmlns:a14="http://schemas.microsoft.com/office/drawing/2010/main">
                <a:solidFill>
                  <a:srgbClr val="FFFFFF"/>
                </a:solidFill>
              </a14:hiddenFill>
            </a:ext>
          </a:extLst>
        </p:spPr>
      </p:pic>
      <p:sp>
        <p:nvSpPr>
          <p:cNvPr id="24" name="AutoShape 2"/>
          <p:cNvSpPr/>
          <p:nvPr/>
        </p:nvSpPr>
        <p:spPr>
          <a:xfrm rot="-4034">
            <a:off x="685632" y="849841"/>
            <a:ext cx="10817576" cy="0"/>
          </a:xfrm>
          <a:prstGeom prst="line">
            <a:avLst/>
          </a:prstGeom>
          <a:ln w="57150" cap="flat">
            <a:solidFill>
              <a:srgbClr val="2952A1"/>
            </a:solidFill>
            <a:prstDash val="solid"/>
            <a:headEnd type="oval" w="lg" len="lg"/>
            <a:tailEnd type="oval" w="lg" len="lg"/>
          </a:ln>
        </p:spPr>
      </p:sp>
      <p:sp>
        <p:nvSpPr>
          <p:cNvPr id="25" name="TextBox 15"/>
          <p:cNvSpPr txBox="1"/>
          <p:nvPr/>
        </p:nvSpPr>
        <p:spPr>
          <a:xfrm>
            <a:off x="685633" y="350309"/>
            <a:ext cx="10817570" cy="423193"/>
          </a:xfrm>
          <a:prstGeom prst="rect">
            <a:avLst/>
          </a:prstGeom>
        </p:spPr>
        <p:txBody>
          <a:bodyPr lIns="0" tIns="0" rIns="0" bIns="0" rtlCol="0" anchor="t">
            <a:spAutoFit/>
          </a:bodyPr>
          <a:lstStyle/>
          <a:p>
            <a:pPr algn="ctr">
              <a:lnSpc>
                <a:spcPts val="3266"/>
              </a:lnSpc>
              <a:spcBef>
                <a:spcPct val="0"/>
              </a:spcBef>
            </a:pPr>
            <a:r>
              <a:rPr lang="en-US" sz="2300" b="1" dirty="0">
                <a:solidFill>
                  <a:srgbClr val="D61F27"/>
                </a:solidFill>
                <a:latin typeface="Arial" pitchFamily="34" charset="0"/>
              </a:rPr>
              <a:t>I. CẤU TẠO VÀ CHỨC NĂNG CỦA HỆ VẬN ĐỘNG</a:t>
            </a:r>
          </a:p>
        </p:txBody>
      </p:sp>
      <p:sp>
        <p:nvSpPr>
          <p:cNvPr id="26" name="TextBox 16"/>
          <p:cNvSpPr txBox="1"/>
          <p:nvPr/>
        </p:nvSpPr>
        <p:spPr>
          <a:xfrm>
            <a:off x="1903404" y="945092"/>
            <a:ext cx="8382031" cy="423193"/>
          </a:xfrm>
          <a:prstGeom prst="rect">
            <a:avLst/>
          </a:prstGeom>
        </p:spPr>
        <p:txBody>
          <a:bodyPr lIns="0" tIns="0" rIns="0" bIns="0" rtlCol="0" anchor="t">
            <a:spAutoFit/>
          </a:bodyPr>
          <a:lstStyle/>
          <a:p>
            <a:pPr algn="ctr">
              <a:lnSpc>
                <a:spcPts val="3266"/>
              </a:lnSpc>
              <a:spcBef>
                <a:spcPct val="0"/>
              </a:spcBef>
            </a:pPr>
            <a:r>
              <a:rPr lang="en-US" sz="2300" b="1" dirty="0">
                <a:solidFill>
                  <a:srgbClr val="D61F27"/>
                </a:solidFill>
                <a:latin typeface="Arial" pitchFamily="34" charset="0"/>
              </a:rPr>
              <a:t>2. </a:t>
            </a:r>
            <a:r>
              <a:rPr lang="en-US" sz="2300" b="1" dirty="0" err="1">
                <a:solidFill>
                  <a:srgbClr val="D61F27"/>
                </a:solidFill>
                <a:latin typeface="Arial" pitchFamily="34" charset="0"/>
              </a:rPr>
              <a:t>Chức</a:t>
            </a:r>
            <a:r>
              <a:rPr lang="en-US" sz="2300" b="1" dirty="0">
                <a:solidFill>
                  <a:srgbClr val="D61F27"/>
                </a:solidFill>
                <a:latin typeface="Arial" pitchFamily="34" charset="0"/>
              </a:rPr>
              <a:t> </a:t>
            </a:r>
            <a:r>
              <a:rPr lang="en-US" sz="2300" b="1" dirty="0" err="1">
                <a:solidFill>
                  <a:srgbClr val="D61F27"/>
                </a:solidFill>
                <a:latin typeface="Arial" pitchFamily="34" charset="0"/>
              </a:rPr>
              <a:t>năng</a:t>
            </a:r>
            <a:r>
              <a:rPr lang="en-US" sz="2300" b="1" dirty="0">
                <a:solidFill>
                  <a:srgbClr val="D61F27"/>
                </a:solidFill>
                <a:latin typeface="Arial" pitchFamily="34" charset="0"/>
              </a:rPr>
              <a:t> </a:t>
            </a:r>
            <a:r>
              <a:rPr lang="en-US" sz="2300" b="1" dirty="0" err="1">
                <a:solidFill>
                  <a:srgbClr val="D61F27"/>
                </a:solidFill>
                <a:latin typeface="Arial" pitchFamily="34" charset="0"/>
              </a:rPr>
              <a:t>của</a:t>
            </a:r>
            <a:r>
              <a:rPr lang="en-US" sz="2300" b="1" dirty="0">
                <a:solidFill>
                  <a:srgbClr val="D61F27"/>
                </a:solidFill>
                <a:latin typeface="Arial" pitchFamily="34" charset="0"/>
              </a:rPr>
              <a:t> </a:t>
            </a:r>
            <a:r>
              <a:rPr lang="en-US" sz="2300" b="1" dirty="0" err="1">
                <a:solidFill>
                  <a:srgbClr val="D61F27"/>
                </a:solidFill>
                <a:latin typeface="Arial" pitchFamily="34" charset="0"/>
              </a:rPr>
              <a:t>hệ</a:t>
            </a:r>
            <a:r>
              <a:rPr lang="en-US" sz="2300" b="1" dirty="0">
                <a:solidFill>
                  <a:srgbClr val="D61F27"/>
                </a:solidFill>
                <a:latin typeface="Arial" pitchFamily="34" charset="0"/>
              </a:rPr>
              <a:t> </a:t>
            </a:r>
            <a:r>
              <a:rPr lang="en-US" sz="2300" b="1" dirty="0" err="1">
                <a:solidFill>
                  <a:srgbClr val="D61F27"/>
                </a:solidFill>
                <a:latin typeface="Arial" pitchFamily="34" charset="0"/>
              </a:rPr>
              <a:t>vận</a:t>
            </a:r>
            <a:r>
              <a:rPr lang="en-US" sz="2300" b="1" dirty="0">
                <a:solidFill>
                  <a:srgbClr val="D61F27"/>
                </a:solidFill>
                <a:latin typeface="Arial" pitchFamily="34" charset="0"/>
              </a:rPr>
              <a:t> </a:t>
            </a:r>
            <a:r>
              <a:rPr lang="en-US" sz="2300" b="1" dirty="0" err="1">
                <a:solidFill>
                  <a:srgbClr val="D61F27"/>
                </a:solidFill>
                <a:latin typeface="Arial" pitchFamily="34" charset="0"/>
              </a:rPr>
              <a:t>động</a:t>
            </a:r>
            <a:endParaRPr lang="en-US" sz="2300" b="1" dirty="0">
              <a:solidFill>
                <a:srgbClr val="D61F27"/>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098"/>
                                        </p:tgtEl>
                                        <p:attrNameLst>
                                          <p:attrName>style.visibility</p:attrName>
                                        </p:attrNameLst>
                                      </p:cBhvr>
                                      <p:to>
                                        <p:strVal val="visible"/>
                                      </p:to>
                                    </p:set>
                                    <p:animEffect transition="in" filter="fade">
                                      <p:cBhvr>
                                        <p:cTn id="14" dur="1000"/>
                                        <p:tgtEl>
                                          <p:spTgt spid="4098"/>
                                        </p:tgtEl>
                                      </p:cBhvr>
                                    </p:animEffect>
                                    <p:anim calcmode="lin" valueType="num">
                                      <p:cBhvr>
                                        <p:cTn id="15" dur="1000" fill="hold"/>
                                        <p:tgtEl>
                                          <p:spTgt spid="4098"/>
                                        </p:tgtEl>
                                        <p:attrNameLst>
                                          <p:attrName>ppt_x</p:attrName>
                                        </p:attrNameLst>
                                      </p:cBhvr>
                                      <p:tavLst>
                                        <p:tav tm="0">
                                          <p:val>
                                            <p:strVal val="#ppt_x"/>
                                          </p:val>
                                        </p:tav>
                                        <p:tav tm="100000">
                                          <p:val>
                                            <p:strVal val="#ppt_x"/>
                                          </p:val>
                                        </p:tav>
                                      </p:tavLst>
                                    </p:anim>
                                    <p:anim calcmode="lin" valueType="num">
                                      <p:cBhvr>
                                        <p:cTn id="16"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034">
            <a:off x="685632" y="849841"/>
            <a:ext cx="10817576" cy="0"/>
          </a:xfrm>
          <a:prstGeom prst="line">
            <a:avLst/>
          </a:prstGeom>
          <a:ln w="57150" cap="flat">
            <a:solidFill>
              <a:srgbClr val="2952A1"/>
            </a:solidFill>
            <a:prstDash val="solid"/>
            <a:headEnd type="oval" w="lg" len="lg"/>
            <a:tailEnd type="oval" w="lg" len="lg"/>
          </a:ln>
        </p:spPr>
      </p:sp>
      <p:grpSp>
        <p:nvGrpSpPr>
          <p:cNvPr id="4" name="Group 4"/>
          <p:cNvGrpSpPr/>
          <p:nvPr/>
        </p:nvGrpSpPr>
        <p:grpSpPr>
          <a:xfrm rot="5400000">
            <a:off x="534833" y="1669364"/>
            <a:ext cx="893311" cy="719003"/>
            <a:chOff x="0" y="0"/>
            <a:chExt cx="812800" cy="711200"/>
          </a:xfrm>
        </p:grpSpPr>
        <p:sp>
          <p:nvSpPr>
            <p:cNvPr id="5" name="Freeform 5"/>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D61F27"/>
            </a:solidFill>
          </p:spPr>
        </p:sp>
        <p:sp>
          <p:nvSpPr>
            <p:cNvPr id="6" name="TextBox 6"/>
            <p:cNvSpPr txBox="1"/>
            <p:nvPr/>
          </p:nvSpPr>
          <p:spPr>
            <a:xfrm>
              <a:off x="127000" y="292100"/>
              <a:ext cx="558800" cy="3683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7" name="Group 7"/>
          <p:cNvGrpSpPr/>
          <p:nvPr/>
        </p:nvGrpSpPr>
        <p:grpSpPr>
          <a:xfrm rot="5400000">
            <a:off x="534813" y="2830355"/>
            <a:ext cx="893311" cy="719003"/>
            <a:chOff x="0" y="0"/>
            <a:chExt cx="812800" cy="711200"/>
          </a:xfrm>
        </p:grpSpPr>
        <p:sp>
          <p:nvSpPr>
            <p:cNvPr id="8" name="Freeform 8"/>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D61F27"/>
            </a:solidFill>
          </p:spPr>
        </p:sp>
        <p:sp>
          <p:nvSpPr>
            <p:cNvPr id="9" name="TextBox 9"/>
            <p:cNvSpPr txBox="1"/>
            <p:nvPr/>
          </p:nvSpPr>
          <p:spPr>
            <a:xfrm>
              <a:off x="127000" y="292100"/>
              <a:ext cx="558800" cy="3683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10" name="Group 10"/>
          <p:cNvGrpSpPr/>
          <p:nvPr/>
        </p:nvGrpSpPr>
        <p:grpSpPr>
          <a:xfrm rot="5400000">
            <a:off x="534813" y="4049555"/>
            <a:ext cx="893311" cy="719003"/>
            <a:chOff x="0" y="0"/>
            <a:chExt cx="812800" cy="711200"/>
          </a:xfrm>
        </p:grpSpPr>
        <p:sp>
          <p:nvSpPr>
            <p:cNvPr id="11" name="Freeform 11"/>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D61F27"/>
            </a:solidFill>
          </p:spPr>
        </p:sp>
        <p:sp>
          <p:nvSpPr>
            <p:cNvPr id="12" name="TextBox 12"/>
            <p:cNvSpPr txBox="1"/>
            <p:nvPr/>
          </p:nvSpPr>
          <p:spPr>
            <a:xfrm>
              <a:off x="127000" y="292100"/>
              <a:ext cx="558800" cy="3683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13" name="Picture 13"/>
          <p:cNvPicPr>
            <a:picLocks noChangeAspect="1"/>
          </p:cNvPicPr>
          <p:nvPr/>
        </p:nvPicPr>
        <p:blipFill>
          <a:blip r:embed="rId2"/>
          <a:srcRect t="746" b="746"/>
          <a:stretch>
            <a:fillRect/>
          </a:stretch>
        </p:blipFill>
        <p:spPr>
          <a:xfrm>
            <a:off x="8263478" y="2456981"/>
            <a:ext cx="3774533" cy="1948823"/>
          </a:xfrm>
          <a:prstGeom prst="rect">
            <a:avLst/>
          </a:prstGeom>
        </p:spPr>
      </p:pic>
      <p:sp>
        <p:nvSpPr>
          <p:cNvPr id="14" name="TextBox 14"/>
          <p:cNvSpPr txBox="1"/>
          <p:nvPr/>
        </p:nvSpPr>
        <p:spPr>
          <a:xfrm>
            <a:off x="685633" y="350309"/>
            <a:ext cx="10817570"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I. SỰ PHÙ HỢP GIỮA CẤU TẠO VÀ CHỨC NĂNG CỦA HỆ VẬN ĐỘNG</a:t>
            </a:r>
          </a:p>
        </p:txBody>
      </p:sp>
      <p:sp>
        <p:nvSpPr>
          <p:cNvPr id="15" name="TextBox 15"/>
          <p:cNvSpPr txBox="1"/>
          <p:nvPr/>
        </p:nvSpPr>
        <p:spPr>
          <a:xfrm>
            <a:off x="1903404" y="945092"/>
            <a:ext cx="8382031" cy="384529"/>
          </a:xfrm>
          <a:prstGeom prst="rect">
            <a:avLst/>
          </a:prstGeom>
        </p:spPr>
        <p:txBody>
          <a:bodyPr lIns="0" tIns="0" rIns="0" bIns="0" rtlCol="0" anchor="t">
            <a:spAutoFit/>
          </a:bodyPr>
          <a:lstStyle/>
          <a:p>
            <a:pPr algn="ctr">
              <a:lnSpc>
                <a:spcPts val="3266"/>
              </a:lnSpc>
              <a:spcBef>
                <a:spcPct val="0"/>
              </a:spcBef>
            </a:pPr>
            <a:r>
              <a:rPr lang="en-US" sz="2300" b="1" dirty="0">
                <a:solidFill>
                  <a:srgbClr val="D61F27"/>
                </a:solidFill>
                <a:latin typeface="Arial" pitchFamily="34" charset="0"/>
              </a:rPr>
              <a:t>2. </a:t>
            </a:r>
            <a:r>
              <a:rPr lang="en-US" sz="2300" b="1" dirty="0" err="1">
                <a:solidFill>
                  <a:srgbClr val="D61F27"/>
                </a:solidFill>
                <a:latin typeface="Arial" pitchFamily="34" charset="0"/>
              </a:rPr>
              <a:t>Chức</a:t>
            </a:r>
            <a:r>
              <a:rPr lang="en-US" sz="2300" b="1" dirty="0">
                <a:solidFill>
                  <a:srgbClr val="D61F27"/>
                </a:solidFill>
                <a:latin typeface="Arial" pitchFamily="34" charset="0"/>
              </a:rPr>
              <a:t> </a:t>
            </a:r>
            <a:r>
              <a:rPr lang="en-US" sz="2300" b="1" dirty="0" err="1">
                <a:solidFill>
                  <a:srgbClr val="D61F27"/>
                </a:solidFill>
                <a:latin typeface="Arial" pitchFamily="34" charset="0"/>
              </a:rPr>
              <a:t>năng</a:t>
            </a:r>
            <a:r>
              <a:rPr lang="en-US" sz="2300" b="1" dirty="0">
                <a:solidFill>
                  <a:srgbClr val="D61F27"/>
                </a:solidFill>
                <a:latin typeface="Arial" pitchFamily="34" charset="0"/>
              </a:rPr>
              <a:t> </a:t>
            </a:r>
            <a:r>
              <a:rPr lang="en-US" sz="2300" b="1" dirty="0" err="1">
                <a:solidFill>
                  <a:srgbClr val="D61F27"/>
                </a:solidFill>
                <a:latin typeface="Arial" pitchFamily="34" charset="0"/>
              </a:rPr>
              <a:t>của</a:t>
            </a:r>
            <a:r>
              <a:rPr lang="en-US" sz="2300" b="1" dirty="0">
                <a:solidFill>
                  <a:srgbClr val="D61F27"/>
                </a:solidFill>
                <a:latin typeface="Arial" pitchFamily="34" charset="0"/>
              </a:rPr>
              <a:t> </a:t>
            </a:r>
            <a:r>
              <a:rPr lang="en-US" sz="2300" b="1" dirty="0" err="1">
                <a:solidFill>
                  <a:srgbClr val="D61F27"/>
                </a:solidFill>
                <a:latin typeface="Arial" pitchFamily="34" charset="0"/>
              </a:rPr>
              <a:t>hệ</a:t>
            </a:r>
            <a:r>
              <a:rPr lang="en-US" sz="2300" b="1" dirty="0">
                <a:solidFill>
                  <a:srgbClr val="D61F27"/>
                </a:solidFill>
                <a:latin typeface="Arial" pitchFamily="34" charset="0"/>
              </a:rPr>
              <a:t> </a:t>
            </a:r>
            <a:r>
              <a:rPr lang="en-US" sz="2300" b="1" dirty="0" err="1">
                <a:solidFill>
                  <a:srgbClr val="D61F27"/>
                </a:solidFill>
                <a:latin typeface="Arial" pitchFamily="34" charset="0"/>
              </a:rPr>
              <a:t>vận</a:t>
            </a:r>
            <a:r>
              <a:rPr lang="en-US" sz="2300" b="1" dirty="0">
                <a:solidFill>
                  <a:srgbClr val="D61F27"/>
                </a:solidFill>
                <a:latin typeface="Arial" pitchFamily="34" charset="0"/>
              </a:rPr>
              <a:t> </a:t>
            </a:r>
            <a:r>
              <a:rPr lang="en-US" sz="2300" b="1" dirty="0" err="1">
                <a:solidFill>
                  <a:srgbClr val="D61F27"/>
                </a:solidFill>
                <a:latin typeface="Arial" pitchFamily="34" charset="0"/>
              </a:rPr>
              <a:t>động</a:t>
            </a:r>
            <a:endParaRPr lang="en-US" sz="2300" b="1" dirty="0">
              <a:solidFill>
                <a:srgbClr val="D61F27"/>
              </a:solidFill>
              <a:latin typeface="Arial" pitchFamily="34" charset="0"/>
            </a:endParaRPr>
          </a:p>
        </p:txBody>
      </p:sp>
      <p:sp>
        <p:nvSpPr>
          <p:cNvPr id="16" name="TextBox 16"/>
          <p:cNvSpPr txBox="1"/>
          <p:nvPr/>
        </p:nvSpPr>
        <p:spPr>
          <a:xfrm>
            <a:off x="1511815" y="1582210"/>
            <a:ext cx="6454750" cy="704745"/>
          </a:xfrm>
          <a:prstGeom prst="rect">
            <a:avLst/>
          </a:prstGeom>
        </p:spPr>
        <p:txBody>
          <a:bodyPr wrap="square" lIns="0" tIns="0" rIns="0" bIns="0" rtlCol="0" anchor="t">
            <a:spAutoFit/>
          </a:bodyPr>
          <a:lstStyle/>
          <a:p>
            <a:pPr>
              <a:lnSpc>
                <a:spcPct val="120000"/>
              </a:lnSpc>
              <a:spcBef>
                <a:spcPct val="0"/>
              </a:spcBef>
            </a:pPr>
            <a:r>
              <a:rPr lang="en-US" sz="2000" b="1" dirty="0" err="1">
                <a:solidFill>
                  <a:srgbClr val="000000"/>
                </a:solidFill>
                <a:latin typeface="Arial" pitchFamily="34" charset="0"/>
              </a:rPr>
              <a:t>Bộ</a:t>
            </a:r>
            <a:r>
              <a:rPr lang="en-US" sz="2000" b="1" dirty="0">
                <a:solidFill>
                  <a:srgbClr val="000000"/>
                </a:solidFill>
                <a:latin typeface="Arial" pitchFamily="34" charset="0"/>
              </a:rPr>
              <a:t> </a:t>
            </a:r>
            <a:r>
              <a:rPr lang="en-US" sz="2000" b="1" dirty="0" err="1">
                <a:solidFill>
                  <a:srgbClr val="000000"/>
                </a:solidFill>
                <a:latin typeface="Arial" pitchFamily="34" charset="0"/>
              </a:rPr>
              <a:t>xương</a:t>
            </a:r>
            <a:r>
              <a:rPr lang="en-US" sz="2000" b="1" dirty="0">
                <a:solidFill>
                  <a:srgbClr val="000000"/>
                </a:solidFill>
                <a:latin typeface="Arial" pitchFamily="34" charset="0"/>
              </a:rPr>
              <a:t> </a:t>
            </a:r>
            <a:r>
              <a:rPr lang="en-US" sz="2000" b="1" dirty="0" err="1">
                <a:solidFill>
                  <a:srgbClr val="000000"/>
                </a:solidFill>
                <a:latin typeface="Arial" pitchFamily="34" charset="0"/>
              </a:rPr>
              <a:t>tạo</a:t>
            </a:r>
            <a:r>
              <a:rPr lang="en-US" sz="2000" b="1" dirty="0">
                <a:solidFill>
                  <a:srgbClr val="000000"/>
                </a:solidFill>
                <a:latin typeface="Arial" pitchFamily="34" charset="0"/>
              </a:rPr>
              <a:t> </a:t>
            </a:r>
            <a:r>
              <a:rPr lang="en-US" sz="2000" b="1" dirty="0" err="1">
                <a:solidFill>
                  <a:srgbClr val="000000"/>
                </a:solidFill>
                <a:latin typeface="Arial" pitchFamily="34" charset="0"/>
              </a:rPr>
              <a:t>nên</a:t>
            </a:r>
            <a:r>
              <a:rPr lang="en-US" sz="2000" b="1" dirty="0">
                <a:solidFill>
                  <a:srgbClr val="000000"/>
                </a:solidFill>
                <a:latin typeface="Arial" pitchFamily="34" charset="0"/>
              </a:rPr>
              <a:t> </a:t>
            </a:r>
            <a:r>
              <a:rPr lang="en-US" sz="2000" b="1" dirty="0" err="1">
                <a:solidFill>
                  <a:srgbClr val="000000"/>
                </a:solidFill>
                <a:latin typeface="Arial" pitchFamily="34" charset="0"/>
              </a:rPr>
              <a:t>khung</a:t>
            </a:r>
            <a:r>
              <a:rPr lang="en-US" sz="2000" b="1" dirty="0">
                <a:solidFill>
                  <a:srgbClr val="000000"/>
                </a:solidFill>
                <a:latin typeface="Arial" pitchFamily="34" charset="0"/>
              </a:rPr>
              <a:t> </a:t>
            </a:r>
            <a:r>
              <a:rPr lang="en-US" sz="2000" b="1" dirty="0" err="1">
                <a:solidFill>
                  <a:srgbClr val="000000"/>
                </a:solidFill>
                <a:latin typeface="Arial" pitchFamily="34" charset="0"/>
              </a:rPr>
              <a:t>cơ</a:t>
            </a:r>
            <a:r>
              <a:rPr lang="en-US" sz="2000" b="1" dirty="0">
                <a:solidFill>
                  <a:srgbClr val="000000"/>
                </a:solidFill>
                <a:latin typeface="Arial" pitchFamily="34" charset="0"/>
              </a:rPr>
              <a:t> </a:t>
            </a:r>
            <a:r>
              <a:rPr lang="en-US" sz="2000" b="1" dirty="0" err="1">
                <a:solidFill>
                  <a:srgbClr val="000000"/>
                </a:solidFill>
                <a:latin typeface="Arial" pitchFamily="34" charset="0"/>
              </a:rPr>
              <a:t>thể</a:t>
            </a:r>
            <a:r>
              <a:rPr lang="en-US" sz="2000" b="1" dirty="0">
                <a:solidFill>
                  <a:srgbClr val="000000"/>
                </a:solidFill>
                <a:latin typeface="Arial" pitchFamily="34" charset="0"/>
              </a:rPr>
              <a:t>, </a:t>
            </a:r>
            <a:r>
              <a:rPr lang="en-US" sz="2000" b="1" dirty="0" err="1">
                <a:solidFill>
                  <a:srgbClr val="000000"/>
                </a:solidFill>
                <a:latin typeface="Arial" pitchFamily="34" charset="0"/>
              </a:rPr>
              <a:t>giúp</a:t>
            </a:r>
            <a:r>
              <a:rPr lang="en-US" sz="2000" b="1" dirty="0">
                <a:solidFill>
                  <a:srgbClr val="000000"/>
                </a:solidFill>
                <a:latin typeface="Arial" pitchFamily="34" charset="0"/>
              </a:rPr>
              <a:t> </a:t>
            </a:r>
            <a:r>
              <a:rPr lang="en-US" sz="2000" b="1" dirty="0" err="1">
                <a:solidFill>
                  <a:srgbClr val="000000"/>
                </a:solidFill>
                <a:latin typeface="Arial" pitchFamily="34" charset="0"/>
              </a:rPr>
              <a:t>cơ</a:t>
            </a:r>
            <a:r>
              <a:rPr lang="en-US" sz="2000" b="1" dirty="0">
                <a:solidFill>
                  <a:srgbClr val="000000"/>
                </a:solidFill>
                <a:latin typeface="Arial" pitchFamily="34" charset="0"/>
              </a:rPr>
              <a:t> </a:t>
            </a:r>
            <a:r>
              <a:rPr lang="en-US" sz="2000" b="1" dirty="0" err="1">
                <a:solidFill>
                  <a:srgbClr val="000000"/>
                </a:solidFill>
                <a:latin typeface="Arial" pitchFamily="34" charset="0"/>
              </a:rPr>
              <a:t>thể</a:t>
            </a:r>
            <a:r>
              <a:rPr lang="en-US" sz="2000" b="1" dirty="0">
                <a:solidFill>
                  <a:srgbClr val="000000"/>
                </a:solidFill>
                <a:latin typeface="Arial" pitchFamily="34" charset="0"/>
              </a:rPr>
              <a:t> </a:t>
            </a:r>
            <a:r>
              <a:rPr lang="en-US" sz="2000" b="1" dirty="0" err="1">
                <a:solidFill>
                  <a:srgbClr val="000000"/>
                </a:solidFill>
                <a:latin typeface="Arial" pitchFamily="34" charset="0"/>
              </a:rPr>
              <a:t>có</a:t>
            </a:r>
            <a:r>
              <a:rPr lang="en-US" sz="2000" b="1" dirty="0">
                <a:solidFill>
                  <a:srgbClr val="000000"/>
                </a:solidFill>
                <a:latin typeface="Arial" pitchFamily="34" charset="0"/>
              </a:rPr>
              <a:t> </a:t>
            </a:r>
            <a:r>
              <a:rPr lang="en-US" sz="2000" b="1" dirty="0" err="1">
                <a:solidFill>
                  <a:srgbClr val="000000"/>
                </a:solidFill>
                <a:latin typeface="Arial" pitchFamily="34" charset="0"/>
              </a:rPr>
              <a:t>hình</a:t>
            </a:r>
            <a:r>
              <a:rPr lang="en-US" sz="2000" b="1" dirty="0">
                <a:solidFill>
                  <a:srgbClr val="000000"/>
                </a:solidFill>
                <a:latin typeface="Arial" pitchFamily="34" charset="0"/>
              </a:rPr>
              <a:t> </a:t>
            </a:r>
            <a:r>
              <a:rPr lang="en-US" sz="2000" b="1" dirty="0" err="1">
                <a:solidFill>
                  <a:srgbClr val="000000"/>
                </a:solidFill>
                <a:latin typeface="Arial" pitchFamily="34" charset="0"/>
              </a:rPr>
              <a:t>dạng</a:t>
            </a:r>
            <a:r>
              <a:rPr lang="en-US" sz="2000" b="1" dirty="0">
                <a:solidFill>
                  <a:srgbClr val="000000"/>
                </a:solidFill>
                <a:latin typeface="Arial" pitchFamily="34" charset="0"/>
              </a:rPr>
              <a:t> </a:t>
            </a:r>
            <a:r>
              <a:rPr lang="en-US" sz="2000" b="1" dirty="0" err="1">
                <a:solidFill>
                  <a:srgbClr val="000000"/>
                </a:solidFill>
                <a:latin typeface="Arial" pitchFamily="34" charset="0"/>
              </a:rPr>
              <a:t>nhất</a:t>
            </a:r>
            <a:r>
              <a:rPr lang="en-US" sz="2000" b="1" dirty="0">
                <a:solidFill>
                  <a:srgbClr val="000000"/>
                </a:solidFill>
                <a:latin typeface="Arial" pitchFamily="34" charset="0"/>
              </a:rPr>
              <a:t> </a:t>
            </a:r>
            <a:r>
              <a:rPr lang="en-US" sz="2000" b="1" dirty="0" err="1">
                <a:solidFill>
                  <a:srgbClr val="000000"/>
                </a:solidFill>
                <a:latin typeface="Arial" pitchFamily="34" charset="0"/>
              </a:rPr>
              <a:t>định</a:t>
            </a:r>
            <a:r>
              <a:rPr lang="en-US" sz="2000" b="1" dirty="0">
                <a:solidFill>
                  <a:srgbClr val="000000"/>
                </a:solidFill>
                <a:latin typeface="Arial" pitchFamily="34" charset="0"/>
              </a:rPr>
              <a:t> </a:t>
            </a:r>
            <a:r>
              <a:rPr lang="en-US" sz="2000" b="1" dirty="0" err="1">
                <a:solidFill>
                  <a:srgbClr val="000000"/>
                </a:solidFill>
                <a:latin typeface="Arial" pitchFamily="34" charset="0"/>
              </a:rPr>
              <a:t>và</a:t>
            </a:r>
            <a:r>
              <a:rPr lang="en-US" sz="2000" b="1" dirty="0">
                <a:solidFill>
                  <a:srgbClr val="000000"/>
                </a:solidFill>
                <a:latin typeface="Arial" pitchFamily="34" charset="0"/>
              </a:rPr>
              <a:t> </a:t>
            </a:r>
            <a:r>
              <a:rPr lang="en-US" sz="2000" b="1" dirty="0" err="1">
                <a:solidFill>
                  <a:srgbClr val="000000"/>
                </a:solidFill>
                <a:latin typeface="Arial" pitchFamily="34" charset="0"/>
              </a:rPr>
              <a:t>bảo</a:t>
            </a:r>
            <a:r>
              <a:rPr lang="en-US" sz="2000" b="1" dirty="0">
                <a:solidFill>
                  <a:srgbClr val="000000"/>
                </a:solidFill>
                <a:latin typeface="Arial" pitchFamily="34" charset="0"/>
              </a:rPr>
              <a:t> </a:t>
            </a:r>
            <a:r>
              <a:rPr lang="en-US" sz="2000" b="1" dirty="0" err="1">
                <a:solidFill>
                  <a:srgbClr val="000000"/>
                </a:solidFill>
                <a:latin typeface="Arial" pitchFamily="34" charset="0"/>
              </a:rPr>
              <a:t>vệ</a:t>
            </a:r>
            <a:r>
              <a:rPr lang="en-US" sz="2000" b="1" dirty="0">
                <a:solidFill>
                  <a:srgbClr val="000000"/>
                </a:solidFill>
                <a:latin typeface="Arial" pitchFamily="34" charset="0"/>
              </a:rPr>
              <a:t> </a:t>
            </a:r>
            <a:r>
              <a:rPr lang="en-US" sz="2000" b="1" dirty="0" err="1">
                <a:solidFill>
                  <a:srgbClr val="000000"/>
                </a:solidFill>
                <a:latin typeface="Arial" pitchFamily="34" charset="0"/>
              </a:rPr>
              <a:t>cơ</a:t>
            </a:r>
            <a:r>
              <a:rPr lang="en-US" sz="2000" b="1" dirty="0">
                <a:solidFill>
                  <a:srgbClr val="000000"/>
                </a:solidFill>
                <a:latin typeface="Arial" pitchFamily="34" charset="0"/>
              </a:rPr>
              <a:t> </a:t>
            </a:r>
            <a:r>
              <a:rPr lang="en-US" sz="2000" b="1" dirty="0" err="1">
                <a:solidFill>
                  <a:srgbClr val="000000"/>
                </a:solidFill>
                <a:latin typeface="Arial" pitchFamily="34" charset="0"/>
              </a:rPr>
              <a:t>thể</a:t>
            </a:r>
            <a:endParaRPr lang="en-US" sz="2000" b="1" dirty="0">
              <a:solidFill>
                <a:srgbClr val="000000"/>
              </a:solidFill>
              <a:latin typeface="Arial" pitchFamily="34" charset="0"/>
            </a:endParaRPr>
          </a:p>
        </p:txBody>
      </p:sp>
      <p:sp>
        <p:nvSpPr>
          <p:cNvPr id="17" name="TextBox 17"/>
          <p:cNvSpPr txBox="1"/>
          <p:nvPr/>
        </p:nvSpPr>
        <p:spPr>
          <a:xfrm>
            <a:off x="1511815" y="2744894"/>
            <a:ext cx="6738984" cy="704745"/>
          </a:xfrm>
          <a:prstGeom prst="rect">
            <a:avLst/>
          </a:prstGeom>
        </p:spPr>
        <p:txBody>
          <a:bodyPr wrap="square" lIns="0" tIns="0" rIns="0" bIns="0" rtlCol="0" anchor="t">
            <a:spAutoFit/>
          </a:bodyPr>
          <a:lstStyle/>
          <a:p>
            <a:pPr>
              <a:lnSpc>
                <a:spcPct val="120000"/>
              </a:lnSpc>
              <a:spcBef>
                <a:spcPct val="0"/>
              </a:spcBef>
            </a:pPr>
            <a:r>
              <a:rPr lang="en-US" sz="2000" b="1" dirty="0" err="1">
                <a:solidFill>
                  <a:srgbClr val="000000"/>
                </a:solidFill>
                <a:latin typeface="Arial" pitchFamily="34" charset="0"/>
              </a:rPr>
              <a:t>Cơ</a:t>
            </a:r>
            <a:r>
              <a:rPr lang="en-US" sz="2000" b="1" dirty="0">
                <a:solidFill>
                  <a:srgbClr val="000000"/>
                </a:solidFill>
                <a:latin typeface="Arial" pitchFamily="34" charset="0"/>
              </a:rPr>
              <a:t> </a:t>
            </a:r>
            <a:r>
              <a:rPr lang="en-US" sz="2000" b="1" dirty="0" err="1">
                <a:solidFill>
                  <a:srgbClr val="000000"/>
                </a:solidFill>
                <a:latin typeface="Arial" pitchFamily="34" charset="0"/>
              </a:rPr>
              <a:t>bám</a:t>
            </a:r>
            <a:r>
              <a:rPr lang="en-US" sz="2000" b="1" dirty="0">
                <a:solidFill>
                  <a:srgbClr val="000000"/>
                </a:solidFill>
                <a:latin typeface="Arial" pitchFamily="34" charset="0"/>
              </a:rPr>
              <a:t> </a:t>
            </a:r>
            <a:r>
              <a:rPr lang="en-US" sz="2000" b="1" dirty="0" err="1">
                <a:solidFill>
                  <a:srgbClr val="000000"/>
                </a:solidFill>
                <a:latin typeface="Arial" pitchFamily="34" charset="0"/>
              </a:rPr>
              <a:t>vào</a:t>
            </a:r>
            <a:r>
              <a:rPr lang="en-US" sz="2000" b="1" dirty="0">
                <a:solidFill>
                  <a:srgbClr val="000000"/>
                </a:solidFill>
                <a:latin typeface="Arial" pitchFamily="34" charset="0"/>
              </a:rPr>
              <a:t> </a:t>
            </a:r>
            <a:r>
              <a:rPr lang="en-US" sz="2000" b="1" dirty="0" err="1">
                <a:solidFill>
                  <a:srgbClr val="000000"/>
                </a:solidFill>
                <a:latin typeface="Arial" pitchFamily="34" charset="0"/>
              </a:rPr>
              <a:t>xương</a:t>
            </a:r>
            <a:r>
              <a:rPr lang="en-US" sz="2000" b="1" dirty="0">
                <a:solidFill>
                  <a:srgbClr val="000000"/>
                </a:solidFill>
                <a:latin typeface="Arial" pitchFamily="34" charset="0"/>
              </a:rPr>
              <a:t>, </a:t>
            </a:r>
            <a:r>
              <a:rPr lang="en-US" sz="2000" b="1" dirty="0" err="1">
                <a:solidFill>
                  <a:srgbClr val="000000"/>
                </a:solidFill>
                <a:latin typeface="Arial" pitchFamily="34" charset="0"/>
              </a:rPr>
              <a:t>khi</a:t>
            </a:r>
            <a:r>
              <a:rPr lang="en-US" sz="2000" b="1" dirty="0">
                <a:solidFill>
                  <a:srgbClr val="000000"/>
                </a:solidFill>
                <a:latin typeface="Arial" pitchFamily="34" charset="0"/>
              </a:rPr>
              <a:t> </a:t>
            </a:r>
            <a:r>
              <a:rPr lang="en-US" sz="2000" b="1" dirty="0" err="1">
                <a:solidFill>
                  <a:srgbClr val="000000"/>
                </a:solidFill>
                <a:latin typeface="Arial" pitchFamily="34" charset="0"/>
              </a:rPr>
              <a:t>cơ</a:t>
            </a:r>
            <a:r>
              <a:rPr lang="en-US" sz="2000" b="1" dirty="0">
                <a:solidFill>
                  <a:srgbClr val="000000"/>
                </a:solidFill>
                <a:latin typeface="Arial" pitchFamily="34" charset="0"/>
              </a:rPr>
              <a:t> co hay </a:t>
            </a:r>
            <a:r>
              <a:rPr lang="en-US" sz="2000" b="1" dirty="0" err="1">
                <a:solidFill>
                  <a:srgbClr val="000000"/>
                </a:solidFill>
                <a:latin typeface="Arial" pitchFamily="34" charset="0"/>
              </a:rPr>
              <a:t>dãn</a:t>
            </a:r>
            <a:r>
              <a:rPr lang="en-US" sz="2000" b="1" dirty="0">
                <a:solidFill>
                  <a:srgbClr val="000000"/>
                </a:solidFill>
                <a:latin typeface="Arial" pitchFamily="34" charset="0"/>
              </a:rPr>
              <a:t> </a:t>
            </a:r>
            <a:r>
              <a:rPr lang="en-US" sz="2000" b="1" dirty="0" err="1">
                <a:solidFill>
                  <a:srgbClr val="000000"/>
                </a:solidFill>
                <a:latin typeface="Arial" pitchFamily="34" charset="0"/>
              </a:rPr>
              <a:t>sẽ</a:t>
            </a:r>
            <a:r>
              <a:rPr lang="en-US" sz="2000" b="1" dirty="0">
                <a:solidFill>
                  <a:srgbClr val="000000"/>
                </a:solidFill>
                <a:latin typeface="Arial" pitchFamily="34" charset="0"/>
              </a:rPr>
              <a:t> </a:t>
            </a:r>
            <a:r>
              <a:rPr lang="en-US" sz="2000" b="1" dirty="0" err="1">
                <a:solidFill>
                  <a:srgbClr val="000000"/>
                </a:solidFill>
                <a:latin typeface="Arial" pitchFamily="34" charset="0"/>
              </a:rPr>
              <a:t>làm</a:t>
            </a:r>
            <a:r>
              <a:rPr lang="en-US" sz="2000" b="1" dirty="0">
                <a:solidFill>
                  <a:srgbClr val="000000"/>
                </a:solidFill>
                <a:latin typeface="Arial" pitchFamily="34" charset="0"/>
              </a:rPr>
              <a:t> </a:t>
            </a:r>
            <a:r>
              <a:rPr lang="en-US" sz="2000" b="1" dirty="0" err="1">
                <a:solidFill>
                  <a:srgbClr val="000000"/>
                </a:solidFill>
                <a:latin typeface="Arial" pitchFamily="34" charset="0"/>
              </a:rPr>
              <a:t>xương</a:t>
            </a:r>
            <a:r>
              <a:rPr lang="en-US" sz="2000" b="1" dirty="0">
                <a:solidFill>
                  <a:srgbClr val="000000"/>
                </a:solidFill>
                <a:latin typeface="Arial" pitchFamily="34" charset="0"/>
              </a:rPr>
              <a:t> </a:t>
            </a:r>
            <a:r>
              <a:rPr lang="en-US" sz="2000" b="1" dirty="0" err="1">
                <a:solidFill>
                  <a:srgbClr val="000000"/>
                </a:solidFill>
                <a:latin typeface="Arial" pitchFamily="34" charset="0"/>
              </a:rPr>
              <a:t>cử</a:t>
            </a:r>
            <a:r>
              <a:rPr lang="en-US" sz="2000" b="1" dirty="0">
                <a:solidFill>
                  <a:srgbClr val="000000"/>
                </a:solidFill>
                <a:latin typeface="Arial" pitchFamily="34" charset="0"/>
              </a:rPr>
              <a:t> </a:t>
            </a:r>
            <a:r>
              <a:rPr lang="en-US" sz="2000" b="1" dirty="0" err="1">
                <a:solidFill>
                  <a:srgbClr val="000000"/>
                </a:solidFill>
                <a:latin typeface="Arial" pitchFamily="34" charset="0"/>
              </a:rPr>
              <a:t>động</a:t>
            </a:r>
            <a:r>
              <a:rPr lang="en-US" sz="2000" b="1" dirty="0">
                <a:solidFill>
                  <a:srgbClr val="000000"/>
                </a:solidFill>
                <a:latin typeface="Arial" pitchFamily="34" charset="0"/>
              </a:rPr>
              <a:t>, </a:t>
            </a:r>
            <a:r>
              <a:rPr lang="en-US" sz="2000" b="1" dirty="0" err="1">
                <a:solidFill>
                  <a:srgbClr val="000000"/>
                </a:solidFill>
                <a:latin typeface="Arial" pitchFamily="34" charset="0"/>
              </a:rPr>
              <a:t>giúp</a:t>
            </a:r>
            <a:r>
              <a:rPr lang="en-US" sz="2000" b="1" dirty="0">
                <a:solidFill>
                  <a:srgbClr val="000000"/>
                </a:solidFill>
                <a:latin typeface="Arial" pitchFamily="34" charset="0"/>
              </a:rPr>
              <a:t> </a:t>
            </a:r>
            <a:r>
              <a:rPr lang="en-US" sz="2000" b="1" dirty="0" err="1">
                <a:solidFill>
                  <a:srgbClr val="000000"/>
                </a:solidFill>
                <a:latin typeface="Arial" pitchFamily="34" charset="0"/>
              </a:rPr>
              <a:t>cơ</a:t>
            </a:r>
            <a:r>
              <a:rPr lang="en-US" sz="2000" b="1" dirty="0">
                <a:solidFill>
                  <a:srgbClr val="000000"/>
                </a:solidFill>
                <a:latin typeface="Arial" pitchFamily="34" charset="0"/>
              </a:rPr>
              <a:t> </a:t>
            </a:r>
            <a:r>
              <a:rPr lang="en-US" sz="2000" b="1" dirty="0" err="1">
                <a:solidFill>
                  <a:srgbClr val="000000"/>
                </a:solidFill>
                <a:latin typeface="Arial" pitchFamily="34" charset="0"/>
              </a:rPr>
              <a:t>thể</a:t>
            </a:r>
            <a:r>
              <a:rPr lang="en-US" sz="2000" b="1" dirty="0">
                <a:solidFill>
                  <a:srgbClr val="000000"/>
                </a:solidFill>
                <a:latin typeface="Arial" pitchFamily="34" charset="0"/>
              </a:rPr>
              <a:t> di </a:t>
            </a:r>
            <a:r>
              <a:rPr lang="en-US" sz="2000" b="1" dirty="0" err="1">
                <a:solidFill>
                  <a:srgbClr val="000000"/>
                </a:solidFill>
                <a:latin typeface="Arial" pitchFamily="34" charset="0"/>
              </a:rPr>
              <a:t>chuyển</a:t>
            </a:r>
            <a:r>
              <a:rPr lang="en-US" sz="2000" b="1" dirty="0">
                <a:solidFill>
                  <a:srgbClr val="000000"/>
                </a:solidFill>
                <a:latin typeface="Arial" pitchFamily="34" charset="0"/>
              </a:rPr>
              <a:t> </a:t>
            </a:r>
            <a:r>
              <a:rPr lang="en-US" sz="2000" b="1" dirty="0" err="1">
                <a:solidFill>
                  <a:srgbClr val="000000"/>
                </a:solidFill>
                <a:latin typeface="Arial" pitchFamily="34" charset="0"/>
              </a:rPr>
              <a:t>và</a:t>
            </a:r>
            <a:r>
              <a:rPr lang="en-US" sz="2000" b="1" dirty="0">
                <a:solidFill>
                  <a:srgbClr val="000000"/>
                </a:solidFill>
                <a:latin typeface="Arial" pitchFamily="34" charset="0"/>
              </a:rPr>
              <a:t> </a:t>
            </a:r>
            <a:r>
              <a:rPr lang="en-US" sz="2000" b="1" dirty="0" err="1">
                <a:solidFill>
                  <a:srgbClr val="000000"/>
                </a:solidFill>
                <a:latin typeface="Arial" pitchFamily="34" charset="0"/>
              </a:rPr>
              <a:t>vận</a:t>
            </a:r>
            <a:r>
              <a:rPr lang="en-US" sz="2000" b="1" dirty="0">
                <a:solidFill>
                  <a:srgbClr val="000000"/>
                </a:solidFill>
                <a:latin typeface="Arial" pitchFamily="34" charset="0"/>
              </a:rPr>
              <a:t> </a:t>
            </a:r>
            <a:r>
              <a:rPr lang="en-US" sz="2000" b="1" dirty="0" err="1">
                <a:solidFill>
                  <a:srgbClr val="000000"/>
                </a:solidFill>
                <a:latin typeface="Arial" pitchFamily="34" charset="0"/>
              </a:rPr>
              <a:t>động</a:t>
            </a:r>
            <a:r>
              <a:rPr lang="en-US" sz="2000" b="1" dirty="0">
                <a:solidFill>
                  <a:srgbClr val="000000"/>
                </a:solidFill>
                <a:latin typeface="Arial" pitchFamily="34" charset="0"/>
              </a:rPr>
              <a:t> </a:t>
            </a:r>
          </a:p>
        </p:txBody>
      </p:sp>
      <p:sp>
        <p:nvSpPr>
          <p:cNvPr id="18" name="TextBox 18"/>
          <p:cNvSpPr txBox="1"/>
          <p:nvPr/>
        </p:nvSpPr>
        <p:spPr>
          <a:xfrm>
            <a:off x="1511815" y="3885776"/>
            <a:ext cx="7019428" cy="1074077"/>
          </a:xfrm>
          <a:prstGeom prst="rect">
            <a:avLst/>
          </a:prstGeom>
        </p:spPr>
        <p:txBody>
          <a:bodyPr wrap="square" lIns="0" tIns="0" rIns="0" bIns="0" rtlCol="0" anchor="t">
            <a:spAutoFit/>
          </a:bodyPr>
          <a:lstStyle/>
          <a:p>
            <a:pPr>
              <a:lnSpc>
                <a:spcPct val="120000"/>
              </a:lnSpc>
              <a:spcBef>
                <a:spcPct val="0"/>
              </a:spcBef>
            </a:pPr>
            <a:r>
              <a:rPr lang="en-US" sz="2000" b="1" dirty="0" err="1">
                <a:solidFill>
                  <a:srgbClr val="000000"/>
                </a:solidFill>
                <a:latin typeface="Arial" pitchFamily="34" charset="0"/>
              </a:rPr>
              <a:t>Một</a:t>
            </a:r>
            <a:r>
              <a:rPr lang="en-US" sz="2000" b="1" dirty="0">
                <a:solidFill>
                  <a:srgbClr val="000000"/>
                </a:solidFill>
                <a:latin typeface="Arial" pitchFamily="34" charset="0"/>
              </a:rPr>
              <a:t> </a:t>
            </a:r>
            <a:r>
              <a:rPr lang="en-US" sz="2000" b="1" dirty="0" err="1">
                <a:solidFill>
                  <a:srgbClr val="000000"/>
                </a:solidFill>
                <a:latin typeface="Arial" pitchFamily="34" charset="0"/>
              </a:rPr>
              <a:t>số</a:t>
            </a:r>
            <a:r>
              <a:rPr lang="en-US" sz="2000" b="1" dirty="0">
                <a:solidFill>
                  <a:srgbClr val="000000"/>
                </a:solidFill>
                <a:latin typeface="Arial" pitchFamily="34" charset="0"/>
              </a:rPr>
              <a:t> </a:t>
            </a:r>
            <a:r>
              <a:rPr lang="en-US" sz="2000" b="1" dirty="0" err="1">
                <a:solidFill>
                  <a:srgbClr val="000000"/>
                </a:solidFill>
                <a:latin typeface="Arial" pitchFamily="34" charset="0"/>
              </a:rPr>
              <a:t>khớp</a:t>
            </a:r>
            <a:r>
              <a:rPr lang="en-US" sz="2000" b="1" dirty="0">
                <a:solidFill>
                  <a:srgbClr val="000000"/>
                </a:solidFill>
                <a:latin typeface="Arial" pitchFamily="34" charset="0"/>
              </a:rPr>
              <a:t> </a:t>
            </a:r>
            <a:r>
              <a:rPr lang="en-US" sz="2000" b="1" dirty="0" err="1">
                <a:solidFill>
                  <a:srgbClr val="000000"/>
                </a:solidFill>
                <a:latin typeface="Arial" pitchFamily="34" charset="0"/>
              </a:rPr>
              <a:t>xương</a:t>
            </a:r>
            <a:r>
              <a:rPr lang="en-US" sz="2000" b="1" dirty="0">
                <a:solidFill>
                  <a:srgbClr val="000000"/>
                </a:solidFill>
                <a:latin typeface="Arial" pitchFamily="34" charset="0"/>
              </a:rPr>
              <a:t> </a:t>
            </a:r>
            <a:r>
              <a:rPr lang="en-US" sz="2000" b="1" dirty="0" err="1">
                <a:solidFill>
                  <a:srgbClr val="000000"/>
                </a:solidFill>
                <a:latin typeface="Arial" pitchFamily="34" charset="0"/>
              </a:rPr>
              <a:t>tạo</a:t>
            </a:r>
            <a:r>
              <a:rPr lang="en-US" sz="2000" b="1" dirty="0">
                <a:solidFill>
                  <a:srgbClr val="000000"/>
                </a:solidFill>
                <a:latin typeface="Arial" pitchFamily="34" charset="0"/>
              </a:rPr>
              <a:t> </a:t>
            </a:r>
            <a:r>
              <a:rPr lang="en-US" sz="2000" b="1" dirty="0" err="1">
                <a:solidFill>
                  <a:srgbClr val="000000"/>
                </a:solidFill>
                <a:latin typeface="Arial" pitchFamily="34" charset="0"/>
              </a:rPr>
              <a:t>kết</a:t>
            </a:r>
            <a:r>
              <a:rPr lang="en-US" sz="2000" b="1" dirty="0">
                <a:solidFill>
                  <a:srgbClr val="000000"/>
                </a:solidFill>
                <a:latin typeface="Arial" pitchFamily="34" charset="0"/>
              </a:rPr>
              <a:t> </a:t>
            </a:r>
            <a:r>
              <a:rPr lang="en-US" sz="2000" b="1" dirty="0" err="1">
                <a:solidFill>
                  <a:srgbClr val="000000"/>
                </a:solidFill>
                <a:latin typeface="Arial" pitchFamily="34" charset="0"/>
              </a:rPr>
              <a:t>nối</a:t>
            </a:r>
            <a:r>
              <a:rPr lang="en-US" sz="2000" b="1" dirty="0">
                <a:solidFill>
                  <a:srgbClr val="000000"/>
                </a:solidFill>
                <a:latin typeface="Arial" pitchFamily="34" charset="0"/>
              </a:rPr>
              <a:t> </a:t>
            </a:r>
            <a:r>
              <a:rPr lang="en-US" sz="2000" b="1" dirty="0" err="1">
                <a:solidFill>
                  <a:srgbClr val="000000"/>
                </a:solidFill>
                <a:latin typeface="Arial" pitchFamily="34" charset="0"/>
              </a:rPr>
              <a:t>kiểu</a:t>
            </a:r>
            <a:r>
              <a:rPr lang="en-US" sz="2000" b="1" dirty="0">
                <a:solidFill>
                  <a:srgbClr val="000000"/>
                </a:solidFill>
                <a:latin typeface="Arial" pitchFamily="34" charset="0"/>
              </a:rPr>
              <a:t> </a:t>
            </a:r>
            <a:r>
              <a:rPr lang="en-US" sz="2000" b="1" dirty="0" err="1">
                <a:solidFill>
                  <a:srgbClr val="000000"/>
                </a:solidFill>
                <a:latin typeface="Arial" pitchFamily="34" charset="0"/>
              </a:rPr>
              <a:t>đòn</a:t>
            </a:r>
            <a:r>
              <a:rPr lang="en-US" sz="2000" b="1" dirty="0">
                <a:solidFill>
                  <a:srgbClr val="000000"/>
                </a:solidFill>
                <a:latin typeface="Arial" pitchFamily="34" charset="0"/>
              </a:rPr>
              <a:t> </a:t>
            </a:r>
            <a:r>
              <a:rPr lang="en-US" sz="2000" b="1" dirty="0" err="1">
                <a:solidFill>
                  <a:srgbClr val="000000"/>
                </a:solidFill>
                <a:latin typeface="Arial" pitchFamily="34" charset="0"/>
              </a:rPr>
              <a:t>bẩy</a:t>
            </a:r>
            <a:r>
              <a:rPr lang="en-US" sz="2000" b="1" dirty="0">
                <a:solidFill>
                  <a:srgbClr val="000000"/>
                </a:solidFill>
                <a:latin typeface="Arial" pitchFamily="34" charset="0"/>
              </a:rPr>
              <a:t> </a:t>
            </a:r>
            <a:r>
              <a:rPr lang="en-US" sz="2000" b="1" dirty="0" err="1">
                <a:solidFill>
                  <a:srgbClr val="000000"/>
                </a:solidFill>
                <a:latin typeface="Arial" pitchFamily="34" charset="0"/>
              </a:rPr>
              <a:t>giữa</a:t>
            </a:r>
            <a:r>
              <a:rPr lang="en-US" sz="2000" b="1" dirty="0">
                <a:solidFill>
                  <a:srgbClr val="000000"/>
                </a:solidFill>
                <a:latin typeface="Arial" pitchFamily="34" charset="0"/>
              </a:rPr>
              <a:t> </a:t>
            </a:r>
            <a:r>
              <a:rPr lang="en-US" sz="2000" b="1" dirty="0" err="1">
                <a:solidFill>
                  <a:srgbClr val="000000"/>
                </a:solidFill>
                <a:latin typeface="Arial" pitchFamily="34" charset="0"/>
              </a:rPr>
              <a:t>các</a:t>
            </a:r>
            <a:r>
              <a:rPr lang="en-US" sz="2000" b="1" dirty="0">
                <a:solidFill>
                  <a:srgbClr val="000000"/>
                </a:solidFill>
                <a:latin typeface="Arial" pitchFamily="34" charset="0"/>
              </a:rPr>
              <a:t> </a:t>
            </a:r>
            <a:r>
              <a:rPr lang="en-US" sz="2000" b="1" dirty="0" err="1">
                <a:solidFill>
                  <a:srgbClr val="000000"/>
                </a:solidFill>
                <a:latin typeface="Arial" pitchFamily="34" charset="0"/>
              </a:rPr>
              <a:t>xương</a:t>
            </a:r>
            <a:r>
              <a:rPr lang="en-US" sz="2000" b="1" dirty="0">
                <a:solidFill>
                  <a:srgbClr val="000000"/>
                </a:solidFill>
                <a:latin typeface="Arial" pitchFamily="34" charset="0"/>
              </a:rPr>
              <a:t>, </a:t>
            </a:r>
            <a:r>
              <a:rPr lang="en-US" sz="2000" b="1" dirty="0" err="1">
                <a:solidFill>
                  <a:srgbClr val="000000"/>
                </a:solidFill>
                <a:latin typeface="Arial" pitchFamily="34" charset="0"/>
              </a:rPr>
              <a:t>nhờ</a:t>
            </a:r>
            <a:r>
              <a:rPr lang="en-US" sz="2000" b="1" dirty="0">
                <a:solidFill>
                  <a:srgbClr val="000000"/>
                </a:solidFill>
                <a:latin typeface="Arial" pitchFamily="34" charset="0"/>
              </a:rPr>
              <a:t> </a:t>
            </a:r>
            <a:r>
              <a:rPr lang="en-US" sz="2000" b="1" dirty="0" err="1">
                <a:solidFill>
                  <a:srgbClr val="000000"/>
                </a:solidFill>
                <a:latin typeface="Arial" pitchFamily="34" charset="0"/>
              </a:rPr>
              <a:t>vậy</a:t>
            </a:r>
            <a:r>
              <a:rPr lang="en-US" sz="2000" b="1" dirty="0">
                <a:solidFill>
                  <a:srgbClr val="000000"/>
                </a:solidFill>
                <a:latin typeface="Arial" pitchFamily="34" charset="0"/>
              </a:rPr>
              <a:t>, </a:t>
            </a:r>
            <a:r>
              <a:rPr lang="en-US" sz="2000" b="1" dirty="0" err="1">
                <a:solidFill>
                  <a:srgbClr val="000000"/>
                </a:solidFill>
                <a:latin typeface="Arial" pitchFamily="34" charset="0"/>
              </a:rPr>
              <a:t>xương</a:t>
            </a:r>
            <a:r>
              <a:rPr lang="en-US" sz="2000" b="1" dirty="0">
                <a:solidFill>
                  <a:srgbClr val="000000"/>
                </a:solidFill>
                <a:latin typeface="Arial" pitchFamily="34" charset="0"/>
              </a:rPr>
              <a:t> </a:t>
            </a:r>
            <a:r>
              <a:rPr lang="en-US" sz="2000" b="1" dirty="0" err="1">
                <a:solidFill>
                  <a:srgbClr val="000000"/>
                </a:solidFill>
                <a:latin typeface="Arial" pitchFamily="34" charset="0"/>
              </a:rPr>
              <a:t>có</a:t>
            </a:r>
            <a:r>
              <a:rPr lang="en-US" sz="2000" b="1" dirty="0">
                <a:solidFill>
                  <a:srgbClr val="000000"/>
                </a:solidFill>
                <a:latin typeface="Arial" pitchFamily="34" charset="0"/>
              </a:rPr>
              <a:t> </a:t>
            </a:r>
            <a:r>
              <a:rPr lang="en-US" sz="2000" b="1" dirty="0" err="1">
                <a:solidFill>
                  <a:srgbClr val="000000"/>
                </a:solidFill>
                <a:latin typeface="Arial" pitchFamily="34" charset="0"/>
              </a:rPr>
              <a:t>khả</a:t>
            </a:r>
            <a:r>
              <a:rPr lang="en-US" sz="2000" b="1" dirty="0">
                <a:solidFill>
                  <a:srgbClr val="000000"/>
                </a:solidFill>
                <a:latin typeface="Arial" pitchFamily="34" charset="0"/>
              </a:rPr>
              <a:t> </a:t>
            </a:r>
            <a:r>
              <a:rPr lang="en-US" sz="2000" b="1" dirty="0" err="1">
                <a:solidFill>
                  <a:srgbClr val="000000"/>
                </a:solidFill>
                <a:latin typeface="Arial" pitchFamily="34" charset="0"/>
              </a:rPr>
              <a:t>năng</a:t>
            </a:r>
            <a:r>
              <a:rPr lang="en-US" sz="2000" b="1" dirty="0">
                <a:solidFill>
                  <a:srgbClr val="000000"/>
                </a:solidFill>
                <a:latin typeface="Arial" pitchFamily="34" charset="0"/>
              </a:rPr>
              <a:t> </a:t>
            </a:r>
            <a:r>
              <a:rPr lang="en-US" sz="2000" b="1" dirty="0" err="1">
                <a:solidFill>
                  <a:srgbClr val="000000"/>
                </a:solidFill>
                <a:latin typeface="Arial" pitchFamily="34" charset="0"/>
              </a:rPr>
              <a:t>chịu</a:t>
            </a:r>
            <a:r>
              <a:rPr lang="en-US" sz="2000" b="1" dirty="0">
                <a:solidFill>
                  <a:srgbClr val="000000"/>
                </a:solidFill>
                <a:latin typeface="Arial" pitchFamily="34" charset="0"/>
              </a:rPr>
              <a:t> </a:t>
            </a:r>
            <a:r>
              <a:rPr lang="en-US" sz="2000" b="1" dirty="0" err="1">
                <a:solidFill>
                  <a:srgbClr val="000000"/>
                </a:solidFill>
                <a:latin typeface="Arial" pitchFamily="34" charset="0"/>
              </a:rPr>
              <a:t>tải</a:t>
            </a:r>
            <a:r>
              <a:rPr lang="en-US" sz="2000" b="1" dirty="0">
                <a:solidFill>
                  <a:srgbClr val="000000"/>
                </a:solidFill>
                <a:latin typeface="Arial" pitchFamily="34" charset="0"/>
              </a:rPr>
              <a:t> </a:t>
            </a:r>
            <a:r>
              <a:rPr lang="en-US" sz="2000" b="1" dirty="0" err="1">
                <a:solidFill>
                  <a:srgbClr val="000000"/>
                </a:solidFill>
                <a:latin typeface="Arial" pitchFamily="34" charset="0"/>
              </a:rPr>
              <a:t>cao</a:t>
            </a:r>
            <a:r>
              <a:rPr lang="en-US" sz="2000" b="1" dirty="0">
                <a:solidFill>
                  <a:srgbClr val="000000"/>
                </a:solidFill>
                <a:latin typeface="Arial" pitchFamily="34" charset="0"/>
              </a:rPr>
              <a:t> </a:t>
            </a:r>
            <a:r>
              <a:rPr lang="en-US" sz="2000" b="1" dirty="0" err="1">
                <a:solidFill>
                  <a:srgbClr val="000000"/>
                </a:solidFill>
                <a:latin typeface="Arial" pitchFamily="34" charset="0"/>
              </a:rPr>
              <a:t>khi</a:t>
            </a:r>
            <a:r>
              <a:rPr lang="en-US" sz="2000" b="1" dirty="0">
                <a:solidFill>
                  <a:srgbClr val="000000"/>
                </a:solidFill>
                <a:latin typeface="Arial" pitchFamily="34" charset="0"/>
              </a:rPr>
              <a:t> </a:t>
            </a:r>
            <a:r>
              <a:rPr lang="en-US" sz="2000" b="1" dirty="0" err="1">
                <a:solidFill>
                  <a:srgbClr val="000000"/>
                </a:solidFill>
                <a:latin typeface="Arial" pitchFamily="34" charset="0"/>
              </a:rPr>
              <a:t>vận</a:t>
            </a:r>
            <a:r>
              <a:rPr lang="en-US" sz="2000" b="1" dirty="0">
                <a:solidFill>
                  <a:srgbClr val="000000"/>
                </a:solidFill>
                <a:latin typeface="Arial" pitchFamily="34" charset="0"/>
              </a:rPr>
              <a:t> </a:t>
            </a:r>
            <a:r>
              <a:rPr lang="en-US" sz="2000" b="1" dirty="0" err="1">
                <a:solidFill>
                  <a:srgbClr val="000000"/>
                </a:solidFill>
                <a:latin typeface="Arial" pitchFamily="34" charset="0"/>
              </a:rPr>
              <a:t>động</a:t>
            </a:r>
            <a:endParaRPr lang="en-US" sz="2000" b="1" dirty="0">
              <a:solidFill>
                <a:srgbClr val="000000"/>
              </a:solidFill>
              <a:latin typeface="Arial" pitchFamily="34" charset="0"/>
            </a:endParaRPr>
          </a:p>
        </p:txBody>
      </p:sp>
      <p:grpSp>
        <p:nvGrpSpPr>
          <p:cNvPr id="19" name="Group 10"/>
          <p:cNvGrpSpPr/>
          <p:nvPr/>
        </p:nvGrpSpPr>
        <p:grpSpPr>
          <a:xfrm rot="5400000">
            <a:off x="534812" y="5497355"/>
            <a:ext cx="893311" cy="719003"/>
            <a:chOff x="0" y="0"/>
            <a:chExt cx="812800" cy="711200"/>
          </a:xfrm>
        </p:grpSpPr>
        <p:sp>
          <p:nvSpPr>
            <p:cNvPr id="20" name="Freeform 11"/>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D61F27"/>
            </a:solidFill>
          </p:spPr>
        </p:sp>
        <p:sp>
          <p:nvSpPr>
            <p:cNvPr id="21" name="TextBox 12"/>
            <p:cNvSpPr txBox="1"/>
            <p:nvPr/>
          </p:nvSpPr>
          <p:spPr>
            <a:xfrm>
              <a:off x="127000" y="292100"/>
              <a:ext cx="558800" cy="3683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22" name="TextBox 18"/>
          <p:cNvSpPr txBox="1"/>
          <p:nvPr/>
        </p:nvSpPr>
        <p:spPr>
          <a:xfrm>
            <a:off x="1511815" y="5410200"/>
            <a:ext cx="7019428" cy="1074077"/>
          </a:xfrm>
          <a:prstGeom prst="rect">
            <a:avLst/>
          </a:prstGeom>
        </p:spPr>
        <p:txBody>
          <a:bodyPr wrap="square" lIns="0" tIns="0" rIns="0" bIns="0" rtlCol="0" anchor="t">
            <a:spAutoFit/>
          </a:bodyPr>
          <a:lstStyle/>
          <a:p>
            <a:pPr>
              <a:lnSpc>
                <a:spcPct val="120000"/>
              </a:lnSpc>
              <a:spcBef>
                <a:spcPct val="0"/>
              </a:spcBef>
            </a:pPr>
            <a:r>
              <a:rPr lang="en-US" sz="2000" b="1" dirty="0" err="1">
                <a:solidFill>
                  <a:srgbClr val="000000"/>
                </a:solidFill>
                <a:latin typeface="Arial" pitchFamily="34" charset="0"/>
              </a:rPr>
              <a:t>Chất</a:t>
            </a:r>
            <a:r>
              <a:rPr lang="en-US" sz="2000" b="1" dirty="0">
                <a:solidFill>
                  <a:srgbClr val="000000"/>
                </a:solidFill>
                <a:latin typeface="Arial" pitchFamily="34" charset="0"/>
              </a:rPr>
              <a:t> </a:t>
            </a:r>
            <a:r>
              <a:rPr lang="en-US" sz="2000" b="1" dirty="0" err="1">
                <a:solidFill>
                  <a:srgbClr val="000000"/>
                </a:solidFill>
                <a:latin typeface="Arial" pitchFamily="34" charset="0"/>
              </a:rPr>
              <a:t>khoáng</a:t>
            </a:r>
            <a:r>
              <a:rPr lang="en-US" sz="2000" b="1" dirty="0">
                <a:solidFill>
                  <a:srgbClr val="000000"/>
                </a:solidFill>
                <a:latin typeface="Arial" pitchFamily="34" charset="0"/>
              </a:rPr>
              <a:t> </a:t>
            </a:r>
            <a:r>
              <a:rPr lang="en-US" sz="2000" b="1" dirty="0" err="1">
                <a:solidFill>
                  <a:srgbClr val="000000"/>
                </a:solidFill>
                <a:latin typeface="Arial" pitchFamily="34" charset="0"/>
              </a:rPr>
              <a:t>trong</a:t>
            </a:r>
            <a:r>
              <a:rPr lang="en-US" sz="2000" b="1" dirty="0">
                <a:solidFill>
                  <a:srgbClr val="000000"/>
                </a:solidFill>
                <a:latin typeface="Arial" pitchFamily="34" charset="0"/>
              </a:rPr>
              <a:t> </a:t>
            </a:r>
            <a:r>
              <a:rPr lang="en-US" sz="2000" b="1" dirty="0" err="1">
                <a:solidFill>
                  <a:srgbClr val="000000"/>
                </a:solidFill>
                <a:latin typeface="Arial" pitchFamily="34" charset="0"/>
              </a:rPr>
              <a:t>xương</a:t>
            </a:r>
            <a:r>
              <a:rPr lang="en-US" sz="2000" b="1" dirty="0">
                <a:solidFill>
                  <a:srgbClr val="000000"/>
                </a:solidFill>
                <a:latin typeface="Arial" pitchFamily="34" charset="0"/>
              </a:rPr>
              <a:t> </a:t>
            </a:r>
            <a:r>
              <a:rPr lang="en-US" sz="2000" b="1" dirty="0" err="1">
                <a:solidFill>
                  <a:srgbClr val="000000"/>
                </a:solidFill>
                <a:latin typeface="Arial" pitchFamily="34" charset="0"/>
              </a:rPr>
              <a:t>làm</a:t>
            </a:r>
            <a:r>
              <a:rPr lang="en-US" sz="2000" b="1" dirty="0">
                <a:solidFill>
                  <a:srgbClr val="000000"/>
                </a:solidFill>
                <a:latin typeface="Arial" pitchFamily="34" charset="0"/>
              </a:rPr>
              <a:t> </a:t>
            </a:r>
            <a:r>
              <a:rPr lang="en-US" sz="2000" b="1" dirty="0" err="1">
                <a:solidFill>
                  <a:srgbClr val="000000"/>
                </a:solidFill>
                <a:latin typeface="Arial" pitchFamily="34" charset="0"/>
              </a:rPr>
              <a:t>xương</a:t>
            </a:r>
            <a:r>
              <a:rPr lang="en-US" sz="2000" b="1" dirty="0">
                <a:solidFill>
                  <a:srgbClr val="000000"/>
                </a:solidFill>
                <a:latin typeface="Arial" pitchFamily="34" charset="0"/>
              </a:rPr>
              <a:t> </a:t>
            </a:r>
            <a:r>
              <a:rPr lang="en-US" sz="2000" b="1" dirty="0" err="1">
                <a:solidFill>
                  <a:srgbClr val="000000"/>
                </a:solidFill>
                <a:latin typeface="Arial" pitchFamily="34" charset="0"/>
              </a:rPr>
              <a:t>bền</a:t>
            </a:r>
            <a:r>
              <a:rPr lang="en-US" sz="2000" b="1" dirty="0">
                <a:solidFill>
                  <a:srgbClr val="000000"/>
                </a:solidFill>
                <a:latin typeface="Arial" pitchFamily="34" charset="0"/>
              </a:rPr>
              <a:t> </a:t>
            </a:r>
            <a:r>
              <a:rPr lang="en-US" sz="2000" b="1" dirty="0" err="1">
                <a:solidFill>
                  <a:srgbClr val="000000"/>
                </a:solidFill>
                <a:latin typeface="Arial" pitchFamily="34" charset="0"/>
              </a:rPr>
              <a:t>chắc</a:t>
            </a:r>
            <a:r>
              <a:rPr lang="en-US" sz="2000" b="1" dirty="0">
                <a:solidFill>
                  <a:srgbClr val="000000"/>
                </a:solidFill>
                <a:latin typeface="Arial" pitchFamily="34" charset="0"/>
              </a:rPr>
              <a:t>, </a:t>
            </a:r>
            <a:r>
              <a:rPr lang="en-US" sz="2000" b="1" dirty="0" err="1">
                <a:solidFill>
                  <a:srgbClr val="000000"/>
                </a:solidFill>
                <a:latin typeface="Arial" pitchFamily="34" charset="0"/>
              </a:rPr>
              <a:t>chất</a:t>
            </a:r>
            <a:r>
              <a:rPr lang="en-US" sz="2000" b="1" dirty="0">
                <a:solidFill>
                  <a:srgbClr val="000000"/>
                </a:solidFill>
                <a:latin typeface="Arial" pitchFamily="34" charset="0"/>
              </a:rPr>
              <a:t> </a:t>
            </a:r>
            <a:r>
              <a:rPr lang="en-US" sz="2000" b="1" dirty="0" err="1">
                <a:solidFill>
                  <a:srgbClr val="000000"/>
                </a:solidFill>
                <a:latin typeface="Arial" pitchFamily="34" charset="0"/>
              </a:rPr>
              <a:t>hữu</a:t>
            </a:r>
            <a:r>
              <a:rPr lang="en-US" sz="2000" b="1" dirty="0">
                <a:solidFill>
                  <a:srgbClr val="000000"/>
                </a:solidFill>
                <a:latin typeface="Arial" pitchFamily="34" charset="0"/>
              </a:rPr>
              <a:t> </a:t>
            </a:r>
            <a:r>
              <a:rPr lang="en-US" sz="2000" b="1" dirty="0" err="1">
                <a:solidFill>
                  <a:srgbClr val="000000"/>
                </a:solidFill>
                <a:latin typeface="Arial" pitchFamily="34" charset="0"/>
              </a:rPr>
              <a:t>cơ</a:t>
            </a:r>
            <a:r>
              <a:rPr lang="en-US" sz="2000" b="1" dirty="0">
                <a:solidFill>
                  <a:srgbClr val="000000"/>
                </a:solidFill>
                <a:latin typeface="Arial" pitchFamily="34" charset="0"/>
              </a:rPr>
              <a:t> </a:t>
            </a:r>
            <a:r>
              <a:rPr lang="en-US" sz="2000" b="1" dirty="0" err="1">
                <a:solidFill>
                  <a:srgbClr val="000000"/>
                </a:solidFill>
                <a:latin typeface="Arial" pitchFamily="34" charset="0"/>
              </a:rPr>
              <a:t>giúp</a:t>
            </a:r>
            <a:r>
              <a:rPr lang="en-US" sz="2000" b="1" dirty="0">
                <a:solidFill>
                  <a:srgbClr val="000000"/>
                </a:solidFill>
                <a:latin typeface="Arial" pitchFamily="34" charset="0"/>
              </a:rPr>
              <a:t> </a:t>
            </a:r>
            <a:r>
              <a:rPr lang="en-US" sz="2000" b="1" dirty="0" err="1">
                <a:solidFill>
                  <a:srgbClr val="000000"/>
                </a:solidFill>
                <a:latin typeface="Arial" pitchFamily="34" charset="0"/>
              </a:rPr>
              <a:t>xương</a:t>
            </a:r>
            <a:r>
              <a:rPr lang="en-US" sz="2000" b="1" dirty="0">
                <a:solidFill>
                  <a:srgbClr val="000000"/>
                </a:solidFill>
                <a:latin typeface="Arial" pitchFamily="34" charset="0"/>
              </a:rPr>
              <a:t> </a:t>
            </a:r>
            <a:r>
              <a:rPr lang="en-US" sz="2000" b="1" dirty="0" err="1">
                <a:solidFill>
                  <a:srgbClr val="000000"/>
                </a:solidFill>
                <a:latin typeface="Arial" pitchFamily="34" charset="0"/>
              </a:rPr>
              <a:t>có</a:t>
            </a:r>
            <a:r>
              <a:rPr lang="en-US" sz="2000" b="1" dirty="0">
                <a:solidFill>
                  <a:srgbClr val="000000"/>
                </a:solidFill>
                <a:latin typeface="Arial" pitchFamily="34" charset="0"/>
              </a:rPr>
              <a:t> </a:t>
            </a:r>
            <a:r>
              <a:rPr lang="en-US" sz="2000" b="1" dirty="0" err="1">
                <a:solidFill>
                  <a:srgbClr val="000000"/>
                </a:solidFill>
                <a:latin typeface="Arial" pitchFamily="34" charset="0"/>
              </a:rPr>
              <a:t>tính</a:t>
            </a:r>
            <a:r>
              <a:rPr lang="en-US" sz="2000" b="1" dirty="0">
                <a:solidFill>
                  <a:srgbClr val="000000"/>
                </a:solidFill>
                <a:latin typeface="Arial" pitchFamily="34" charset="0"/>
              </a:rPr>
              <a:t> </a:t>
            </a:r>
            <a:r>
              <a:rPr lang="en-US" sz="2000" b="1" dirty="0" err="1">
                <a:solidFill>
                  <a:srgbClr val="000000"/>
                </a:solidFill>
                <a:latin typeface="Arial" pitchFamily="34" charset="0"/>
              </a:rPr>
              <a:t>mềm</a:t>
            </a:r>
            <a:r>
              <a:rPr lang="en-US" sz="2000" b="1" dirty="0">
                <a:solidFill>
                  <a:srgbClr val="000000"/>
                </a:solidFill>
                <a:latin typeface="Arial" pitchFamily="34" charset="0"/>
              </a:rPr>
              <a:t> </a:t>
            </a:r>
            <a:r>
              <a:rPr lang="en-US" sz="2000" b="1" dirty="0" err="1">
                <a:solidFill>
                  <a:srgbClr val="000000"/>
                </a:solidFill>
                <a:latin typeface="Arial" pitchFamily="34" charset="0"/>
              </a:rPr>
              <a:t>dẻo</a:t>
            </a:r>
            <a:r>
              <a:rPr lang="en-US" sz="2000" b="1" dirty="0">
                <a:solidFill>
                  <a:srgbClr val="000000"/>
                </a:solidFill>
                <a:latin typeface="Arial" pitchFamily="34" charset="0"/>
              </a:rPr>
              <a:t>, </a:t>
            </a:r>
            <a:r>
              <a:rPr lang="en-US" sz="2000" b="1" dirty="0" err="1">
                <a:solidFill>
                  <a:srgbClr val="000000"/>
                </a:solidFill>
                <a:latin typeface="Arial" pitchFamily="34" charset="0"/>
              </a:rPr>
              <a:t>nhờ</a:t>
            </a:r>
            <a:r>
              <a:rPr lang="en-US" sz="2000" b="1" dirty="0">
                <a:solidFill>
                  <a:srgbClr val="000000"/>
                </a:solidFill>
                <a:latin typeface="Arial" pitchFamily="34" charset="0"/>
              </a:rPr>
              <a:t> </a:t>
            </a:r>
            <a:r>
              <a:rPr lang="en-US" sz="2000" b="1" dirty="0" err="1">
                <a:solidFill>
                  <a:srgbClr val="000000"/>
                </a:solidFill>
                <a:latin typeface="Arial" pitchFamily="34" charset="0"/>
              </a:rPr>
              <a:t>đó</a:t>
            </a:r>
            <a:r>
              <a:rPr lang="en-US" sz="2000" b="1" dirty="0">
                <a:solidFill>
                  <a:srgbClr val="000000"/>
                </a:solidFill>
                <a:latin typeface="Arial" pitchFamily="34" charset="0"/>
              </a:rPr>
              <a:t> </a:t>
            </a:r>
            <a:r>
              <a:rPr lang="en-US" sz="2000" b="1" dirty="0" err="1">
                <a:solidFill>
                  <a:srgbClr val="000000"/>
                </a:solidFill>
                <a:latin typeface="Arial" pitchFamily="34" charset="0"/>
              </a:rPr>
              <a:t>cơ</a:t>
            </a:r>
            <a:r>
              <a:rPr lang="en-US" sz="2000" b="1" dirty="0">
                <a:solidFill>
                  <a:srgbClr val="000000"/>
                </a:solidFill>
                <a:latin typeface="Arial" pitchFamily="34" charset="0"/>
              </a:rPr>
              <a:t> </a:t>
            </a:r>
            <a:r>
              <a:rPr lang="en-US" sz="2000" b="1" dirty="0" err="1">
                <a:solidFill>
                  <a:srgbClr val="000000"/>
                </a:solidFill>
                <a:latin typeface="Arial" pitchFamily="34" charset="0"/>
              </a:rPr>
              <a:t>thể</a:t>
            </a:r>
            <a:r>
              <a:rPr lang="en-US" sz="2000" b="1" dirty="0">
                <a:solidFill>
                  <a:srgbClr val="000000"/>
                </a:solidFill>
                <a:latin typeface="Arial" pitchFamily="34" charset="0"/>
              </a:rPr>
              <a:t> </a:t>
            </a:r>
            <a:r>
              <a:rPr lang="en-US" sz="2000" b="1" dirty="0" err="1">
                <a:solidFill>
                  <a:srgbClr val="000000"/>
                </a:solidFill>
                <a:latin typeface="Arial" pitchFamily="34" charset="0"/>
              </a:rPr>
              <a:t>vận</a:t>
            </a:r>
            <a:r>
              <a:rPr lang="en-US" sz="2000" b="1" dirty="0">
                <a:solidFill>
                  <a:srgbClr val="000000"/>
                </a:solidFill>
                <a:latin typeface="Arial" pitchFamily="34" charset="0"/>
              </a:rPr>
              <a:t> </a:t>
            </a:r>
            <a:r>
              <a:rPr lang="en-US" sz="2000" b="1" dirty="0" err="1">
                <a:solidFill>
                  <a:srgbClr val="000000"/>
                </a:solidFill>
                <a:latin typeface="Arial" pitchFamily="34" charset="0"/>
              </a:rPr>
              <a:t>động</a:t>
            </a:r>
            <a:r>
              <a:rPr lang="en-US" sz="2000" b="1" dirty="0">
                <a:solidFill>
                  <a:srgbClr val="000000"/>
                </a:solidFill>
                <a:latin typeface="Arial" pitchFamily="34" charset="0"/>
              </a:rPr>
              <a:t> </a:t>
            </a:r>
            <a:r>
              <a:rPr lang="en-US" sz="2000" b="1" dirty="0" err="1">
                <a:solidFill>
                  <a:srgbClr val="000000"/>
                </a:solidFill>
                <a:latin typeface="Arial" pitchFamily="34" charset="0"/>
              </a:rPr>
              <a:t>linh</a:t>
            </a:r>
            <a:r>
              <a:rPr lang="en-US" sz="2000" b="1" dirty="0">
                <a:solidFill>
                  <a:srgbClr val="000000"/>
                </a:solidFill>
                <a:latin typeface="Arial" pitchFamily="34" charset="0"/>
              </a:rPr>
              <a:t> </a:t>
            </a:r>
            <a:r>
              <a:rPr lang="en-US" sz="2000" b="1" dirty="0" err="1">
                <a:solidFill>
                  <a:srgbClr val="000000"/>
                </a:solidFill>
                <a:latin typeface="Arial" pitchFamily="34" charset="0"/>
              </a:rPr>
              <a:t>hoạt</a:t>
            </a:r>
            <a:r>
              <a:rPr lang="en-US" sz="2000" b="1" dirty="0">
                <a:solidFill>
                  <a:srgbClr val="000000"/>
                </a:solidFill>
                <a:latin typeface="Arial" pitchFamily="34" charset="0"/>
              </a:rPr>
              <a:t> </a:t>
            </a:r>
            <a:r>
              <a:rPr lang="en-US" sz="2000" b="1" dirty="0" err="1">
                <a:solidFill>
                  <a:srgbClr val="000000"/>
                </a:solidFill>
                <a:latin typeface="Arial" pitchFamily="34" charset="0"/>
              </a:rPr>
              <a:t>và</a:t>
            </a:r>
            <a:r>
              <a:rPr lang="en-US" sz="2000" b="1" dirty="0">
                <a:solidFill>
                  <a:srgbClr val="000000"/>
                </a:solidFill>
                <a:latin typeface="Arial" pitchFamily="34" charset="0"/>
              </a:rPr>
              <a:t> </a:t>
            </a:r>
            <a:r>
              <a:rPr lang="en-US" sz="2000" b="1" dirty="0" err="1">
                <a:solidFill>
                  <a:srgbClr val="000000"/>
                </a:solidFill>
                <a:latin typeface="Arial" pitchFamily="34" charset="0"/>
              </a:rPr>
              <a:t>chắc</a:t>
            </a:r>
            <a:r>
              <a:rPr lang="en-US" sz="2000" b="1" dirty="0">
                <a:solidFill>
                  <a:srgbClr val="000000"/>
                </a:solidFill>
                <a:latin typeface="Arial" pitchFamily="34" charset="0"/>
              </a:rPr>
              <a:t> </a:t>
            </a:r>
            <a:r>
              <a:rPr lang="en-US" sz="2000" b="1" dirty="0" err="1">
                <a:solidFill>
                  <a:srgbClr val="000000"/>
                </a:solidFill>
                <a:latin typeface="Arial" pitchFamily="34" charset="0"/>
              </a:rPr>
              <a:t>chắn</a:t>
            </a:r>
            <a:endParaRPr lang="en-US" sz="2000" b="1" dirty="0">
              <a:solidFill>
                <a:srgbClr val="000000"/>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1000"/>
                                        <p:tgtEl>
                                          <p:spTgt spid="18"/>
                                        </p:tgtEl>
                                      </p:cBhvr>
                                    </p:animEffect>
                                    <p:anim calcmode="lin" valueType="num">
                                      <p:cBhvr>
                                        <p:cTn id="37" dur="1000" fill="hold"/>
                                        <p:tgtEl>
                                          <p:spTgt spid="18"/>
                                        </p:tgtEl>
                                        <p:attrNameLst>
                                          <p:attrName>ppt_x</p:attrName>
                                        </p:attrNameLst>
                                      </p:cBhvr>
                                      <p:tavLst>
                                        <p:tav tm="0">
                                          <p:val>
                                            <p:strVal val="#ppt_x"/>
                                          </p:val>
                                        </p:tav>
                                        <p:tav tm="100000">
                                          <p:val>
                                            <p:strVal val="#ppt_x"/>
                                          </p:val>
                                        </p:tav>
                                      </p:tavLst>
                                    </p:anim>
                                    <p:anim calcmode="lin" valueType="num">
                                      <p:cBhvr>
                                        <p:cTn id="3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1000"/>
                                        <p:tgtEl>
                                          <p:spTgt spid="19"/>
                                        </p:tgtEl>
                                      </p:cBhvr>
                                    </p:animEffect>
                                    <p:anim calcmode="lin" valueType="num">
                                      <p:cBhvr>
                                        <p:cTn id="44" dur="1000" fill="hold"/>
                                        <p:tgtEl>
                                          <p:spTgt spid="19"/>
                                        </p:tgtEl>
                                        <p:attrNameLst>
                                          <p:attrName>ppt_x</p:attrName>
                                        </p:attrNameLst>
                                      </p:cBhvr>
                                      <p:tavLst>
                                        <p:tav tm="0">
                                          <p:val>
                                            <p:strVal val="#ppt_x"/>
                                          </p:val>
                                        </p:tav>
                                        <p:tav tm="100000">
                                          <p:val>
                                            <p:strVal val="#ppt_x"/>
                                          </p:val>
                                        </p:tav>
                                      </p:tavLst>
                                    </p:anim>
                                    <p:anim calcmode="lin" valueType="num">
                                      <p:cBhvr>
                                        <p:cTn id="45" dur="1000" fill="hold"/>
                                        <p:tgtEl>
                                          <p:spTgt spid="19"/>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1000"/>
                                        <p:tgtEl>
                                          <p:spTgt spid="22"/>
                                        </p:tgtEl>
                                      </p:cBhvr>
                                    </p:animEffect>
                                    <p:anim calcmode="lin" valueType="num">
                                      <p:cBhvr>
                                        <p:cTn id="49" dur="1000" fill="hold"/>
                                        <p:tgtEl>
                                          <p:spTgt spid="22"/>
                                        </p:tgtEl>
                                        <p:attrNameLst>
                                          <p:attrName>ppt_x</p:attrName>
                                        </p:attrNameLst>
                                      </p:cBhvr>
                                      <p:tavLst>
                                        <p:tav tm="0">
                                          <p:val>
                                            <p:strVal val="#ppt_x"/>
                                          </p:val>
                                        </p:tav>
                                        <p:tav tm="100000">
                                          <p:val>
                                            <p:strVal val="#ppt_x"/>
                                          </p:val>
                                        </p:tav>
                                      </p:tavLst>
                                    </p:anim>
                                    <p:anim calcmode="lin" valueType="num">
                                      <p:cBhvr>
                                        <p:cTn id="5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1000"/>
                                        <p:tgtEl>
                                          <p:spTgt spid="13"/>
                                        </p:tgtEl>
                                      </p:cBhvr>
                                    </p:animEffect>
                                    <p:anim calcmode="lin" valueType="num">
                                      <p:cBhvr>
                                        <p:cTn id="56" dur="1000" fill="hold"/>
                                        <p:tgtEl>
                                          <p:spTgt spid="13"/>
                                        </p:tgtEl>
                                        <p:attrNameLst>
                                          <p:attrName>ppt_x</p:attrName>
                                        </p:attrNameLst>
                                      </p:cBhvr>
                                      <p:tavLst>
                                        <p:tav tm="0">
                                          <p:val>
                                            <p:strVal val="#ppt_x"/>
                                          </p:val>
                                        </p:tav>
                                        <p:tav tm="100000">
                                          <p:val>
                                            <p:strVal val="#ppt_x"/>
                                          </p:val>
                                        </p:tav>
                                      </p:tavLst>
                                    </p:anim>
                                    <p:anim calcmode="lin" valueType="num">
                                      <p:cBhvr>
                                        <p:cTn id="5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15">
            <a:off x="685616" y="1013262"/>
            <a:ext cx="10074990" cy="0"/>
          </a:xfrm>
          <a:prstGeom prst="line">
            <a:avLst/>
          </a:prstGeom>
          <a:ln w="47625" cap="flat">
            <a:solidFill>
              <a:srgbClr val="D61F27"/>
            </a:solidFill>
            <a:prstDash val="solid"/>
            <a:headEnd type="none" w="sm" len="sm"/>
            <a:tailEnd type="none" w="sm" len="sm"/>
          </a:ln>
        </p:spPr>
      </p:sp>
      <p:grpSp>
        <p:nvGrpSpPr>
          <p:cNvPr id="4" name="Group 4"/>
          <p:cNvGrpSpPr/>
          <p:nvPr/>
        </p:nvGrpSpPr>
        <p:grpSpPr>
          <a:xfrm>
            <a:off x="685596" y="1261814"/>
            <a:ext cx="10817582" cy="2167185"/>
            <a:chOff x="0" y="-192881"/>
            <a:chExt cx="21640800" cy="4334368"/>
          </a:xfrm>
        </p:grpSpPr>
        <p:grpSp>
          <p:nvGrpSpPr>
            <p:cNvPr id="5" name="Group 5"/>
            <p:cNvGrpSpPr/>
            <p:nvPr/>
          </p:nvGrpSpPr>
          <p:grpSpPr>
            <a:xfrm>
              <a:off x="0" y="-192881"/>
              <a:ext cx="21640800" cy="4334368"/>
              <a:chOff x="0" y="-38100"/>
              <a:chExt cx="4274726" cy="856171"/>
            </a:xfrm>
          </p:grpSpPr>
          <p:sp>
            <p:nvSpPr>
              <p:cNvPr id="6" name="Freeform 6"/>
              <p:cNvSpPr/>
              <p:nvPr/>
            </p:nvSpPr>
            <p:spPr>
              <a:xfrm>
                <a:off x="0" y="0"/>
                <a:ext cx="4274726" cy="818071"/>
              </a:xfrm>
              <a:custGeom>
                <a:avLst/>
                <a:gdLst/>
                <a:ahLst/>
                <a:cxnLst/>
                <a:rect l="l" t="t" r="r" b="b"/>
                <a:pathLst>
                  <a:path w="4274726" h="691730">
                    <a:moveTo>
                      <a:pt x="4274726" y="0"/>
                    </a:moveTo>
                    <a:lnTo>
                      <a:pt x="0" y="0"/>
                    </a:lnTo>
                    <a:lnTo>
                      <a:pt x="0" y="503770"/>
                    </a:lnTo>
                    <a:lnTo>
                      <a:pt x="157480" y="503770"/>
                    </a:lnTo>
                    <a:lnTo>
                      <a:pt x="157480" y="691730"/>
                    </a:lnTo>
                    <a:lnTo>
                      <a:pt x="463550" y="503770"/>
                    </a:lnTo>
                    <a:lnTo>
                      <a:pt x="4274726" y="503770"/>
                    </a:lnTo>
                    <a:lnTo>
                      <a:pt x="4274726" y="0"/>
                    </a:lnTo>
                    <a:close/>
                  </a:path>
                </a:pathLst>
              </a:custGeom>
              <a:solidFill>
                <a:srgbClr val="FFDE59"/>
              </a:solidFill>
            </p:spPr>
          </p:sp>
          <p:sp>
            <p:nvSpPr>
              <p:cNvPr id="7" name="TextBox 7"/>
              <p:cNvSpPr txBox="1"/>
              <p:nvPr/>
            </p:nvSpPr>
            <p:spPr>
              <a:xfrm>
                <a:off x="0" y="-38100"/>
                <a:ext cx="812800" cy="6604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8" name="TextBox 8"/>
            <p:cNvSpPr txBox="1"/>
            <p:nvPr/>
          </p:nvSpPr>
          <p:spPr>
            <a:xfrm>
              <a:off x="302111" y="73908"/>
              <a:ext cx="20472772" cy="2548389"/>
            </a:xfrm>
            <a:prstGeom prst="rect">
              <a:avLst/>
            </a:prstGeom>
          </p:spPr>
          <p:txBody>
            <a:bodyPr lIns="0" tIns="0" rIns="0" bIns="0" rtlCol="0" anchor="t">
              <a:spAutoFit/>
            </a:bodyPr>
            <a:lstStyle/>
            <a:p>
              <a:pPr algn="just">
                <a:lnSpc>
                  <a:spcPct val="120000"/>
                </a:lnSpc>
              </a:pPr>
              <a:r>
                <a:rPr lang="en-US" sz="2300" b="1" dirty="0" err="1">
                  <a:solidFill>
                    <a:srgbClr val="000000"/>
                  </a:solidFill>
                  <a:latin typeface="Arial" pitchFamily="34" charset="0"/>
                </a:rPr>
                <a:t>Tìm</a:t>
              </a:r>
              <a:r>
                <a:rPr lang="en-US" sz="2300" b="1" dirty="0">
                  <a:solidFill>
                    <a:srgbClr val="000000"/>
                  </a:solidFill>
                  <a:latin typeface="Arial" pitchFamily="34" charset="0"/>
                </a:rPr>
                <a:t> </a:t>
              </a:r>
              <a:r>
                <a:rPr lang="en-US" sz="2300" b="1" dirty="0" err="1">
                  <a:solidFill>
                    <a:srgbClr val="000000"/>
                  </a:solidFill>
                  <a:latin typeface="Arial" pitchFamily="34" charset="0"/>
                </a:rPr>
                <a:t>hiểu</a:t>
              </a:r>
              <a:r>
                <a:rPr lang="en-US" sz="2300" b="1" dirty="0">
                  <a:solidFill>
                    <a:srgbClr val="000000"/>
                  </a:solidFill>
                  <a:latin typeface="Arial" pitchFamily="34" charset="0"/>
                </a:rPr>
                <a:t>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bệnh</a:t>
              </a:r>
              <a:r>
                <a:rPr lang="en-US" sz="2300" b="1" dirty="0">
                  <a:solidFill>
                    <a:srgbClr val="000000"/>
                  </a:solidFill>
                  <a:latin typeface="Arial" pitchFamily="34" charset="0"/>
                </a:rPr>
                <a:t> </a:t>
              </a:r>
              <a:r>
                <a:rPr lang="en-US" sz="2300" b="1" dirty="0" err="1">
                  <a:solidFill>
                    <a:srgbClr val="000000"/>
                  </a:solidFill>
                  <a:latin typeface="Arial" pitchFamily="34" charset="0"/>
                </a:rPr>
                <a:t>về</a:t>
              </a:r>
              <a:r>
                <a:rPr lang="en-US" sz="2300" b="1" dirty="0">
                  <a:solidFill>
                    <a:srgbClr val="000000"/>
                  </a:solidFill>
                  <a:latin typeface="Arial" pitchFamily="34" charset="0"/>
                </a:rPr>
                <a:t> </a:t>
              </a:r>
              <a:r>
                <a:rPr lang="en-US" sz="2300" b="1" dirty="0" err="1">
                  <a:solidFill>
                    <a:srgbClr val="000000"/>
                  </a:solidFill>
                  <a:latin typeface="Arial" pitchFamily="34" charset="0"/>
                </a:rPr>
                <a:t>hệ</a:t>
              </a:r>
              <a:r>
                <a:rPr lang="en-US" sz="2300" b="1" dirty="0">
                  <a:solidFill>
                    <a:srgbClr val="000000"/>
                  </a:solidFill>
                  <a:latin typeface="Arial" pitchFamily="34" charset="0"/>
                </a:rPr>
                <a:t> </a:t>
              </a:r>
              <a:r>
                <a:rPr lang="en-US" sz="2300" b="1" dirty="0" err="1">
                  <a:solidFill>
                    <a:srgbClr val="000000"/>
                  </a:solidFill>
                  <a:latin typeface="Arial" pitchFamily="34" charset="0"/>
                </a:rPr>
                <a:t>vận</a:t>
              </a:r>
              <a:r>
                <a:rPr lang="en-US" sz="2300" b="1" dirty="0">
                  <a:solidFill>
                    <a:srgbClr val="000000"/>
                  </a:solidFill>
                  <a:latin typeface="Arial" pitchFamily="34" charset="0"/>
                </a:rPr>
                <a:t> </a:t>
              </a:r>
              <a:r>
                <a:rPr lang="en-US" sz="2300" b="1" dirty="0" err="1">
                  <a:solidFill>
                    <a:srgbClr val="000000"/>
                  </a:solidFill>
                  <a:latin typeface="Arial" pitchFamily="34" charset="0"/>
                </a:rPr>
                <a:t>động</a:t>
              </a:r>
              <a:r>
                <a:rPr lang="en-US" sz="2300" b="1" dirty="0">
                  <a:solidFill>
                    <a:srgbClr val="000000"/>
                  </a:solidFill>
                  <a:latin typeface="Arial" pitchFamily="34" charset="0"/>
                </a:rPr>
                <a:t> (</a:t>
              </a:r>
              <a:r>
                <a:rPr lang="en-US" sz="2300" b="1" dirty="0" err="1">
                  <a:solidFill>
                    <a:srgbClr val="000000"/>
                  </a:solidFill>
                  <a:latin typeface="Arial" pitchFamily="34" charset="0"/>
                </a:rPr>
                <a:t>nguyên</a:t>
              </a:r>
              <a:r>
                <a:rPr lang="en-US" sz="2300" b="1" dirty="0">
                  <a:solidFill>
                    <a:srgbClr val="000000"/>
                  </a:solidFill>
                  <a:latin typeface="Arial" pitchFamily="34" charset="0"/>
                </a:rPr>
                <a:t> </a:t>
              </a:r>
              <a:r>
                <a:rPr lang="en-US" sz="2300" b="1" dirty="0" err="1">
                  <a:solidFill>
                    <a:srgbClr val="000000"/>
                  </a:solidFill>
                  <a:latin typeface="Arial" pitchFamily="34" charset="0"/>
                </a:rPr>
                <a:t>nhân</a:t>
              </a:r>
              <a:r>
                <a:rPr lang="en-US" sz="2300" b="1" dirty="0">
                  <a:solidFill>
                    <a:srgbClr val="000000"/>
                  </a:solidFill>
                  <a:latin typeface="Arial" pitchFamily="34" charset="0"/>
                </a:rPr>
                <a:t>, </a:t>
              </a:r>
              <a:r>
                <a:rPr lang="en-US" sz="2300" b="1" dirty="0" err="1">
                  <a:solidFill>
                    <a:srgbClr val="000000"/>
                  </a:solidFill>
                  <a:latin typeface="Arial" pitchFamily="34" charset="0"/>
                </a:rPr>
                <a:t>số</a:t>
              </a:r>
              <a:r>
                <a:rPr lang="en-US" sz="2300" b="1" dirty="0">
                  <a:solidFill>
                    <a:srgbClr val="000000"/>
                  </a:solidFill>
                  <a:latin typeface="Arial" pitchFamily="34" charset="0"/>
                </a:rPr>
                <a:t> </a:t>
              </a:r>
              <a:r>
                <a:rPr lang="en-US" sz="2300" b="1" dirty="0" err="1">
                  <a:solidFill>
                    <a:srgbClr val="000000"/>
                  </a:solidFill>
                  <a:latin typeface="Arial" pitchFamily="34" charset="0"/>
                </a:rPr>
                <a:t>lượng</a:t>
              </a:r>
              <a:r>
                <a:rPr lang="en-US" sz="2300" b="1" dirty="0">
                  <a:solidFill>
                    <a:srgbClr val="000000"/>
                  </a:solidFill>
                  <a:latin typeface="Arial" pitchFamily="34" charset="0"/>
                </a:rPr>
                <a:t> </a:t>
              </a:r>
              <a:r>
                <a:rPr lang="en-US" sz="2300" b="1" dirty="0" err="1">
                  <a:solidFill>
                    <a:srgbClr val="000000"/>
                  </a:solidFill>
                  <a:latin typeface="Arial" pitchFamily="34" charset="0"/>
                </a:rPr>
                <a:t>người</a:t>
              </a:r>
              <a:r>
                <a:rPr lang="en-US" sz="2300" b="1" dirty="0">
                  <a:solidFill>
                    <a:srgbClr val="000000"/>
                  </a:solidFill>
                  <a:latin typeface="Arial" pitchFamily="34" charset="0"/>
                </a:rPr>
                <a:t> </a:t>
              </a:r>
              <a:r>
                <a:rPr lang="en-US" sz="2300" b="1" dirty="0" err="1">
                  <a:solidFill>
                    <a:srgbClr val="000000"/>
                  </a:solidFill>
                  <a:latin typeface="Arial" pitchFamily="34" charset="0"/>
                </a:rPr>
                <a:t>mắc</a:t>
              </a:r>
              <a:r>
                <a:rPr lang="en-US" sz="2300" b="1" dirty="0">
                  <a:solidFill>
                    <a:srgbClr val="000000"/>
                  </a:solidFill>
                  <a:latin typeface="Arial" pitchFamily="34" charset="0"/>
                </a:rPr>
                <a:t>) </a:t>
              </a:r>
              <a:r>
                <a:rPr lang="en-US" sz="2300" b="1" dirty="0" err="1">
                  <a:solidFill>
                    <a:srgbClr val="000000"/>
                  </a:solidFill>
                  <a:latin typeface="Arial" pitchFamily="34" charset="0"/>
                </a:rPr>
                <a:t>trong</a:t>
              </a:r>
              <a:r>
                <a:rPr lang="en-US" sz="2300" b="1" dirty="0">
                  <a:solidFill>
                    <a:srgbClr val="000000"/>
                  </a:solidFill>
                  <a:latin typeface="Arial" pitchFamily="34" charset="0"/>
                </a:rPr>
                <a:t> </a:t>
              </a:r>
              <a:r>
                <a:rPr lang="en-US" sz="2300" b="1" dirty="0" err="1">
                  <a:solidFill>
                    <a:srgbClr val="000000"/>
                  </a:solidFill>
                  <a:latin typeface="Arial" pitchFamily="34" charset="0"/>
                </a:rPr>
                <a:t>trường</a:t>
              </a:r>
              <a:r>
                <a:rPr lang="en-US" sz="2300" b="1" dirty="0">
                  <a:solidFill>
                    <a:srgbClr val="000000"/>
                  </a:solidFill>
                  <a:latin typeface="Arial" pitchFamily="34" charset="0"/>
                </a:rPr>
                <a:t> </a:t>
              </a:r>
              <a:r>
                <a:rPr lang="en-US" sz="2300" b="1" dirty="0" err="1">
                  <a:solidFill>
                    <a:srgbClr val="000000"/>
                  </a:solidFill>
                  <a:latin typeface="Arial" pitchFamily="34" charset="0"/>
                </a:rPr>
                <a:t>học</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khu</a:t>
              </a:r>
              <a:r>
                <a:rPr lang="en-US" sz="2300" b="1" dirty="0">
                  <a:solidFill>
                    <a:srgbClr val="000000"/>
                  </a:solidFill>
                  <a:latin typeface="Arial" pitchFamily="34" charset="0"/>
                </a:rPr>
                <a:t> </a:t>
              </a:r>
              <a:r>
                <a:rPr lang="en-US" sz="2300" b="1" dirty="0" err="1">
                  <a:solidFill>
                    <a:srgbClr val="000000"/>
                  </a:solidFill>
                  <a:latin typeface="Arial" pitchFamily="34" charset="0"/>
                </a:rPr>
                <a:t>dân</a:t>
              </a:r>
              <a:r>
                <a:rPr lang="en-US" sz="2300" b="1" dirty="0">
                  <a:solidFill>
                    <a:srgbClr val="000000"/>
                  </a:solidFill>
                  <a:latin typeface="Arial" pitchFamily="34" charset="0"/>
                </a:rPr>
                <a:t> </a:t>
              </a:r>
              <a:r>
                <a:rPr lang="en-US" sz="2300" b="1" dirty="0" err="1">
                  <a:solidFill>
                    <a:srgbClr val="000000"/>
                  </a:solidFill>
                  <a:latin typeface="Arial" pitchFamily="34" charset="0"/>
                </a:rPr>
                <a:t>cư</a:t>
              </a:r>
              <a:r>
                <a:rPr lang="en-US" sz="2300" b="1" dirty="0">
                  <a:solidFill>
                    <a:srgbClr val="000000"/>
                  </a:solidFill>
                  <a:latin typeface="Arial" pitchFamily="34" charset="0"/>
                </a:rPr>
                <a:t>; </a:t>
              </a:r>
              <a:r>
                <a:rPr lang="en-US" sz="2300" b="1" dirty="0" err="1">
                  <a:solidFill>
                    <a:srgbClr val="000000"/>
                  </a:solidFill>
                  <a:latin typeface="Arial" pitchFamily="34" charset="0"/>
                </a:rPr>
                <a:t>đề</a:t>
              </a:r>
              <a:r>
                <a:rPr lang="en-US" sz="2300" b="1" dirty="0">
                  <a:solidFill>
                    <a:srgbClr val="000000"/>
                  </a:solidFill>
                  <a:latin typeface="Arial" pitchFamily="34" charset="0"/>
                </a:rPr>
                <a:t> </a:t>
              </a:r>
              <a:r>
                <a:rPr lang="en-US" sz="2300" b="1" dirty="0" err="1">
                  <a:solidFill>
                    <a:srgbClr val="000000"/>
                  </a:solidFill>
                  <a:latin typeface="Arial" pitchFamily="34" charset="0"/>
                </a:rPr>
                <a:t>xuất</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tuyên</a:t>
              </a:r>
              <a:r>
                <a:rPr lang="en-US" sz="2300" b="1" dirty="0">
                  <a:solidFill>
                    <a:srgbClr val="000000"/>
                  </a:solidFill>
                  <a:latin typeface="Arial" pitchFamily="34" charset="0"/>
                </a:rPr>
                <a:t> </a:t>
              </a:r>
              <a:r>
                <a:rPr lang="en-US" sz="2300" b="1" dirty="0" err="1">
                  <a:solidFill>
                    <a:srgbClr val="000000"/>
                  </a:solidFill>
                  <a:latin typeface="Arial" pitchFamily="34" charset="0"/>
                </a:rPr>
                <a:t>truyền</a:t>
              </a:r>
              <a:r>
                <a:rPr lang="en-US" sz="2300" b="1" dirty="0">
                  <a:solidFill>
                    <a:srgbClr val="000000"/>
                  </a:solidFill>
                  <a:latin typeface="Arial" pitchFamily="34" charset="0"/>
                </a:rPr>
                <a:t> </a:t>
              </a:r>
              <a:r>
                <a:rPr lang="en-US" sz="2300" b="1" dirty="0" err="1">
                  <a:solidFill>
                    <a:srgbClr val="000000"/>
                  </a:solidFill>
                  <a:latin typeface="Arial" pitchFamily="34" charset="0"/>
                </a:rPr>
                <a:t>biện</a:t>
              </a:r>
              <a:r>
                <a:rPr lang="en-US" sz="2300" b="1" dirty="0">
                  <a:solidFill>
                    <a:srgbClr val="000000"/>
                  </a:solidFill>
                  <a:latin typeface="Arial" pitchFamily="34" charset="0"/>
                </a:rPr>
                <a:t> </a:t>
              </a:r>
              <a:r>
                <a:rPr lang="en-US" sz="2300" b="1" dirty="0" err="1">
                  <a:solidFill>
                    <a:srgbClr val="000000"/>
                  </a:solidFill>
                  <a:latin typeface="Arial" pitchFamily="34" charset="0"/>
                </a:rPr>
                <a:t>pháp</a:t>
              </a:r>
              <a:r>
                <a:rPr lang="en-US" sz="2300" b="1" dirty="0">
                  <a:solidFill>
                    <a:srgbClr val="000000"/>
                  </a:solidFill>
                  <a:latin typeface="Arial" pitchFamily="34" charset="0"/>
                </a:rPr>
                <a:t> </a:t>
              </a:r>
              <a:r>
                <a:rPr lang="en-US" sz="2300" b="1" dirty="0" err="1">
                  <a:solidFill>
                    <a:srgbClr val="000000"/>
                  </a:solidFill>
                  <a:latin typeface="Arial" pitchFamily="34" charset="0"/>
                </a:rPr>
                <a:t>phòng</a:t>
              </a:r>
              <a:r>
                <a:rPr lang="en-US" sz="2300" b="1" dirty="0">
                  <a:solidFill>
                    <a:srgbClr val="000000"/>
                  </a:solidFill>
                  <a:latin typeface="Arial" pitchFamily="34" charset="0"/>
                </a:rPr>
                <a:t> </a:t>
              </a:r>
              <a:r>
                <a:rPr lang="en-US" sz="2300" b="1" dirty="0" err="1">
                  <a:solidFill>
                    <a:srgbClr val="000000"/>
                  </a:solidFill>
                  <a:latin typeface="Arial" pitchFamily="34" charset="0"/>
                </a:rPr>
                <a:t>bệnh</a:t>
              </a:r>
              <a:r>
                <a:rPr lang="en-US" sz="2300" b="1" dirty="0">
                  <a:solidFill>
                    <a:srgbClr val="000000"/>
                  </a:solidFill>
                  <a:latin typeface="Arial" pitchFamily="34" charset="0"/>
                </a:rPr>
                <a:t>, </a:t>
              </a:r>
              <a:r>
                <a:rPr lang="en-US" sz="2300" b="1" dirty="0" err="1">
                  <a:solidFill>
                    <a:srgbClr val="000000"/>
                  </a:solidFill>
                  <a:latin typeface="Arial" pitchFamily="34" charset="0"/>
                </a:rPr>
                <a:t>bảo</a:t>
              </a:r>
              <a:r>
                <a:rPr lang="en-US" sz="2300" b="1" dirty="0">
                  <a:solidFill>
                    <a:srgbClr val="000000"/>
                  </a:solidFill>
                  <a:latin typeface="Arial" pitchFamily="34" charset="0"/>
                </a:rPr>
                <a:t> </a:t>
              </a:r>
              <a:r>
                <a:rPr lang="en-US" sz="2300" b="1" dirty="0" err="1">
                  <a:solidFill>
                    <a:srgbClr val="000000"/>
                  </a:solidFill>
                  <a:latin typeface="Arial" pitchFamily="34" charset="0"/>
                </a:rPr>
                <a:t>vệ</a:t>
              </a:r>
              <a:r>
                <a:rPr lang="en-US" sz="2300" b="1" dirty="0">
                  <a:solidFill>
                    <a:srgbClr val="000000"/>
                  </a:solidFill>
                  <a:latin typeface="Arial" pitchFamily="34" charset="0"/>
                </a:rPr>
                <a:t> </a:t>
              </a:r>
              <a:r>
                <a:rPr lang="en-US" sz="2300" b="1" dirty="0" err="1">
                  <a:solidFill>
                    <a:srgbClr val="000000"/>
                  </a:solidFill>
                  <a:latin typeface="Arial" pitchFamily="34" charset="0"/>
                </a:rPr>
                <a:t>hệ</a:t>
              </a:r>
              <a:r>
                <a:rPr lang="en-US" sz="2300" b="1" dirty="0">
                  <a:solidFill>
                    <a:srgbClr val="000000"/>
                  </a:solidFill>
                  <a:latin typeface="Arial" pitchFamily="34" charset="0"/>
                </a:rPr>
                <a:t> </a:t>
              </a:r>
              <a:r>
                <a:rPr lang="en-US" sz="2300" b="1" dirty="0" err="1">
                  <a:solidFill>
                    <a:srgbClr val="000000"/>
                  </a:solidFill>
                  <a:latin typeface="Arial" pitchFamily="34" charset="0"/>
                </a:rPr>
                <a:t>vận</a:t>
              </a:r>
              <a:r>
                <a:rPr lang="en-US" sz="2300" b="1" dirty="0">
                  <a:solidFill>
                    <a:srgbClr val="000000"/>
                  </a:solidFill>
                  <a:latin typeface="Arial" pitchFamily="34" charset="0"/>
                </a:rPr>
                <a:t> </a:t>
              </a:r>
              <a:r>
                <a:rPr lang="en-US" sz="2300" b="1" dirty="0" err="1">
                  <a:solidFill>
                    <a:srgbClr val="000000"/>
                  </a:solidFill>
                  <a:latin typeface="Arial" pitchFamily="34" charset="0"/>
                </a:rPr>
                <a:t>động</a:t>
              </a:r>
              <a:endParaRPr lang="en-US" sz="2300" b="1" dirty="0">
                <a:solidFill>
                  <a:srgbClr val="000000"/>
                </a:solidFill>
                <a:latin typeface="Arial" pitchFamily="34" charset="0"/>
              </a:endParaRPr>
            </a:p>
          </p:txBody>
        </p:sp>
      </p:grpSp>
      <p:sp>
        <p:nvSpPr>
          <p:cNvPr id="10" name="TextBox 10"/>
          <p:cNvSpPr txBox="1"/>
          <p:nvPr/>
        </p:nvSpPr>
        <p:spPr>
          <a:xfrm>
            <a:off x="685596" y="3605992"/>
            <a:ext cx="2849916" cy="384529"/>
          </a:xfrm>
          <a:prstGeom prst="rect">
            <a:avLst/>
          </a:prstGeom>
        </p:spPr>
        <p:txBody>
          <a:bodyPr lIns="0" tIns="0" rIns="0" bIns="0" rtlCol="0" anchor="t">
            <a:spAutoFit/>
          </a:bodyPr>
          <a:lstStyle/>
          <a:p>
            <a:pPr>
              <a:lnSpc>
                <a:spcPts val="3266"/>
              </a:lnSpc>
            </a:pPr>
            <a:r>
              <a:rPr lang="en-US" sz="2300" u="sng" dirty="0" err="1">
                <a:solidFill>
                  <a:srgbClr val="000000"/>
                </a:solidFill>
                <a:latin typeface="Arial" pitchFamily="34" charset="0"/>
              </a:rPr>
              <a:t>Đáp</a:t>
            </a:r>
            <a:r>
              <a:rPr lang="en-US" sz="2300" u="sng" dirty="0">
                <a:solidFill>
                  <a:srgbClr val="000000"/>
                </a:solidFill>
                <a:latin typeface="Arial" pitchFamily="34" charset="0"/>
              </a:rPr>
              <a:t> </a:t>
            </a:r>
            <a:r>
              <a:rPr lang="en-US" sz="2300" u="sng" dirty="0" err="1">
                <a:solidFill>
                  <a:srgbClr val="000000"/>
                </a:solidFill>
                <a:latin typeface="Arial" pitchFamily="34" charset="0"/>
              </a:rPr>
              <a:t>án</a:t>
            </a:r>
            <a:endParaRPr lang="en-US" sz="2300" u="sng" dirty="0">
              <a:solidFill>
                <a:srgbClr val="000000"/>
              </a:solidFill>
              <a:latin typeface="Arial" pitchFamily="34" charset="0"/>
            </a:endParaRPr>
          </a:p>
        </p:txBody>
      </p:sp>
      <p:pic>
        <p:nvPicPr>
          <p:cNvPr id="11" name="Picture 11"/>
          <p:cNvPicPr>
            <a:picLocks noChangeAspect="1"/>
          </p:cNvPicPr>
          <p:nvPr/>
        </p:nvPicPr>
        <p:blipFill>
          <a:blip r:embed="rId2"/>
          <a:srcRect/>
          <a:stretch>
            <a:fillRect/>
          </a:stretch>
        </p:blipFill>
        <p:spPr>
          <a:xfrm>
            <a:off x="9382020" y="0"/>
            <a:ext cx="2757160" cy="1358255"/>
          </a:xfrm>
          <a:prstGeom prst="rect">
            <a:avLst/>
          </a:prstGeom>
        </p:spPr>
      </p:pic>
      <p:sp>
        <p:nvSpPr>
          <p:cNvPr id="12" name="TextBox 12"/>
          <p:cNvSpPr txBox="1"/>
          <p:nvPr/>
        </p:nvSpPr>
        <p:spPr>
          <a:xfrm>
            <a:off x="685622" y="464609"/>
            <a:ext cx="8380590" cy="423193"/>
          </a:xfrm>
          <a:prstGeom prst="rect">
            <a:avLst/>
          </a:prstGeom>
        </p:spPr>
        <p:txBody>
          <a:bodyPr wrap="square" lIns="0" tIns="0" rIns="0" bIns="0" rtlCol="0" anchor="t">
            <a:spAutoFit/>
          </a:bodyPr>
          <a:lstStyle/>
          <a:p>
            <a:pPr>
              <a:lnSpc>
                <a:spcPts val="3266"/>
              </a:lnSpc>
              <a:spcBef>
                <a:spcPct val="0"/>
              </a:spcBef>
            </a:pPr>
            <a:r>
              <a:rPr lang="en-US" sz="2300" b="1" dirty="0">
                <a:solidFill>
                  <a:srgbClr val="000000"/>
                </a:solidFill>
                <a:latin typeface="Arial" pitchFamily="34" charset="0"/>
              </a:rPr>
              <a:t>II. MỘT SỐ BỆNH, TẬT LIÊN QUAN ĐẾN HỆ VẬN ĐỘNG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15">
            <a:off x="685616" y="1013262"/>
            <a:ext cx="10074990" cy="0"/>
          </a:xfrm>
          <a:prstGeom prst="line">
            <a:avLst/>
          </a:prstGeom>
          <a:ln w="47625" cap="flat">
            <a:solidFill>
              <a:srgbClr val="D61F27"/>
            </a:solidFill>
            <a:prstDash val="solid"/>
            <a:headEnd type="none" w="sm" len="sm"/>
            <a:tailEnd type="none" w="sm" len="sm"/>
          </a:ln>
        </p:spPr>
      </p:sp>
      <p:grpSp>
        <p:nvGrpSpPr>
          <p:cNvPr id="4" name="Group 4"/>
          <p:cNvGrpSpPr/>
          <p:nvPr/>
        </p:nvGrpSpPr>
        <p:grpSpPr>
          <a:xfrm>
            <a:off x="685622" y="3203203"/>
            <a:ext cx="5626946" cy="3295147"/>
            <a:chOff x="0" y="0"/>
            <a:chExt cx="2223570" cy="1301787"/>
          </a:xfrm>
        </p:grpSpPr>
        <p:sp>
          <p:nvSpPr>
            <p:cNvPr id="5" name="Freeform 5"/>
            <p:cNvSpPr/>
            <p:nvPr/>
          </p:nvSpPr>
          <p:spPr>
            <a:xfrm>
              <a:off x="0" y="0"/>
              <a:ext cx="2223570" cy="1301787"/>
            </a:xfrm>
            <a:custGeom>
              <a:avLst/>
              <a:gdLst/>
              <a:ahLst/>
              <a:cxnLst/>
              <a:rect l="l" t="t" r="r" b="b"/>
              <a:pathLst>
                <a:path w="2223570" h="1301787">
                  <a:moveTo>
                    <a:pt x="0" y="0"/>
                  </a:moveTo>
                  <a:lnTo>
                    <a:pt x="2223570" y="0"/>
                  </a:lnTo>
                  <a:lnTo>
                    <a:pt x="2223570" y="1301787"/>
                  </a:lnTo>
                  <a:lnTo>
                    <a:pt x="0" y="1301787"/>
                  </a:lnTo>
                  <a:close/>
                </a:path>
              </a:pathLst>
            </a:custGeom>
            <a:solidFill>
              <a:srgbClr val="184375"/>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7" name="Group 7"/>
          <p:cNvGrpSpPr/>
          <p:nvPr/>
        </p:nvGrpSpPr>
        <p:grpSpPr>
          <a:xfrm>
            <a:off x="2724987" y="1590438"/>
            <a:ext cx="7109779" cy="918794"/>
            <a:chOff x="0" y="0"/>
            <a:chExt cx="2809533" cy="362980"/>
          </a:xfrm>
        </p:grpSpPr>
        <p:sp>
          <p:nvSpPr>
            <p:cNvPr id="8" name="Freeform 8"/>
            <p:cNvSpPr/>
            <p:nvPr/>
          </p:nvSpPr>
          <p:spPr>
            <a:xfrm>
              <a:off x="0" y="0"/>
              <a:ext cx="2809533" cy="362980"/>
            </a:xfrm>
            <a:custGeom>
              <a:avLst/>
              <a:gdLst/>
              <a:ahLst/>
              <a:cxnLst/>
              <a:rect l="l" t="t" r="r" b="b"/>
              <a:pathLst>
                <a:path w="2809533" h="362980">
                  <a:moveTo>
                    <a:pt x="0" y="0"/>
                  </a:moveTo>
                  <a:lnTo>
                    <a:pt x="2809533" y="0"/>
                  </a:lnTo>
                  <a:lnTo>
                    <a:pt x="2809533" y="362980"/>
                  </a:lnTo>
                  <a:lnTo>
                    <a:pt x="0" y="362980"/>
                  </a:lnTo>
                  <a:close/>
                </a:path>
              </a:pathLst>
            </a:custGeom>
            <a:solidFill>
              <a:srgbClr val="D61F27"/>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10" name="Picture 10"/>
          <p:cNvPicPr>
            <a:picLocks noChangeAspect="1"/>
          </p:cNvPicPr>
          <p:nvPr/>
        </p:nvPicPr>
        <p:blipFill>
          <a:blip r:embed="rId2"/>
          <a:srcRect/>
          <a:stretch>
            <a:fillRect/>
          </a:stretch>
        </p:blipFill>
        <p:spPr>
          <a:xfrm>
            <a:off x="8811731" y="1160900"/>
            <a:ext cx="1088415" cy="1814498"/>
          </a:xfrm>
          <a:prstGeom prst="rect">
            <a:avLst/>
          </a:prstGeom>
        </p:spPr>
      </p:pic>
      <p:pic>
        <p:nvPicPr>
          <p:cNvPr id="11" name="Picture 11"/>
          <p:cNvPicPr>
            <a:picLocks noChangeAspect="1"/>
          </p:cNvPicPr>
          <p:nvPr/>
        </p:nvPicPr>
        <p:blipFill>
          <a:blip r:embed="rId3"/>
          <a:srcRect/>
          <a:stretch>
            <a:fillRect/>
          </a:stretch>
        </p:blipFill>
        <p:spPr>
          <a:xfrm>
            <a:off x="9365532" y="0"/>
            <a:ext cx="2757160" cy="1358255"/>
          </a:xfrm>
          <a:prstGeom prst="rect">
            <a:avLst/>
          </a:prstGeom>
        </p:spPr>
      </p:pic>
      <p:pic>
        <p:nvPicPr>
          <p:cNvPr id="12" name="Picture 12"/>
          <p:cNvPicPr>
            <a:picLocks noChangeAspect="1"/>
          </p:cNvPicPr>
          <p:nvPr/>
        </p:nvPicPr>
        <p:blipFill>
          <a:blip r:embed="rId4"/>
          <a:srcRect l="2604" r="2604"/>
          <a:stretch>
            <a:fillRect/>
          </a:stretch>
        </p:blipFill>
        <p:spPr>
          <a:xfrm>
            <a:off x="6506849" y="3203203"/>
            <a:ext cx="4996355" cy="3295147"/>
          </a:xfrm>
          <a:prstGeom prst="rect">
            <a:avLst/>
          </a:prstGeom>
        </p:spPr>
      </p:pic>
      <p:sp>
        <p:nvSpPr>
          <p:cNvPr id="14" name="TextBox 14"/>
          <p:cNvSpPr txBox="1"/>
          <p:nvPr/>
        </p:nvSpPr>
        <p:spPr>
          <a:xfrm>
            <a:off x="2724987" y="1855120"/>
            <a:ext cx="7109779" cy="384529"/>
          </a:xfrm>
          <a:prstGeom prst="rect">
            <a:avLst/>
          </a:prstGeom>
        </p:spPr>
        <p:txBody>
          <a:bodyPr lIns="0" tIns="0" rIns="0" bIns="0" rtlCol="0" anchor="t">
            <a:spAutoFit/>
          </a:bodyPr>
          <a:lstStyle/>
          <a:p>
            <a:pPr algn="ctr">
              <a:lnSpc>
                <a:spcPts val="3266"/>
              </a:lnSpc>
            </a:pPr>
            <a:r>
              <a:rPr lang="en-US" sz="2300" b="1" dirty="0" err="1">
                <a:solidFill>
                  <a:srgbClr val="FFFEEB"/>
                </a:solidFill>
                <a:latin typeface="Arial" pitchFamily="34" charset="0"/>
              </a:rPr>
              <a:t>Còi</a:t>
            </a:r>
            <a:r>
              <a:rPr lang="en-US" sz="2300" b="1" dirty="0">
                <a:solidFill>
                  <a:srgbClr val="FFFEEB"/>
                </a:solidFill>
                <a:latin typeface="Arial" pitchFamily="34" charset="0"/>
              </a:rPr>
              <a:t> </a:t>
            </a:r>
            <a:r>
              <a:rPr lang="en-US" sz="2300" b="1" dirty="0" err="1">
                <a:solidFill>
                  <a:srgbClr val="FFFEEB"/>
                </a:solidFill>
                <a:latin typeface="Arial" pitchFamily="34" charset="0"/>
              </a:rPr>
              <a:t>xương</a:t>
            </a:r>
            <a:r>
              <a:rPr lang="en-US" sz="2300" b="1" dirty="0">
                <a:solidFill>
                  <a:srgbClr val="FFFEEB"/>
                </a:solidFill>
                <a:latin typeface="Arial" pitchFamily="34" charset="0"/>
              </a:rPr>
              <a:t>, </a:t>
            </a:r>
            <a:r>
              <a:rPr lang="en-US" sz="2300" b="1" dirty="0" err="1">
                <a:solidFill>
                  <a:srgbClr val="FFFEEB"/>
                </a:solidFill>
                <a:latin typeface="Arial" pitchFamily="34" charset="0"/>
              </a:rPr>
              <a:t>mềm</a:t>
            </a:r>
            <a:r>
              <a:rPr lang="en-US" sz="2300" b="1" dirty="0">
                <a:solidFill>
                  <a:srgbClr val="FFFEEB"/>
                </a:solidFill>
                <a:latin typeface="Arial" pitchFamily="34" charset="0"/>
              </a:rPr>
              <a:t> </a:t>
            </a:r>
            <a:r>
              <a:rPr lang="en-US" sz="2300" b="1" dirty="0" err="1">
                <a:solidFill>
                  <a:srgbClr val="FFFEEB"/>
                </a:solidFill>
                <a:latin typeface="Arial" pitchFamily="34" charset="0"/>
              </a:rPr>
              <a:t>xương</a:t>
            </a:r>
            <a:r>
              <a:rPr lang="en-US" sz="2300" b="1" dirty="0">
                <a:solidFill>
                  <a:srgbClr val="FFFEEB"/>
                </a:solidFill>
                <a:latin typeface="Arial" pitchFamily="34" charset="0"/>
              </a:rPr>
              <a:t>, </a:t>
            </a:r>
            <a:r>
              <a:rPr lang="en-US" sz="2300" b="1" dirty="0" err="1">
                <a:solidFill>
                  <a:srgbClr val="FFFEEB"/>
                </a:solidFill>
                <a:latin typeface="Arial" pitchFamily="34" charset="0"/>
              </a:rPr>
              <a:t>tật</a:t>
            </a:r>
            <a:r>
              <a:rPr lang="en-US" sz="2300" b="1" dirty="0">
                <a:solidFill>
                  <a:srgbClr val="FFFEEB"/>
                </a:solidFill>
                <a:latin typeface="Arial" pitchFamily="34" charset="0"/>
              </a:rPr>
              <a:t> </a:t>
            </a:r>
            <a:r>
              <a:rPr lang="en-US" sz="2300" b="1" dirty="0" err="1">
                <a:solidFill>
                  <a:srgbClr val="FFFEEB"/>
                </a:solidFill>
                <a:latin typeface="Arial" pitchFamily="34" charset="0"/>
              </a:rPr>
              <a:t>cọng</a:t>
            </a:r>
            <a:r>
              <a:rPr lang="en-US" sz="2300" b="1" dirty="0">
                <a:solidFill>
                  <a:srgbClr val="FFFEEB"/>
                </a:solidFill>
                <a:latin typeface="Arial" pitchFamily="34" charset="0"/>
              </a:rPr>
              <a:t> </a:t>
            </a:r>
            <a:r>
              <a:rPr lang="en-US" sz="2300" b="1" dirty="0" err="1">
                <a:solidFill>
                  <a:srgbClr val="FFFEEB"/>
                </a:solidFill>
                <a:latin typeface="Arial" pitchFamily="34" charset="0"/>
              </a:rPr>
              <a:t>vẹo</a:t>
            </a:r>
            <a:r>
              <a:rPr lang="en-US" sz="2300" b="1" dirty="0">
                <a:solidFill>
                  <a:srgbClr val="FFFEEB"/>
                </a:solidFill>
                <a:latin typeface="Arial" pitchFamily="34" charset="0"/>
              </a:rPr>
              <a:t> </a:t>
            </a:r>
            <a:r>
              <a:rPr lang="en-US" sz="2300" b="1" dirty="0" err="1">
                <a:solidFill>
                  <a:srgbClr val="FFFEEB"/>
                </a:solidFill>
                <a:latin typeface="Arial" pitchFamily="34" charset="0"/>
              </a:rPr>
              <a:t>cột</a:t>
            </a:r>
            <a:r>
              <a:rPr lang="en-US" sz="2300" b="1" dirty="0">
                <a:solidFill>
                  <a:srgbClr val="FFFEEB"/>
                </a:solidFill>
                <a:latin typeface="Arial" pitchFamily="34" charset="0"/>
              </a:rPr>
              <a:t> </a:t>
            </a:r>
            <a:r>
              <a:rPr lang="en-US" sz="2300" b="1" dirty="0" err="1">
                <a:solidFill>
                  <a:srgbClr val="FFFEEB"/>
                </a:solidFill>
                <a:latin typeface="Arial" pitchFamily="34" charset="0"/>
              </a:rPr>
              <a:t>sống</a:t>
            </a:r>
            <a:r>
              <a:rPr lang="en-US" sz="2300" b="1" dirty="0">
                <a:solidFill>
                  <a:srgbClr val="FFFEEB"/>
                </a:solidFill>
                <a:latin typeface="Arial" pitchFamily="34" charset="0"/>
              </a:rPr>
              <a:t> </a:t>
            </a:r>
          </a:p>
        </p:txBody>
      </p:sp>
      <p:sp>
        <p:nvSpPr>
          <p:cNvPr id="15" name="TextBox 15"/>
          <p:cNvSpPr txBox="1"/>
          <p:nvPr/>
        </p:nvSpPr>
        <p:spPr>
          <a:xfrm>
            <a:off x="851910" y="3384550"/>
            <a:ext cx="5242502" cy="2962349"/>
          </a:xfrm>
          <a:prstGeom prst="rect">
            <a:avLst/>
          </a:prstGeom>
        </p:spPr>
        <p:txBody>
          <a:bodyPr lIns="0" tIns="0" rIns="0" bIns="0" rtlCol="0" anchor="t">
            <a:spAutoFit/>
          </a:bodyPr>
          <a:lstStyle/>
          <a:p>
            <a:pPr algn="just">
              <a:lnSpc>
                <a:spcPts val="3266"/>
              </a:lnSpc>
            </a:pPr>
            <a:r>
              <a:rPr lang="en-US" sz="2300" b="1" dirty="0" err="1">
                <a:solidFill>
                  <a:srgbClr val="FFFEEB"/>
                </a:solidFill>
                <a:latin typeface="Arial" pitchFamily="34" charset="0"/>
              </a:rPr>
              <a:t>Còi</a:t>
            </a:r>
            <a:r>
              <a:rPr lang="en-US" sz="2300" b="1" dirty="0">
                <a:solidFill>
                  <a:srgbClr val="FFFEEB"/>
                </a:solidFill>
                <a:latin typeface="Arial" pitchFamily="34" charset="0"/>
              </a:rPr>
              <a:t> </a:t>
            </a:r>
            <a:r>
              <a:rPr lang="en-US" sz="2300" b="1" dirty="0" err="1">
                <a:solidFill>
                  <a:srgbClr val="FFFEEB"/>
                </a:solidFill>
                <a:latin typeface="Arial" pitchFamily="34" charset="0"/>
              </a:rPr>
              <a:t>xương</a:t>
            </a:r>
            <a:r>
              <a:rPr lang="en-US" sz="2300" b="1" dirty="0">
                <a:solidFill>
                  <a:srgbClr val="FFFEEB"/>
                </a:solidFill>
                <a:latin typeface="Arial" pitchFamily="34" charset="0"/>
              </a:rPr>
              <a:t>, </a:t>
            </a:r>
            <a:r>
              <a:rPr lang="en-US" sz="2300" b="1" dirty="0" err="1">
                <a:solidFill>
                  <a:srgbClr val="FFFEEB"/>
                </a:solidFill>
                <a:latin typeface="Arial" pitchFamily="34" charset="0"/>
              </a:rPr>
              <a:t>mềm</a:t>
            </a:r>
            <a:r>
              <a:rPr lang="en-US" sz="2300" b="1" dirty="0">
                <a:solidFill>
                  <a:srgbClr val="FFFEEB"/>
                </a:solidFill>
                <a:latin typeface="Arial" pitchFamily="34" charset="0"/>
              </a:rPr>
              <a:t> </a:t>
            </a:r>
            <a:r>
              <a:rPr lang="en-US" sz="2300" b="1" dirty="0" err="1">
                <a:solidFill>
                  <a:srgbClr val="FFFEEB"/>
                </a:solidFill>
                <a:latin typeface="Arial" pitchFamily="34" charset="0"/>
              </a:rPr>
              <a:t>xương</a:t>
            </a:r>
            <a:r>
              <a:rPr lang="en-US" sz="2300" b="1" dirty="0">
                <a:solidFill>
                  <a:srgbClr val="FFFEEB"/>
                </a:solidFill>
                <a:latin typeface="Arial" pitchFamily="34" charset="0"/>
              </a:rPr>
              <a:t>, </a:t>
            </a:r>
            <a:r>
              <a:rPr lang="en-US" sz="2300" b="1" dirty="0" err="1">
                <a:solidFill>
                  <a:srgbClr val="FFFEEB"/>
                </a:solidFill>
                <a:latin typeface="Arial" pitchFamily="34" charset="0"/>
              </a:rPr>
              <a:t>cọng</a:t>
            </a:r>
            <a:r>
              <a:rPr lang="en-US" sz="2300" b="1" dirty="0">
                <a:solidFill>
                  <a:srgbClr val="FFFEEB"/>
                </a:solidFill>
                <a:latin typeface="Arial" pitchFamily="34" charset="0"/>
              </a:rPr>
              <a:t> </a:t>
            </a:r>
            <a:r>
              <a:rPr lang="en-US" sz="2300" b="1" dirty="0" err="1">
                <a:solidFill>
                  <a:srgbClr val="FFFEEB"/>
                </a:solidFill>
                <a:latin typeface="Arial" pitchFamily="34" charset="0"/>
              </a:rPr>
              <a:t>vẹo</a:t>
            </a:r>
            <a:r>
              <a:rPr lang="en-US" sz="2300" b="1" dirty="0">
                <a:solidFill>
                  <a:srgbClr val="FFFEEB"/>
                </a:solidFill>
                <a:latin typeface="Arial" pitchFamily="34" charset="0"/>
              </a:rPr>
              <a:t> </a:t>
            </a:r>
            <a:r>
              <a:rPr lang="en-US" sz="2300" b="1" dirty="0" err="1">
                <a:solidFill>
                  <a:srgbClr val="FFFEEB"/>
                </a:solidFill>
                <a:latin typeface="Arial" pitchFamily="34" charset="0"/>
              </a:rPr>
              <a:t>cột</a:t>
            </a:r>
            <a:r>
              <a:rPr lang="en-US" sz="2300" b="1" dirty="0">
                <a:solidFill>
                  <a:srgbClr val="FFFEEB"/>
                </a:solidFill>
                <a:latin typeface="Arial" pitchFamily="34" charset="0"/>
              </a:rPr>
              <a:t> </a:t>
            </a:r>
            <a:r>
              <a:rPr lang="en-US" sz="2300" b="1" dirty="0" err="1">
                <a:solidFill>
                  <a:srgbClr val="FFFEEB"/>
                </a:solidFill>
                <a:latin typeface="Arial" pitchFamily="34" charset="0"/>
              </a:rPr>
              <a:t>sống</a:t>
            </a:r>
            <a:r>
              <a:rPr lang="en-US" sz="2300" b="1" dirty="0">
                <a:solidFill>
                  <a:srgbClr val="FFFEEB"/>
                </a:solidFill>
                <a:latin typeface="Arial" pitchFamily="34" charset="0"/>
              </a:rPr>
              <a:t> do:</a:t>
            </a:r>
          </a:p>
          <a:p>
            <a:pPr algn="just">
              <a:lnSpc>
                <a:spcPts val="3266"/>
              </a:lnSpc>
            </a:pPr>
            <a:r>
              <a:rPr lang="en-US" sz="2300" b="1" dirty="0">
                <a:solidFill>
                  <a:srgbClr val="FFFEEB"/>
                </a:solidFill>
                <a:latin typeface="Arial" pitchFamily="34" charset="0"/>
              </a:rPr>
              <a:t>. </a:t>
            </a:r>
            <a:r>
              <a:rPr lang="en-US" sz="2300" b="1" dirty="0" err="1">
                <a:solidFill>
                  <a:srgbClr val="FFFEEB"/>
                </a:solidFill>
                <a:latin typeface="Arial" pitchFamily="34" charset="0"/>
              </a:rPr>
              <a:t>Cơ</a:t>
            </a:r>
            <a:r>
              <a:rPr lang="en-US" sz="2300" b="1" dirty="0">
                <a:solidFill>
                  <a:srgbClr val="FFFEEB"/>
                </a:solidFill>
                <a:latin typeface="Arial" pitchFamily="34" charset="0"/>
              </a:rPr>
              <a:t> </a:t>
            </a:r>
            <a:r>
              <a:rPr lang="en-US" sz="2300" b="1" dirty="0" err="1">
                <a:solidFill>
                  <a:srgbClr val="FFFEEB"/>
                </a:solidFill>
                <a:latin typeface="Arial" pitchFamily="34" charset="0"/>
              </a:rPr>
              <a:t>thể</a:t>
            </a:r>
            <a:r>
              <a:rPr lang="en-US" sz="2300" b="1" dirty="0">
                <a:solidFill>
                  <a:srgbClr val="FFFEEB"/>
                </a:solidFill>
                <a:latin typeface="Arial" pitchFamily="34" charset="0"/>
              </a:rPr>
              <a:t> </a:t>
            </a:r>
            <a:r>
              <a:rPr lang="en-US" sz="2300" b="1" dirty="0" err="1">
                <a:solidFill>
                  <a:srgbClr val="FFFEEB"/>
                </a:solidFill>
                <a:latin typeface="Arial" pitchFamily="34" charset="0"/>
              </a:rPr>
              <a:t>thiếu</a:t>
            </a:r>
            <a:r>
              <a:rPr lang="en-US" sz="2300" b="1" dirty="0">
                <a:solidFill>
                  <a:srgbClr val="FFFEEB"/>
                </a:solidFill>
                <a:latin typeface="Arial" pitchFamily="34" charset="0"/>
              </a:rPr>
              <a:t> calcium </a:t>
            </a:r>
            <a:r>
              <a:rPr lang="en-US" sz="2300" b="1" dirty="0" err="1">
                <a:solidFill>
                  <a:srgbClr val="FFFEEB"/>
                </a:solidFill>
                <a:latin typeface="Arial" pitchFamily="34" charset="0"/>
              </a:rPr>
              <a:t>và</a:t>
            </a:r>
            <a:r>
              <a:rPr lang="en-US" sz="2300" b="1" dirty="0">
                <a:solidFill>
                  <a:srgbClr val="FFFEEB"/>
                </a:solidFill>
                <a:latin typeface="Arial" pitchFamily="34" charset="0"/>
              </a:rPr>
              <a:t> vitamin D</a:t>
            </a:r>
          </a:p>
          <a:p>
            <a:pPr algn="just">
              <a:lnSpc>
                <a:spcPts val="3266"/>
              </a:lnSpc>
            </a:pPr>
            <a:r>
              <a:rPr lang="en-US" sz="2300" b="1" dirty="0">
                <a:solidFill>
                  <a:srgbClr val="FFFEEB"/>
                </a:solidFill>
                <a:latin typeface="Arial" pitchFamily="34" charset="0"/>
              </a:rPr>
              <a:t>. </a:t>
            </a:r>
            <a:r>
              <a:rPr lang="en-US" sz="2300" b="1" dirty="0" err="1">
                <a:solidFill>
                  <a:srgbClr val="FFFEEB"/>
                </a:solidFill>
                <a:latin typeface="Arial" pitchFamily="34" charset="0"/>
              </a:rPr>
              <a:t>Rối</a:t>
            </a:r>
            <a:r>
              <a:rPr lang="en-US" sz="2300" b="1" dirty="0">
                <a:solidFill>
                  <a:srgbClr val="FFFEEB"/>
                </a:solidFill>
                <a:latin typeface="Arial" pitchFamily="34" charset="0"/>
              </a:rPr>
              <a:t> </a:t>
            </a:r>
            <a:r>
              <a:rPr lang="en-US" sz="2300" b="1" dirty="0" err="1">
                <a:solidFill>
                  <a:srgbClr val="FFFEEB"/>
                </a:solidFill>
                <a:latin typeface="Arial" pitchFamily="34" charset="0"/>
              </a:rPr>
              <a:t>loạn</a:t>
            </a:r>
            <a:r>
              <a:rPr lang="en-US" sz="2300" b="1" dirty="0">
                <a:solidFill>
                  <a:srgbClr val="FFFEEB"/>
                </a:solidFill>
                <a:latin typeface="Arial" pitchFamily="34" charset="0"/>
              </a:rPr>
              <a:t> </a:t>
            </a:r>
            <a:r>
              <a:rPr lang="en-US" sz="2300" b="1" dirty="0" err="1">
                <a:solidFill>
                  <a:srgbClr val="FFFEEB"/>
                </a:solidFill>
                <a:latin typeface="Arial" pitchFamily="34" charset="0"/>
              </a:rPr>
              <a:t>chuyển</a:t>
            </a:r>
            <a:r>
              <a:rPr lang="en-US" sz="2300" b="1" dirty="0">
                <a:solidFill>
                  <a:srgbClr val="FFFEEB"/>
                </a:solidFill>
                <a:latin typeface="Arial" pitchFamily="34" charset="0"/>
              </a:rPr>
              <a:t> </a:t>
            </a:r>
            <a:r>
              <a:rPr lang="en-US" sz="2300" b="1" dirty="0" err="1">
                <a:solidFill>
                  <a:srgbClr val="FFFEEB"/>
                </a:solidFill>
                <a:latin typeface="Arial" pitchFamily="34" charset="0"/>
              </a:rPr>
              <a:t>hóa</a:t>
            </a:r>
            <a:r>
              <a:rPr lang="en-US" sz="2300" b="1" dirty="0">
                <a:solidFill>
                  <a:srgbClr val="FFFEEB"/>
                </a:solidFill>
                <a:latin typeface="Arial" pitchFamily="34" charset="0"/>
              </a:rPr>
              <a:t> vitamin D</a:t>
            </a:r>
          </a:p>
          <a:p>
            <a:pPr algn="just">
              <a:lnSpc>
                <a:spcPct val="120000"/>
              </a:lnSpc>
            </a:pPr>
            <a:r>
              <a:rPr lang="en-US" sz="2300" b="1" dirty="0">
                <a:solidFill>
                  <a:srgbClr val="FFFEEB"/>
                </a:solidFill>
                <a:latin typeface="Arial" pitchFamily="34" charset="0"/>
              </a:rPr>
              <a:t>. </a:t>
            </a:r>
            <a:r>
              <a:rPr lang="en-US" sz="2300" b="1" dirty="0" err="1">
                <a:solidFill>
                  <a:srgbClr val="FFFEEB"/>
                </a:solidFill>
                <a:latin typeface="Arial" pitchFamily="34" charset="0"/>
              </a:rPr>
              <a:t>Tư</a:t>
            </a:r>
            <a:r>
              <a:rPr lang="en-US" sz="2300" b="1" dirty="0">
                <a:solidFill>
                  <a:srgbClr val="FFFEEB"/>
                </a:solidFill>
                <a:latin typeface="Arial" pitchFamily="34" charset="0"/>
              </a:rPr>
              <a:t> </a:t>
            </a:r>
            <a:r>
              <a:rPr lang="en-US" sz="2300" b="1" dirty="0" err="1">
                <a:solidFill>
                  <a:srgbClr val="FFFEEB"/>
                </a:solidFill>
                <a:latin typeface="Arial" pitchFamily="34" charset="0"/>
              </a:rPr>
              <a:t>thế</a:t>
            </a:r>
            <a:r>
              <a:rPr lang="en-US" sz="2300" b="1" dirty="0">
                <a:solidFill>
                  <a:srgbClr val="FFFEEB"/>
                </a:solidFill>
                <a:latin typeface="Arial" pitchFamily="34" charset="0"/>
              </a:rPr>
              <a:t> </a:t>
            </a:r>
            <a:r>
              <a:rPr lang="en-US" sz="2300" b="1" dirty="0" err="1">
                <a:solidFill>
                  <a:srgbClr val="FFFEEB"/>
                </a:solidFill>
                <a:latin typeface="Arial" pitchFamily="34" charset="0"/>
              </a:rPr>
              <a:t>sinh</a:t>
            </a:r>
            <a:r>
              <a:rPr lang="en-US" sz="2300" b="1" dirty="0">
                <a:solidFill>
                  <a:srgbClr val="FFFEEB"/>
                </a:solidFill>
                <a:latin typeface="Arial" pitchFamily="34" charset="0"/>
              </a:rPr>
              <a:t> </a:t>
            </a:r>
            <a:r>
              <a:rPr lang="en-US" sz="2300" b="1" dirty="0" err="1">
                <a:solidFill>
                  <a:srgbClr val="FFFEEB"/>
                </a:solidFill>
                <a:latin typeface="Arial" pitchFamily="34" charset="0"/>
              </a:rPr>
              <a:t>hoạt</a:t>
            </a:r>
            <a:r>
              <a:rPr lang="en-US" sz="2300" b="1" dirty="0">
                <a:solidFill>
                  <a:srgbClr val="FFFEEB"/>
                </a:solidFill>
                <a:latin typeface="Arial" pitchFamily="34" charset="0"/>
              </a:rPr>
              <a:t> </a:t>
            </a:r>
            <a:r>
              <a:rPr lang="en-US" sz="2300" b="1" dirty="0" err="1">
                <a:solidFill>
                  <a:srgbClr val="FFFEEB"/>
                </a:solidFill>
                <a:latin typeface="Arial" pitchFamily="34" charset="0"/>
              </a:rPr>
              <a:t>không</a:t>
            </a:r>
            <a:r>
              <a:rPr lang="en-US" sz="2300" b="1" dirty="0">
                <a:solidFill>
                  <a:srgbClr val="FFFEEB"/>
                </a:solidFill>
                <a:latin typeface="Arial" pitchFamily="34" charset="0"/>
              </a:rPr>
              <a:t> </a:t>
            </a:r>
            <a:r>
              <a:rPr lang="en-US" sz="2300" b="1" dirty="0" err="1">
                <a:solidFill>
                  <a:srgbClr val="FFFEEB"/>
                </a:solidFill>
                <a:latin typeface="Arial" pitchFamily="34" charset="0"/>
              </a:rPr>
              <a:t>phù</a:t>
            </a:r>
            <a:r>
              <a:rPr lang="en-US" sz="2300" b="1" dirty="0">
                <a:solidFill>
                  <a:srgbClr val="FFFEEB"/>
                </a:solidFill>
                <a:latin typeface="Arial" pitchFamily="34" charset="0"/>
              </a:rPr>
              <a:t> </a:t>
            </a:r>
            <a:r>
              <a:rPr lang="en-US" sz="2300" b="1" dirty="0" err="1">
                <a:solidFill>
                  <a:srgbClr val="FFFEEB"/>
                </a:solidFill>
                <a:latin typeface="Arial" pitchFamily="34" charset="0"/>
              </a:rPr>
              <a:t>hợp</a:t>
            </a:r>
            <a:endParaRPr lang="en-US" sz="2300" b="1" dirty="0">
              <a:solidFill>
                <a:srgbClr val="FFFEEB"/>
              </a:solidFill>
              <a:latin typeface="Arial" pitchFamily="34" charset="0"/>
            </a:endParaRPr>
          </a:p>
          <a:p>
            <a:pPr algn="just">
              <a:lnSpc>
                <a:spcPts val="3266"/>
              </a:lnSpc>
              <a:spcBef>
                <a:spcPct val="0"/>
              </a:spcBef>
            </a:pPr>
            <a:r>
              <a:rPr lang="en-US" sz="2300" b="1" dirty="0">
                <a:solidFill>
                  <a:srgbClr val="FFFEEB"/>
                </a:solidFill>
                <a:latin typeface="Arial" pitchFamily="34" charset="0"/>
              </a:rPr>
              <a:t>. </a:t>
            </a:r>
            <a:r>
              <a:rPr lang="en-US" sz="2300" b="1" dirty="0" err="1">
                <a:solidFill>
                  <a:srgbClr val="FFFEEB"/>
                </a:solidFill>
                <a:latin typeface="Arial" pitchFamily="34" charset="0"/>
              </a:rPr>
              <a:t>Cường</a:t>
            </a:r>
            <a:r>
              <a:rPr lang="en-US" sz="2300" b="1" dirty="0">
                <a:solidFill>
                  <a:srgbClr val="FFFEEB"/>
                </a:solidFill>
                <a:latin typeface="Arial" pitchFamily="34" charset="0"/>
              </a:rPr>
              <a:t> </a:t>
            </a:r>
            <a:r>
              <a:rPr lang="en-US" sz="2300" b="1" dirty="0" err="1">
                <a:solidFill>
                  <a:srgbClr val="FFFEEB"/>
                </a:solidFill>
                <a:latin typeface="Arial" pitchFamily="34" charset="0"/>
              </a:rPr>
              <a:t>độ</a:t>
            </a:r>
            <a:r>
              <a:rPr lang="en-US" sz="2300" b="1" dirty="0">
                <a:solidFill>
                  <a:srgbClr val="FFFEEB"/>
                </a:solidFill>
                <a:latin typeface="Arial" pitchFamily="34" charset="0"/>
              </a:rPr>
              <a:t> </a:t>
            </a:r>
            <a:r>
              <a:rPr lang="en-US" sz="2300" b="1" dirty="0" err="1">
                <a:solidFill>
                  <a:srgbClr val="FFFEEB"/>
                </a:solidFill>
                <a:latin typeface="Arial" pitchFamily="34" charset="0"/>
              </a:rPr>
              <a:t>lao</a:t>
            </a:r>
            <a:r>
              <a:rPr lang="en-US" sz="2300" b="1" dirty="0">
                <a:solidFill>
                  <a:srgbClr val="FFFEEB"/>
                </a:solidFill>
                <a:latin typeface="Arial" pitchFamily="34" charset="0"/>
              </a:rPr>
              <a:t> </a:t>
            </a:r>
            <a:r>
              <a:rPr lang="en-US" sz="2300" b="1" dirty="0" err="1">
                <a:solidFill>
                  <a:srgbClr val="FFFEEB"/>
                </a:solidFill>
                <a:latin typeface="Arial" pitchFamily="34" charset="0"/>
              </a:rPr>
              <a:t>động</a:t>
            </a:r>
            <a:r>
              <a:rPr lang="en-US" sz="2300" b="1" dirty="0">
                <a:solidFill>
                  <a:srgbClr val="FFFEEB"/>
                </a:solidFill>
                <a:latin typeface="Arial" pitchFamily="34" charset="0"/>
              </a:rPr>
              <a:t> </a:t>
            </a:r>
            <a:r>
              <a:rPr lang="en-US" sz="2300" b="1" dirty="0" err="1">
                <a:solidFill>
                  <a:srgbClr val="FFFEEB"/>
                </a:solidFill>
                <a:latin typeface="Arial" pitchFamily="34" charset="0"/>
              </a:rPr>
              <a:t>không</a:t>
            </a:r>
            <a:r>
              <a:rPr lang="en-US" sz="2300" b="1" dirty="0">
                <a:solidFill>
                  <a:srgbClr val="FFFEEB"/>
                </a:solidFill>
                <a:latin typeface="Arial" pitchFamily="34" charset="0"/>
              </a:rPr>
              <a:t> </a:t>
            </a:r>
            <a:r>
              <a:rPr lang="en-US" sz="2300" b="1" dirty="0" err="1">
                <a:solidFill>
                  <a:srgbClr val="FFFEEB"/>
                </a:solidFill>
                <a:latin typeface="Arial" pitchFamily="34" charset="0"/>
              </a:rPr>
              <a:t>phù</a:t>
            </a:r>
            <a:r>
              <a:rPr lang="en-US" sz="2300" b="1" dirty="0">
                <a:solidFill>
                  <a:srgbClr val="FFFEEB"/>
                </a:solidFill>
                <a:latin typeface="Arial" pitchFamily="34" charset="0"/>
              </a:rPr>
              <a:t> </a:t>
            </a:r>
            <a:r>
              <a:rPr lang="en-US" sz="2300" b="1" dirty="0" err="1">
                <a:solidFill>
                  <a:srgbClr val="FFFEEB"/>
                </a:solidFill>
                <a:latin typeface="Arial" pitchFamily="34" charset="0"/>
              </a:rPr>
              <a:t>hợp</a:t>
            </a:r>
            <a:r>
              <a:rPr lang="en-US" sz="2300" b="1" dirty="0">
                <a:solidFill>
                  <a:srgbClr val="FFFEEB"/>
                </a:solidFill>
                <a:latin typeface="Arial" pitchFamily="34" charset="0"/>
              </a:rPr>
              <a:t> </a:t>
            </a:r>
            <a:r>
              <a:rPr lang="en-US" sz="2300" b="1" dirty="0" err="1">
                <a:solidFill>
                  <a:srgbClr val="FFFEEB"/>
                </a:solidFill>
                <a:latin typeface="Arial" pitchFamily="34" charset="0"/>
              </a:rPr>
              <a:t>với</a:t>
            </a:r>
            <a:r>
              <a:rPr lang="en-US" sz="2300" b="1" dirty="0">
                <a:solidFill>
                  <a:srgbClr val="FFFEEB"/>
                </a:solidFill>
                <a:latin typeface="Arial" pitchFamily="34" charset="0"/>
              </a:rPr>
              <a:t> </a:t>
            </a:r>
            <a:r>
              <a:rPr lang="en-US" sz="2300" b="1" dirty="0" err="1">
                <a:solidFill>
                  <a:srgbClr val="FFFEEB"/>
                </a:solidFill>
                <a:latin typeface="Arial" pitchFamily="34" charset="0"/>
              </a:rPr>
              <a:t>lứa</a:t>
            </a:r>
            <a:r>
              <a:rPr lang="en-US" sz="2300" b="1" dirty="0">
                <a:solidFill>
                  <a:srgbClr val="FFFEEB"/>
                </a:solidFill>
                <a:latin typeface="Arial" pitchFamily="34" charset="0"/>
              </a:rPr>
              <a:t> </a:t>
            </a:r>
            <a:r>
              <a:rPr lang="en-US" sz="2300" b="1" dirty="0" err="1">
                <a:solidFill>
                  <a:srgbClr val="FFFEEB"/>
                </a:solidFill>
                <a:latin typeface="Arial" pitchFamily="34" charset="0"/>
              </a:rPr>
              <a:t>tuổi</a:t>
            </a:r>
            <a:endParaRPr lang="en-US" sz="2300" b="1" dirty="0">
              <a:solidFill>
                <a:srgbClr val="FFFEEB"/>
              </a:solidFill>
              <a:latin typeface="Arial" pitchFamily="34" charset="0"/>
            </a:endParaRPr>
          </a:p>
        </p:txBody>
      </p:sp>
      <p:sp>
        <p:nvSpPr>
          <p:cNvPr id="16" name="AutoShape 16"/>
          <p:cNvSpPr/>
          <p:nvPr/>
        </p:nvSpPr>
        <p:spPr>
          <a:xfrm>
            <a:off x="3930896" y="2807573"/>
            <a:ext cx="4327033" cy="0"/>
          </a:xfrm>
          <a:prstGeom prst="line">
            <a:avLst/>
          </a:prstGeom>
          <a:ln w="38100" cap="flat">
            <a:solidFill>
              <a:srgbClr val="D61F27"/>
            </a:solidFill>
            <a:prstDash val="solid"/>
            <a:headEnd type="none" w="sm" len="sm"/>
            <a:tailEnd type="none" w="sm" len="sm"/>
          </a:ln>
        </p:spPr>
      </p:sp>
      <p:sp>
        <p:nvSpPr>
          <p:cNvPr id="17" name="TextBox 17"/>
          <p:cNvSpPr txBox="1"/>
          <p:nvPr/>
        </p:nvSpPr>
        <p:spPr>
          <a:xfrm>
            <a:off x="685621" y="464609"/>
            <a:ext cx="8126109" cy="423193"/>
          </a:xfrm>
          <a:prstGeom prst="rect">
            <a:avLst/>
          </a:prstGeom>
        </p:spPr>
        <p:txBody>
          <a:bodyPr wrap="square" lIns="0" tIns="0" rIns="0" bIns="0" rtlCol="0" anchor="t">
            <a:spAutoFit/>
          </a:bodyPr>
          <a:lstStyle/>
          <a:p>
            <a:pPr>
              <a:lnSpc>
                <a:spcPts val="3266"/>
              </a:lnSpc>
              <a:spcBef>
                <a:spcPct val="0"/>
              </a:spcBef>
            </a:pPr>
            <a:r>
              <a:rPr lang="en-US" sz="2300" b="1" dirty="0">
                <a:solidFill>
                  <a:srgbClr val="000000"/>
                </a:solidFill>
                <a:latin typeface="Arial" pitchFamily="34" charset="0"/>
              </a:rPr>
              <a:t>II. MỘT SỐ BỆNH, TẬT LIÊN QUAN ĐẾN HỆ VẬN ĐỘNG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15">
            <a:off x="685616" y="1013262"/>
            <a:ext cx="10074990" cy="0"/>
          </a:xfrm>
          <a:prstGeom prst="line">
            <a:avLst/>
          </a:prstGeom>
          <a:ln w="47625" cap="flat">
            <a:solidFill>
              <a:srgbClr val="D61F27"/>
            </a:solidFill>
            <a:prstDash val="solid"/>
            <a:headEnd type="none" w="sm" len="sm"/>
            <a:tailEnd type="none" w="sm" len="sm"/>
          </a:ln>
        </p:spPr>
      </p:sp>
      <p:grpSp>
        <p:nvGrpSpPr>
          <p:cNvPr id="4" name="Group 4"/>
          <p:cNvGrpSpPr/>
          <p:nvPr/>
        </p:nvGrpSpPr>
        <p:grpSpPr>
          <a:xfrm>
            <a:off x="4390118" y="1466327"/>
            <a:ext cx="3357571" cy="918794"/>
            <a:chOff x="0" y="0"/>
            <a:chExt cx="1326793" cy="362980"/>
          </a:xfrm>
        </p:grpSpPr>
        <p:sp>
          <p:nvSpPr>
            <p:cNvPr id="5" name="Freeform 5"/>
            <p:cNvSpPr/>
            <p:nvPr/>
          </p:nvSpPr>
          <p:spPr>
            <a:xfrm>
              <a:off x="0" y="0"/>
              <a:ext cx="1326793" cy="362980"/>
            </a:xfrm>
            <a:custGeom>
              <a:avLst/>
              <a:gdLst/>
              <a:ahLst/>
              <a:cxnLst/>
              <a:rect l="l" t="t" r="r" b="b"/>
              <a:pathLst>
                <a:path w="1326793" h="362980">
                  <a:moveTo>
                    <a:pt x="0" y="0"/>
                  </a:moveTo>
                  <a:lnTo>
                    <a:pt x="1326793" y="0"/>
                  </a:lnTo>
                  <a:lnTo>
                    <a:pt x="1326793" y="362980"/>
                  </a:lnTo>
                  <a:lnTo>
                    <a:pt x="0" y="362980"/>
                  </a:lnTo>
                  <a:close/>
                </a:path>
              </a:pathLst>
            </a:custGeom>
            <a:solidFill>
              <a:srgbClr val="D61F27"/>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7" name="Group 7"/>
          <p:cNvGrpSpPr/>
          <p:nvPr/>
        </p:nvGrpSpPr>
        <p:grpSpPr>
          <a:xfrm>
            <a:off x="684139" y="3128071"/>
            <a:ext cx="5410273" cy="1775853"/>
            <a:chOff x="0" y="0"/>
            <a:chExt cx="2137949" cy="701572"/>
          </a:xfrm>
        </p:grpSpPr>
        <p:sp>
          <p:nvSpPr>
            <p:cNvPr id="8" name="Freeform 8"/>
            <p:cNvSpPr/>
            <p:nvPr/>
          </p:nvSpPr>
          <p:spPr>
            <a:xfrm>
              <a:off x="0" y="0"/>
              <a:ext cx="2137949" cy="701572"/>
            </a:xfrm>
            <a:custGeom>
              <a:avLst/>
              <a:gdLst/>
              <a:ahLst/>
              <a:cxnLst/>
              <a:rect l="l" t="t" r="r" b="b"/>
              <a:pathLst>
                <a:path w="2137949" h="701572">
                  <a:moveTo>
                    <a:pt x="0" y="0"/>
                  </a:moveTo>
                  <a:lnTo>
                    <a:pt x="2137949" y="0"/>
                  </a:lnTo>
                  <a:lnTo>
                    <a:pt x="2137949" y="701572"/>
                  </a:lnTo>
                  <a:lnTo>
                    <a:pt x="0" y="701572"/>
                  </a:lnTo>
                  <a:close/>
                </a:path>
              </a:pathLst>
            </a:custGeom>
            <a:solidFill>
              <a:srgbClr val="184375"/>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10" name="Picture 10"/>
          <p:cNvPicPr>
            <a:picLocks noChangeAspect="1"/>
          </p:cNvPicPr>
          <p:nvPr/>
        </p:nvPicPr>
        <p:blipFill>
          <a:blip r:embed="rId2"/>
          <a:srcRect l="9483" t="14989" r="7195"/>
          <a:stretch>
            <a:fillRect/>
          </a:stretch>
        </p:blipFill>
        <p:spPr>
          <a:xfrm>
            <a:off x="6159939" y="3128071"/>
            <a:ext cx="5375007" cy="2870704"/>
          </a:xfrm>
          <a:prstGeom prst="rect">
            <a:avLst/>
          </a:prstGeom>
        </p:spPr>
      </p:pic>
      <p:pic>
        <p:nvPicPr>
          <p:cNvPr id="11" name="Picture 11"/>
          <p:cNvPicPr>
            <a:picLocks noChangeAspect="1"/>
          </p:cNvPicPr>
          <p:nvPr/>
        </p:nvPicPr>
        <p:blipFill>
          <a:blip r:embed="rId3"/>
          <a:srcRect/>
          <a:stretch>
            <a:fillRect/>
          </a:stretch>
        </p:blipFill>
        <p:spPr>
          <a:xfrm>
            <a:off x="6659273" y="1018475"/>
            <a:ext cx="1088415" cy="1814498"/>
          </a:xfrm>
          <a:prstGeom prst="rect">
            <a:avLst/>
          </a:prstGeom>
        </p:spPr>
      </p:pic>
      <p:pic>
        <p:nvPicPr>
          <p:cNvPr id="12" name="Picture 12"/>
          <p:cNvPicPr>
            <a:picLocks noChangeAspect="1"/>
          </p:cNvPicPr>
          <p:nvPr/>
        </p:nvPicPr>
        <p:blipFill>
          <a:blip r:embed="rId4"/>
          <a:srcRect/>
          <a:stretch>
            <a:fillRect/>
          </a:stretch>
        </p:blipFill>
        <p:spPr>
          <a:xfrm>
            <a:off x="9614652" y="1"/>
            <a:ext cx="2757160" cy="1358255"/>
          </a:xfrm>
          <a:prstGeom prst="rect">
            <a:avLst/>
          </a:prstGeom>
        </p:spPr>
      </p:pic>
      <p:pic>
        <p:nvPicPr>
          <p:cNvPr id="13" name="Picture 13"/>
          <p:cNvPicPr>
            <a:picLocks noChangeAspect="1"/>
          </p:cNvPicPr>
          <p:nvPr/>
        </p:nvPicPr>
        <p:blipFill>
          <a:blip r:embed="rId5"/>
          <a:srcRect/>
          <a:stretch>
            <a:fillRect/>
          </a:stretch>
        </p:blipFill>
        <p:spPr>
          <a:xfrm>
            <a:off x="1397779" y="5043624"/>
            <a:ext cx="3919511" cy="931127"/>
          </a:xfrm>
          <a:prstGeom prst="rect">
            <a:avLst/>
          </a:prstGeom>
        </p:spPr>
      </p:pic>
      <p:sp>
        <p:nvSpPr>
          <p:cNvPr id="15" name="TextBox 15"/>
          <p:cNvSpPr txBox="1"/>
          <p:nvPr/>
        </p:nvSpPr>
        <p:spPr>
          <a:xfrm>
            <a:off x="4390118" y="1704532"/>
            <a:ext cx="3309465" cy="384529"/>
          </a:xfrm>
          <a:prstGeom prst="rect">
            <a:avLst/>
          </a:prstGeom>
        </p:spPr>
        <p:txBody>
          <a:bodyPr lIns="0" tIns="0" rIns="0" bIns="0" rtlCol="0" anchor="t">
            <a:spAutoFit/>
          </a:bodyPr>
          <a:lstStyle/>
          <a:p>
            <a:pPr algn="ctr">
              <a:lnSpc>
                <a:spcPts val="3266"/>
              </a:lnSpc>
            </a:pPr>
            <a:r>
              <a:rPr lang="en-US" sz="2300" b="1">
                <a:solidFill>
                  <a:srgbClr val="FFFEEB"/>
                </a:solidFill>
                <a:latin typeface="Arial" pitchFamily="34" charset="0"/>
              </a:rPr>
              <a:t>Loãng xương</a:t>
            </a:r>
          </a:p>
        </p:txBody>
      </p:sp>
      <p:sp>
        <p:nvSpPr>
          <p:cNvPr id="16" name="TextBox 16"/>
          <p:cNvSpPr txBox="1"/>
          <p:nvPr/>
        </p:nvSpPr>
        <p:spPr>
          <a:xfrm>
            <a:off x="947171" y="3374398"/>
            <a:ext cx="4884208" cy="1269578"/>
          </a:xfrm>
          <a:prstGeom prst="rect">
            <a:avLst/>
          </a:prstGeom>
        </p:spPr>
        <p:txBody>
          <a:bodyPr lIns="0" tIns="0" rIns="0" bIns="0" rtlCol="0" anchor="t">
            <a:spAutoFit/>
          </a:bodyPr>
          <a:lstStyle/>
          <a:p>
            <a:pPr>
              <a:lnSpc>
                <a:spcPct val="120000"/>
              </a:lnSpc>
              <a:spcBef>
                <a:spcPct val="0"/>
              </a:spcBef>
            </a:pPr>
            <a:r>
              <a:rPr lang="en-US" sz="2300" b="1" dirty="0" err="1">
                <a:solidFill>
                  <a:srgbClr val="FFFEEB"/>
                </a:solidFill>
                <a:latin typeface="Arial" pitchFamily="34" charset="0"/>
              </a:rPr>
              <a:t>Loãng</a:t>
            </a:r>
            <a:r>
              <a:rPr lang="en-US" sz="2300" b="1" dirty="0">
                <a:solidFill>
                  <a:srgbClr val="FFFEEB"/>
                </a:solidFill>
                <a:latin typeface="Arial" pitchFamily="34" charset="0"/>
              </a:rPr>
              <a:t> </a:t>
            </a:r>
            <a:r>
              <a:rPr lang="en-US" sz="2300" b="1" dirty="0" err="1">
                <a:solidFill>
                  <a:srgbClr val="FFFEEB"/>
                </a:solidFill>
                <a:latin typeface="Arial" pitchFamily="34" charset="0"/>
              </a:rPr>
              <a:t>xương</a:t>
            </a:r>
            <a:r>
              <a:rPr lang="en-US" sz="2300" b="1" dirty="0">
                <a:solidFill>
                  <a:srgbClr val="FFFEEB"/>
                </a:solidFill>
                <a:latin typeface="Arial" pitchFamily="34" charset="0"/>
              </a:rPr>
              <a:t> do </a:t>
            </a:r>
            <a:r>
              <a:rPr lang="en-US" sz="2300" b="1" dirty="0" err="1">
                <a:solidFill>
                  <a:srgbClr val="FFFEEB"/>
                </a:solidFill>
                <a:latin typeface="Arial" pitchFamily="34" charset="0"/>
              </a:rPr>
              <a:t>cơ</a:t>
            </a:r>
            <a:r>
              <a:rPr lang="en-US" sz="2300" b="1" dirty="0">
                <a:solidFill>
                  <a:srgbClr val="FFFEEB"/>
                </a:solidFill>
                <a:latin typeface="Arial" pitchFamily="34" charset="0"/>
              </a:rPr>
              <a:t> </a:t>
            </a:r>
            <a:r>
              <a:rPr lang="en-US" sz="2300" b="1" dirty="0" err="1">
                <a:solidFill>
                  <a:srgbClr val="FFFEEB"/>
                </a:solidFill>
                <a:latin typeface="Arial" pitchFamily="34" charset="0"/>
              </a:rPr>
              <a:t>thể</a:t>
            </a:r>
            <a:r>
              <a:rPr lang="en-US" sz="2300" b="1" dirty="0">
                <a:solidFill>
                  <a:srgbClr val="FFFEEB"/>
                </a:solidFill>
                <a:latin typeface="Arial" pitchFamily="34" charset="0"/>
              </a:rPr>
              <a:t> </a:t>
            </a:r>
            <a:r>
              <a:rPr lang="en-US" sz="2300" b="1" dirty="0" err="1">
                <a:solidFill>
                  <a:srgbClr val="FFFEEB"/>
                </a:solidFill>
                <a:latin typeface="Arial" pitchFamily="34" charset="0"/>
              </a:rPr>
              <a:t>thiếu</a:t>
            </a:r>
            <a:r>
              <a:rPr lang="en-US" sz="2300" b="1" dirty="0">
                <a:solidFill>
                  <a:srgbClr val="FFFEEB"/>
                </a:solidFill>
                <a:latin typeface="Arial" pitchFamily="34" charset="0"/>
              </a:rPr>
              <a:t> calcium </a:t>
            </a:r>
            <a:r>
              <a:rPr lang="en-US" sz="2300" b="1" dirty="0" err="1">
                <a:solidFill>
                  <a:srgbClr val="FFFEEB"/>
                </a:solidFill>
                <a:latin typeface="Arial" pitchFamily="34" charset="0"/>
              </a:rPr>
              <a:t>và</a:t>
            </a:r>
            <a:r>
              <a:rPr lang="en-US" sz="2300" b="1" dirty="0">
                <a:solidFill>
                  <a:srgbClr val="FFFEEB"/>
                </a:solidFill>
                <a:latin typeface="Arial" pitchFamily="34" charset="0"/>
              </a:rPr>
              <a:t> phosphorus; </a:t>
            </a:r>
            <a:r>
              <a:rPr lang="en-US" sz="2300" b="1" dirty="0" err="1">
                <a:solidFill>
                  <a:srgbClr val="FFFEEB"/>
                </a:solidFill>
                <a:latin typeface="Arial" pitchFamily="34" charset="0"/>
              </a:rPr>
              <a:t>tuổi</a:t>
            </a:r>
            <a:r>
              <a:rPr lang="en-US" sz="2300" b="1" dirty="0">
                <a:solidFill>
                  <a:srgbClr val="FFFEEB"/>
                </a:solidFill>
                <a:latin typeface="Arial" pitchFamily="34" charset="0"/>
              </a:rPr>
              <a:t> </a:t>
            </a:r>
            <a:r>
              <a:rPr lang="en-US" sz="2300" b="1" dirty="0" err="1">
                <a:solidFill>
                  <a:srgbClr val="FFFEEB"/>
                </a:solidFill>
                <a:latin typeface="Arial" pitchFamily="34" charset="0"/>
              </a:rPr>
              <a:t>cao</a:t>
            </a:r>
            <a:r>
              <a:rPr lang="en-US" sz="2300" b="1" dirty="0">
                <a:solidFill>
                  <a:srgbClr val="FFFEEB"/>
                </a:solidFill>
                <a:latin typeface="Arial" pitchFamily="34" charset="0"/>
              </a:rPr>
              <a:t>; </a:t>
            </a:r>
            <a:r>
              <a:rPr lang="en-US" sz="2300" b="1" dirty="0" err="1">
                <a:solidFill>
                  <a:srgbClr val="FFFEEB"/>
                </a:solidFill>
                <a:latin typeface="Arial" pitchFamily="34" charset="0"/>
              </a:rPr>
              <a:t>thay</a:t>
            </a:r>
            <a:r>
              <a:rPr lang="en-US" sz="2300" b="1" dirty="0">
                <a:solidFill>
                  <a:srgbClr val="FFFEEB"/>
                </a:solidFill>
                <a:latin typeface="Arial" pitchFamily="34" charset="0"/>
              </a:rPr>
              <a:t> </a:t>
            </a:r>
            <a:r>
              <a:rPr lang="en-US" sz="2300" b="1" dirty="0" err="1">
                <a:solidFill>
                  <a:srgbClr val="FFFEEB"/>
                </a:solidFill>
                <a:latin typeface="Arial" pitchFamily="34" charset="0"/>
              </a:rPr>
              <a:t>đổi</a:t>
            </a:r>
            <a:r>
              <a:rPr lang="en-US" sz="2300" b="1" dirty="0">
                <a:solidFill>
                  <a:srgbClr val="FFFEEB"/>
                </a:solidFill>
                <a:latin typeface="Arial" pitchFamily="34" charset="0"/>
              </a:rPr>
              <a:t> hormone,… </a:t>
            </a:r>
          </a:p>
        </p:txBody>
      </p:sp>
      <p:sp>
        <p:nvSpPr>
          <p:cNvPr id="17" name="TextBox 17"/>
          <p:cNvSpPr txBox="1"/>
          <p:nvPr/>
        </p:nvSpPr>
        <p:spPr>
          <a:xfrm>
            <a:off x="2777446" y="6222400"/>
            <a:ext cx="6633934" cy="384529"/>
          </a:xfrm>
          <a:prstGeom prst="rect">
            <a:avLst/>
          </a:prstGeom>
        </p:spPr>
        <p:txBody>
          <a:bodyPr lIns="0" tIns="0" rIns="0" bIns="0" rtlCol="0" anchor="t">
            <a:spAutoFit/>
          </a:bodyPr>
          <a:lstStyle/>
          <a:p>
            <a:pPr algn="ctr">
              <a:lnSpc>
                <a:spcPts val="3266"/>
              </a:lnSpc>
              <a:spcBef>
                <a:spcPct val="0"/>
              </a:spcBef>
            </a:pPr>
            <a:r>
              <a:rPr lang="en-US" sz="2300" b="1">
                <a:solidFill>
                  <a:srgbClr val="DE0C17"/>
                </a:solidFill>
                <a:latin typeface="Arial" pitchFamily="34" charset="0"/>
              </a:rPr>
              <a:t>Loãng xương làm cho xương giòn, dễ gãy</a:t>
            </a:r>
          </a:p>
        </p:txBody>
      </p:sp>
      <p:sp>
        <p:nvSpPr>
          <p:cNvPr id="18" name="AutoShape 18"/>
          <p:cNvSpPr/>
          <p:nvPr/>
        </p:nvSpPr>
        <p:spPr>
          <a:xfrm>
            <a:off x="3930896" y="2807573"/>
            <a:ext cx="4327033" cy="0"/>
          </a:xfrm>
          <a:prstGeom prst="line">
            <a:avLst/>
          </a:prstGeom>
          <a:ln w="38100" cap="flat">
            <a:solidFill>
              <a:srgbClr val="D61F27"/>
            </a:solidFill>
            <a:prstDash val="solid"/>
            <a:headEnd type="none" w="sm" len="sm"/>
            <a:tailEnd type="none" w="sm" len="sm"/>
          </a:ln>
        </p:spPr>
      </p:sp>
      <p:sp>
        <p:nvSpPr>
          <p:cNvPr id="20" name="TextBox 17"/>
          <p:cNvSpPr txBox="1"/>
          <p:nvPr/>
        </p:nvSpPr>
        <p:spPr>
          <a:xfrm>
            <a:off x="685621" y="464609"/>
            <a:ext cx="8126109" cy="423193"/>
          </a:xfrm>
          <a:prstGeom prst="rect">
            <a:avLst/>
          </a:prstGeom>
        </p:spPr>
        <p:txBody>
          <a:bodyPr wrap="square" lIns="0" tIns="0" rIns="0" bIns="0" rtlCol="0" anchor="t">
            <a:spAutoFit/>
          </a:bodyPr>
          <a:lstStyle/>
          <a:p>
            <a:pPr>
              <a:lnSpc>
                <a:spcPts val="3266"/>
              </a:lnSpc>
              <a:spcBef>
                <a:spcPct val="0"/>
              </a:spcBef>
            </a:pPr>
            <a:r>
              <a:rPr lang="en-US" sz="2300" b="1" dirty="0">
                <a:solidFill>
                  <a:srgbClr val="000000"/>
                </a:solidFill>
                <a:latin typeface="Arial" pitchFamily="34" charset="0"/>
              </a:rPr>
              <a:t>II. MỘT SỐ BỆNH, TẬT LIÊN QUAN ĐẾN HỆ VẬN ĐỘNG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anim calcmode="lin" valueType="num">
                                      <p:cBhvr>
                                        <p:cTn id="40" dur="1000" fill="hold"/>
                                        <p:tgtEl>
                                          <p:spTgt spid="13"/>
                                        </p:tgtEl>
                                        <p:attrNameLst>
                                          <p:attrName>ppt_x</p:attrName>
                                        </p:attrNameLst>
                                      </p:cBhvr>
                                      <p:tavLst>
                                        <p:tav tm="0">
                                          <p:val>
                                            <p:strVal val="#ppt_x"/>
                                          </p:val>
                                        </p:tav>
                                        <p:tav tm="100000">
                                          <p:val>
                                            <p:strVal val="#ppt_x"/>
                                          </p:val>
                                        </p:tav>
                                      </p:tavLst>
                                    </p:anim>
                                    <p:anim calcmode="lin" valueType="num">
                                      <p:cBhvr>
                                        <p:cTn id="41" dur="1000" fill="hold"/>
                                        <p:tgtEl>
                                          <p:spTgt spid="13"/>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000"/>
                                        <p:tgtEl>
                                          <p:spTgt spid="17"/>
                                        </p:tgtEl>
                                      </p:cBhvr>
                                    </p:animEffect>
                                    <p:anim calcmode="lin" valueType="num">
                                      <p:cBhvr>
                                        <p:cTn id="52" dur="1000" fill="hold"/>
                                        <p:tgtEl>
                                          <p:spTgt spid="17"/>
                                        </p:tgtEl>
                                        <p:attrNameLst>
                                          <p:attrName>ppt_x</p:attrName>
                                        </p:attrNameLst>
                                      </p:cBhvr>
                                      <p:tavLst>
                                        <p:tav tm="0">
                                          <p:val>
                                            <p:strVal val="#ppt_x"/>
                                          </p:val>
                                        </p:tav>
                                        <p:tav tm="100000">
                                          <p:val>
                                            <p:strVal val="#ppt_x"/>
                                          </p:val>
                                        </p:tav>
                                      </p:tavLst>
                                    </p:anim>
                                    <p:anim calcmode="lin" valueType="num">
                                      <p:cBhvr>
                                        <p:cTn id="5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4"/>
          <p:cNvSpPr txBox="1"/>
          <p:nvPr/>
        </p:nvSpPr>
        <p:spPr>
          <a:xfrm>
            <a:off x="685621" y="287867"/>
            <a:ext cx="8064086" cy="384529"/>
          </a:xfrm>
          <a:prstGeom prst="rect">
            <a:avLst/>
          </a:prstGeom>
        </p:spPr>
        <p:txBody>
          <a:bodyPr lIns="0" tIns="0" rIns="0" bIns="0" rtlCol="0" anchor="t">
            <a:spAutoFit/>
          </a:bodyPr>
          <a:lstStyle/>
          <a:p>
            <a:pPr algn="ctr">
              <a:lnSpc>
                <a:spcPts val="3266"/>
              </a:lnSpc>
              <a:spcBef>
                <a:spcPct val="0"/>
              </a:spcBef>
            </a:pPr>
            <a:r>
              <a:rPr lang="en-US" sz="2300" b="1" dirty="0">
                <a:solidFill>
                  <a:srgbClr val="FFFFFF"/>
                </a:solidFill>
                <a:latin typeface="Arial" pitchFamily="34" charset="0"/>
              </a:rPr>
              <a:t>II. SỰ PHỐI HỢP HOẠT ĐỘNG CỦA CƠ – XƯƠNG – KHỚP</a:t>
            </a:r>
          </a:p>
        </p:txBody>
      </p:sp>
      <p:grpSp>
        <p:nvGrpSpPr>
          <p:cNvPr id="2" name="Group 1"/>
          <p:cNvGrpSpPr/>
          <p:nvPr/>
        </p:nvGrpSpPr>
        <p:grpSpPr>
          <a:xfrm>
            <a:off x="728900" y="1495880"/>
            <a:ext cx="5027792" cy="2870093"/>
            <a:chOff x="728900" y="1495880"/>
            <a:chExt cx="5027792" cy="2870093"/>
          </a:xfrm>
        </p:grpSpPr>
        <p:sp>
          <p:nvSpPr>
            <p:cNvPr id="27" name="Freeform 6"/>
            <p:cNvSpPr/>
            <p:nvPr/>
          </p:nvSpPr>
          <p:spPr>
            <a:xfrm>
              <a:off x="728900" y="1495880"/>
              <a:ext cx="5027792" cy="2870093"/>
            </a:xfrm>
            <a:custGeom>
              <a:avLst/>
              <a:gdLst/>
              <a:ahLst/>
              <a:cxnLst/>
              <a:rect l="l" t="t" r="r" b="b"/>
              <a:pathLst>
                <a:path w="2137369" h="854792">
                  <a:moveTo>
                    <a:pt x="2137369" y="0"/>
                  </a:moveTo>
                  <a:lnTo>
                    <a:pt x="0" y="0"/>
                  </a:lnTo>
                  <a:lnTo>
                    <a:pt x="0" y="666832"/>
                  </a:lnTo>
                  <a:lnTo>
                    <a:pt x="157480" y="666832"/>
                  </a:lnTo>
                  <a:lnTo>
                    <a:pt x="157480" y="854792"/>
                  </a:lnTo>
                  <a:lnTo>
                    <a:pt x="463550" y="666832"/>
                  </a:lnTo>
                  <a:lnTo>
                    <a:pt x="2137369" y="666832"/>
                  </a:lnTo>
                  <a:lnTo>
                    <a:pt x="2137369" y="0"/>
                  </a:lnTo>
                  <a:close/>
                </a:path>
              </a:pathLst>
            </a:custGeom>
            <a:solidFill>
              <a:srgbClr val="FFDE59"/>
            </a:solidFill>
          </p:spPr>
        </p:sp>
        <p:sp>
          <p:nvSpPr>
            <p:cNvPr id="15" name="TextBox 15"/>
            <p:cNvSpPr txBox="1"/>
            <p:nvPr/>
          </p:nvSpPr>
          <p:spPr>
            <a:xfrm>
              <a:off x="986782" y="1628789"/>
              <a:ext cx="4512027" cy="1876411"/>
            </a:xfrm>
            <a:prstGeom prst="rect">
              <a:avLst/>
            </a:prstGeom>
          </p:spPr>
          <p:txBody>
            <a:bodyPr wrap="square" lIns="0" tIns="0" rIns="0" bIns="0" rtlCol="0" anchor="t">
              <a:spAutoFit/>
            </a:bodyPr>
            <a:lstStyle/>
            <a:p>
              <a:pPr>
                <a:lnSpc>
                  <a:spcPct val="120000"/>
                </a:lnSpc>
                <a:spcBef>
                  <a:spcPct val="0"/>
                </a:spcBef>
              </a:pPr>
              <a:r>
                <a:rPr lang="vi-VN" sz="2600" b="1" dirty="0">
                  <a:solidFill>
                    <a:srgbClr val="000000"/>
                  </a:solidFill>
                  <a:latin typeface="Arial" pitchFamily="34" charset="0"/>
                </a:rPr>
                <a:t>Quan sát </a:t>
              </a:r>
              <a:r>
                <a:rPr lang="en-US" sz="2600" b="1" dirty="0" err="1">
                  <a:solidFill>
                    <a:srgbClr val="000000"/>
                  </a:solidFill>
                  <a:latin typeface="Arial" pitchFamily="34" charset="0"/>
                </a:rPr>
                <a:t>hình</a:t>
              </a:r>
              <a:r>
                <a:rPr lang="en-US" sz="2600" b="1" dirty="0">
                  <a:solidFill>
                    <a:srgbClr val="000000"/>
                  </a:solidFill>
                  <a:latin typeface="Arial" pitchFamily="34" charset="0"/>
                </a:rPr>
                <a:t> </a:t>
              </a:r>
              <a:r>
                <a:rPr lang="en-US" sz="2600" b="1" dirty="0" err="1">
                  <a:solidFill>
                    <a:srgbClr val="000000"/>
                  </a:solidFill>
                  <a:latin typeface="Arial" pitchFamily="34" charset="0"/>
                </a:rPr>
                <a:t>bên</a:t>
              </a:r>
              <a:r>
                <a:rPr lang="en-US" sz="2600" b="1" dirty="0">
                  <a:solidFill>
                    <a:srgbClr val="000000"/>
                  </a:solidFill>
                  <a:latin typeface="Arial" pitchFamily="34" charset="0"/>
                </a:rPr>
                <a:t> </a:t>
              </a:r>
              <a:r>
                <a:rPr lang="en-US" sz="2600" b="1" dirty="0" err="1">
                  <a:solidFill>
                    <a:srgbClr val="000000"/>
                  </a:solidFill>
                  <a:latin typeface="Arial" pitchFamily="34" charset="0"/>
                </a:rPr>
                <a:t>và</a:t>
              </a:r>
              <a:r>
                <a:rPr lang="en-US" sz="2600" b="1" dirty="0">
                  <a:solidFill>
                    <a:srgbClr val="000000"/>
                  </a:solidFill>
                  <a:latin typeface="Arial" pitchFamily="34" charset="0"/>
                </a:rPr>
                <a:t> </a:t>
              </a:r>
              <a:r>
                <a:rPr lang="en-US" sz="2600" b="1" dirty="0" err="1">
                  <a:solidFill>
                    <a:srgbClr val="000000"/>
                  </a:solidFill>
                  <a:latin typeface="Arial" pitchFamily="34" charset="0"/>
                </a:rPr>
                <a:t>dự</a:t>
              </a:r>
              <a:r>
                <a:rPr lang="en-US" sz="2600" b="1" dirty="0">
                  <a:solidFill>
                    <a:srgbClr val="000000"/>
                  </a:solidFill>
                  <a:latin typeface="Arial" pitchFamily="34" charset="0"/>
                </a:rPr>
                <a:t> </a:t>
              </a:r>
              <a:r>
                <a:rPr lang="en-US" sz="2600" b="1" dirty="0" err="1">
                  <a:solidFill>
                    <a:srgbClr val="000000"/>
                  </a:solidFill>
                  <a:latin typeface="Arial" pitchFamily="34" charset="0"/>
                </a:rPr>
                <a:t>đoán</a:t>
              </a:r>
              <a:r>
                <a:rPr lang="en-US" sz="2600" b="1" dirty="0">
                  <a:solidFill>
                    <a:srgbClr val="000000"/>
                  </a:solidFill>
                  <a:latin typeface="Arial" pitchFamily="34" charset="0"/>
                </a:rPr>
                <a:t> </a:t>
              </a:r>
              <a:r>
                <a:rPr lang="en-US" sz="2600" b="1" dirty="0" err="1">
                  <a:solidFill>
                    <a:srgbClr val="000000"/>
                  </a:solidFill>
                  <a:latin typeface="Arial" pitchFamily="34" charset="0"/>
                </a:rPr>
                <a:t>xương</a:t>
              </a:r>
              <a:r>
                <a:rPr lang="en-US" sz="2600" b="1" dirty="0">
                  <a:solidFill>
                    <a:srgbClr val="000000"/>
                  </a:solidFill>
                  <a:latin typeface="Arial" pitchFamily="34" charset="0"/>
                </a:rPr>
                <a:t> </a:t>
              </a:r>
              <a:r>
                <a:rPr lang="en-US" sz="2600" b="1" dirty="0" err="1">
                  <a:solidFill>
                    <a:srgbClr val="000000"/>
                  </a:solidFill>
                  <a:latin typeface="Arial" pitchFamily="34" charset="0"/>
                </a:rPr>
                <a:t>nào</a:t>
              </a:r>
              <a:r>
                <a:rPr lang="en-US" sz="2600" b="1" dirty="0">
                  <a:solidFill>
                    <a:srgbClr val="000000"/>
                  </a:solidFill>
                  <a:latin typeface="Arial" pitchFamily="34" charset="0"/>
                </a:rPr>
                <a:t> </a:t>
              </a:r>
              <a:r>
                <a:rPr lang="en-US" sz="2600" b="1" dirty="0" err="1">
                  <a:solidFill>
                    <a:srgbClr val="000000"/>
                  </a:solidFill>
                  <a:latin typeface="Arial" pitchFamily="34" charset="0"/>
                </a:rPr>
                <a:t>bị</a:t>
              </a:r>
              <a:r>
                <a:rPr lang="en-US" sz="2600" b="1" dirty="0">
                  <a:solidFill>
                    <a:srgbClr val="000000"/>
                  </a:solidFill>
                  <a:latin typeface="Arial" pitchFamily="34" charset="0"/>
                </a:rPr>
                <a:t> </a:t>
              </a:r>
              <a:r>
                <a:rPr lang="en-US" sz="2600" b="1" dirty="0" err="1">
                  <a:solidFill>
                    <a:srgbClr val="000000"/>
                  </a:solidFill>
                  <a:latin typeface="Arial" pitchFamily="34" charset="0"/>
                </a:rPr>
                <a:t>giòn</a:t>
              </a:r>
              <a:r>
                <a:rPr lang="en-US" sz="2600" b="1" dirty="0">
                  <a:solidFill>
                    <a:srgbClr val="000000"/>
                  </a:solidFill>
                  <a:latin typeface="Arial" pitchFamily="34" charset="0"/>
                </a:rPr>
                <a:t>, </a:t>
              </a:r>
              <a:r>
                <a:rPr lang="en-US" sz="2600" b="1" dirty="0" err="1">
                  <a:solidFill>
                    <a:srgbClr val="000000"/>
                  </a:solidFill>
                  <a:latin typeface="Arial" pitchFamily="34" charset="0"/>
                </a:rPr>
                <a:t>dễ</a:t>
              </a:r>
              <a:r>
                <a:rPr lang="en-US" sz="2600" b="1" dirty="0">
                  <a:solidFill>
                    <a:srgbClr val="000000"/>
                  </a:solidFill>
                  <a:latin typeface="Arial" pitchFamily="34" charset="0"/>
                </a:rPr>
                <a:t> </a:t>
              </a:r>
              <a:r>
                <a:rPr lang="en-US" sz="2600" b="1" dirty="0" err="1">
                  <a:solidFill>
                    <a:srgbClr val="000000"/>
                  </a:solidFill>
                  <a:latin typeface="Arial" pitchFamily="34" charset="0"/>
                </a:rPr>
                <a:t>gãy</a:t>
              </a:r>
              <a:r>
                <a:rPr lang="en-US" sz="2600" b="1" dirty="0">
                  <a:solidFill>
                    <a:srgbClr val="000000"/>
                  </a:solidFill>
                  <a:latin typeface="Arial" pitchFamily="34" charset="0"/>
                </a:rPr>
                <a:t>. </a:t>
              </a:r>
              <a:r>
                <a:rPr lang="en-US" sz="2600" b="1" dirty="0" err="1">
                  <a:solidFill>
                    <a:srgbClr val="000000"/>
                  </a:solidFill>
                  <a:latin typeface="Arial" pitchFamily="34" charset="0"/>
                </a:rPr>
                <a:t>Từ</a:t>
              </a:r>
              <a:r>
                <a:rPr lang="en-US" sz="2600" b="1" dirty="0">
                  <a:solidFill>
                    <a:srgbClr val="000000"/>
                  </a:solidFill>
                  <a:latin typeface="Arial" pitchFamily="34" charset="0"/>
                </a:rPr>
                <a:t> </a:t>
              </a:r>
              <a:r>
                <a:rPr lang="en-US" sz="2600" b="1" dirty="0" err="1">
                  <a:solidFill>
                    <a:srgbClr val="000000"/>
                  </a:solidFill>
                  <a:latin typeface="Arial" pitchFamily="34" charset="0"/>
                </a:rPr>
                <a:t>đó</a:t>
              </a:r>
              <a:r>
                <a:rPr lang="en-US" sz="2600" b="1" dirty="0">
                  <a:solidFill>
                    <a:srgbClr val="000000"/>
                  </a:solidFill>
                  <a:latin typeface="Arial" pitchFamily="34" charset="0"/>
                </a:rPr>
                <a:t> </a:t>
              </a:r>
              <a:r>
                <a:rPr lang="en-US" sz="2600" b="1" dirty="0" err="1">
                  <a:solidFill>
                    <a:srgbClr val="000000"/>
                  </a:solidFill>
                  <a:latin typeface="Arial" pitchFamily="34" charset="0"/>
                </a:rPr>
                <a:t>nêu</a:t>
              </a:r>
              <a:r>
                <a:rPr lang="en-US" sz="2600" b="1" dirty="0">
                  <a:solidFill>
                    <a:srgbClr val="000000"/>
                  </a:solidFill>
                  <a:latin typeface="Arial" pitchFamily="34" charset="0"/>
                </a:rPr>
                <a:t> </a:t>
              </a:r>
              <a:r>
                <a:rPr lang="en-US" sz="2600" b="1" dirty="0" err="1">
                  <a:solidFill>
                    <a:srgbClr val="000000"/>
                  </a:solidFill>
                  <a:latin typeface="Arial" pitchFamily="34" charset="0"/>
                </a:rPr>
                <a:t>tác</a:t>
              </a:r>
              <a:r>
                <a:rPr lang="en-US" sz="2600" b="1" dirty="0">
                  <a:solidFill>
                    <a:srgbClr val="000000"/>
                  </a:solidFill>
                  <a:latin typeface="Arial" pitchFamily="34" charset="0"/>
                </a:rPr>
                <a:t> </a:t>
              </a:r>
              <a:r>
                <a:rPr lang="en-US" sz="2600" b="1" dirty="0" err="1">
                  <a:solidFill>
                    <a:srgbClr val="000000"/>
                  </a:solidFill>
                  <a:latin typeface="Arial" pitchFamily="34" charset="0"/>
                </a:rPr>
                <a:t>hại</a:t>
              </a:r>
              <a:r>
                <a:rPr lang="en-US" sz="2600" b="1" dirty="0">
                  <a:solidFill>
                    <a:srgbClr val="000000"/>
                  </a:solidFill>
                  <a:latin typeface="Arial" pitchFamily="34" charset="0"/>
                </a:rPr>
                <a:t> </a:t>
              </a:r>
              <a:r>
                <a:rPr lang="en-US" sz="2600" b="1" dirty="0" err="1">
                  <a:solidFill>
                    <a:srgbClr val="000000"/>
                  </a:solidFill>
                  <a:latin typeface="Arial" pitchFamily="34" charset="0"/>
                </a:rPr>
                <a:t>của</a:t>
              </a:r>
              <a:r>
                <a:rPr lang="en-US" sz="2600" b="1" dirty="0">
                  <a:solidFill>
                    <a:srgbClr val="000000"/>
                  </a:solidFill>
                  <a:latin typeface="Arial" pitchFamily="34" charset="0"/>
                </a:rPr>
                <a:t> </a:t>
              </a:r>
              <a:r>
                <a:rPr lang="en-US" sz="2600" b="1" dirty="0" err="1">
                  <a:solidFill>
                    <a:srgbClr val="000000"/>
                  </a:solidFill>
                  <a:latin typeface="Arial" pitchFamily="34" charset="0"/>
                </a:rPr>
                <a:t>bệnh</a:t>
              </a:r>
              <a:r>
                <a:rPr lang="en-US" sz="2600" b="1" dirty="0">
                  <a:solidFill>
                    <a:srgbClr val="000000"/>
                  </a:solidFill>
                  <a:latin typeface="Arial" pitchFamily="34" charset="0"/>
                </a:rPr>
                <a:t> </a:t>
              </a:r>
              <a:r>
                <a:rPr lang="en-US" sz="2600" b="1" dirty="0" err="1">
                  <a:solidFill>
                    <a:srgbClr val="000000"/>
                  </a:solidFill>
                  <a:latin typeface="Arial" pitchFamily="34" charset="0"/>
                </a:rPr>
                <a:t>loãng</a:t>
              </a:r>
              <a:r>
                <a:rPr lang="en-US" sz="2600" b="1" dirty="0">
                  <a:solidFill>
                    <a:srgbClr val="000000"/>
                  </a:solidFill>
                  <a:latin typeface="Arial" pitchFamily="34" charset="0"/>
                </a:rPr>
                <a:t> </a:t>
              </a:r>
              <a:r>
                <a:rPr lang="en-US" sz="2600" b="1" dirty="0" err="1">
                  <a:solidFill>
                    <a:srgbClr val="000000"/>
                  </a:solidFill>
                  <a:latin typeface="Arial" pitchFamily="34" charset="0"/>
                </a:rPr>
                <a:t>xương</a:t>
              </a:r>
              <a:endParaRPr lang="en-US" sz="2600" b="1" dirty="0">
                <a:solidFill>
                  <a:srgbClr val="000000"/>
                </a:solidFill>
                <a:latin typeface="Arial" pitchFamily="34" charset="0"/>
              </a:endParaRPr>
            </a:p>
          </p:txBody>
        </p:sp>
      </p:grpSp>
      <p:sp>
        <p:nvSpPr>
          <p:cNvPr id="16" name="TextBox 16"/>
          <p:cNvSpPr txBox="1"/>
          <p:nvPr/>
        </p:nvSpPr>
        <p:spPr>
          <a:xfrm>
            <a:off x="662262" y="4498882"/>
            <a:ext cx="10842350" cy="2154436"/>
          </a:xfrm>
          <a:prstGeom prst="rect">
            <a:avLst/>
          </a:prstGeom>
        </p:spPr>
        <p:txBody>
          <a:bodyPr wrap="square" lIns="0" tIns="0" rIns="0" bIns="0" rtlCol="0" anchor="t">
            <a:spAutoFit/>
          </a:bodyPr>
          <a:lstStyle/>
          <a:p>
            <a:r>
              <a:rPr lang="vi-VN" sz="2000" b="1" dirty="0">
                <a:solidFill>
                  <a:srgbClr val="000000"/>
                </a:solidFill>
                <a:latin typeface="Arial" pitchFamily="34" charset="0"/>
              </a:rPr>
              <a:t>- Xương của người mắc bệnh loãng xương (hình b) bị giòn, dễ gãy hơn vì </a:t>
            </a:r>
            <a:r>
              <a:rPr lang="vi-VN" sz="2000" b="1" dirty="0">
                <a:solidFill>
                  <a:srgbClr val="FF0000"/>
                </a:solidFill>
                <a:latin typeface="Arial" pitchFamily="34" charset="0"/>
              </a:rPr>
              <a:t>mật độ chất khoáng</a:t>
            </a:r>
            <a:r>
              <a:rPr lang="vi-VN" sz="2000" b="1" dirty="0">
                <a:solidFill>
                  <a:srgbClr val="000000"/>
                </a:solidFill>
                <a:latin typeface="Arial" pitchFamily="34" charset="0"/>
              </a:rPr>
              <a:t> trong xương của người mắc bệnh loãng xương thưa hơn.</a:t>
            </a:r>
          </a:p>
          <a:p>
            <a:r>
              <a:rPr lang="vi-VN" sz="2000" b="1" dirty="0">
                <a:solidFill>
                  <a:srgbClr val="000000"/>
                </a:solidFill>
                <a:latin typeface="Arial" pitchFamily="34" charset="0"/>
              </a:rPr>
              <a:t>- Tác hại của bệnh loãng xương: Do mật độ chất khoáng trong xương thưa dần, xương của người mắc bệnh loãng xương bị giòn, dễ gãy hơn. Do đó, khi bị chấn thương, người mắc bệnh loãng xương có nguy cơ gãy xương cao hơn người không mắc bệnh. Ngoài ra, bệnh loãng xương làm </a:t>
            </a:r>
            <a:r>
              <a:rPr lang="vi-VN" sz="2000" b="1" i="1" dirty="0">
                <a:solidFill>
                  <a:srgbClr val="000000"/>
                </a:solidFill>
                <a:latin typeface="Arial" pitchFamily="34" charset="0"/>
              </a:rPr>
              <a:t>suy giảm khả năng vận động, tăng nguy cơ mắc các biến chứng tim mạch, hô hấp,…</a:t>
            </a:r>
          </a:p>
        </p:txBody>
      </p:sp>
      <p:sp>
        <p:nvSpPr>
          <p:cNvPr id="10" name="TextBox 17"/>
          <p:cNvSpPr txBox="1"/>
          <p:nvPr/>
        </p:nvSpPr>
        <p:spPr>
          <a:xfrm>
            <a:off x="685621" y="464609"/>
            <a:ext cx="8126109" cy="423193"/>
          </a:xfrm>
          <a:prstGeom prst="rect">
            <a:avLst/>
          </a:prstGeom>
        </p:spPr>
        <p:txBody>
          <a:bodyPr wrap="square" lIns="0" tIns="0" rIns="0" bIns="0" rtlCol="0" anchor="t">
            <a:spAutoFit/>
          </a:bodyPr>
          <a:lstStyle/>
          <a:p>
            <a:pPr>
              <a:lnSpc>
                <a:spcPts val="3266"/>
              </a:lnSpc>
              <a:spcBef>
                <a:spcPct val="0"/>
              </a:spcBef>
            </a:pPr>
            <a:r>
              <a:rPr lang="en-US" sz="2300" b="1" dirty="0">
                <a:solidFill>
                  <a:srgbClr val="000000"/>
                </a:solidFill>
                <a:latin typeface="Arial" pitchFamily="34" charset="0"/>
              </a:rPr>
              <a:t>II. MỘT SỐ BỆNH, TẬT LIÊN QUAN ĐẾN HỆ VẬN ĐỘNG</a:t>
            </a:r>
          </a:p>
        </p:txBody>
      </p:sp>
      <p:sp>
        <p:nvSpPr>
          <p:cNvPr id="11" name="AutoShape 2"/>
          <p:cNvSpPr/>
          <p:nvPr/>
        </p:nvSpPr>
        <p:spPr>
          <a:xfrm rot="-5415">
            <a:off x="685616" y="1013262"/>
            <a:ext cx="10074990" cy="0"/>
          </a:xfrm>
          <a:prstGeom prst="line">
            <a:avLst/>
          </a:prstGeom>
          <a:ln w="47625" cap="flat">
            <a:solidFill>
              <a:srgbClr val="D61F27"/>
            </a:solidFill>
            <a:prstDash val="solid"/>
            <a:headEnd type="none" w="sm" len="sm"/>
            <a:tailEnd type="none" w="sm" len="sm"/>
          </a:ln>
        </p:spPr>
      </p:sp>
      <p:pic>
        <p:nvPicPr>
          <p:cNvPr id="12" name="Picture 11"/>
          <p:cNvPicPr>
            <a:picLocks noChangeAspect="1"/>
          </p:cNvPicPr>
          <p:nvPr/>
        </p:nvPicPr>
        <p:blipFill>
          <a:blip r:embed="rId2"/>
          <a:srcRect/>
          <a:stretch>
            <a:fillRect/>
          </a:stretch>
        </p:blipFill>
        <p:spPr>
          <a:xfrm>
            <a:off x="9234503" y="0"/>
            <a:ext cx="2757160" cy="1358255"/>
          </a:xfrm>
          <a:prstGeom prst="rect">
            <a:avLst/>
          </a:prstGeom>
        </p:spPr>
      </p:pic>
      <p:pic>
        <p:nvPicPr>
          <p:cNvPr id="1026" name="Picture 2" descr="BÁO ĐỘNG BỆNH LOÃNG XƯƠNG NGÀY CÀNG GIA TĂNG Ở NGƯỜI TRẺ TUỔI – Healthy  Beauty Pharma Co.,LTD"/>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31593" r="34450" b="9824"/>
          <a:stretch/>
        </p:blipFill>
        <p:spPr bwMode="auto">
          <a:xfrm>
            <a:off x="6403231" y="1153236"/>
            <a:ext cx="4357369" cy="3243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91479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1000"/>
                                        <p:tgtEl>
                                          <p:spTgt spid="1026"/>
                                        </p:tgtEl>
                                      </p:cBhvr>
                                    </p:animEffect>
                                    <p:anim calcmode="lin" valueType="num">
                                      <p:cBhvr>
                                        <p:cTn id="15" dur="1000" fill="hold"/>
                                        <p:tgtEl>
                                          <p:spTgt spid="1026"/>
                                        </p:tgtEl>
                                        <p:attrNameLst>
                                          <p:attrName>ppt_x</p:attrName>
                                        </p:attrNameLst>
                                      </p:cBhvr>
                                      <p:tavLst>
                                        <p:tav tm="0">
                                          <p:val>
                                            <p:strVal val="#ppt_x"/>
                                          </p:val>
                                        </p:tav>
                                        <p:tav tm="100000">
                                          <p:val>
                                            <p:strVal val="#ppt_x"/>
                                          </p:val>
                                        </p:tav>
                                      </p:tavLst>
                                    </p:anim>
                                    <p:anim calcmode="lin" valueType="num">
                                      <p:cBhvr>
                                        <p:cTn id="16"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685614" y="1378458"/>
            <a:ext cx="10817590" cy="5174742"/>
            <a:chOff x="0" y="0"/>
            <a:chExt cx="4274729" cy="2044343"/>
          </a:xfrm>
        </p:grpSpPr>
        <p:sp>
          <p:nvSpPr>
            <p:cNvPr id="6" name="Freeform 6"/>
            <p:cNvSpPr/>
            <p:nvPr/>
          </p:nvSpPr>
          <p:spPr>
            <a:xfrm>
              <a:off x="0" y="0"/>
              <a:ext cx="4274729" cy="2044343"/>
            </a:xfrm>
            <a:custGeom>
              <a:avLst/>
              <a:gdLst/>
              <a:ahLst/>
              <a:cxnLst/>
              <a:rect l="l" t="t" r="r" b="b"/>
              <a:pathLst>
                <a:path w="4274729" h="2044343">
                  <a:moveTo>
                    <a:pt x="0" y="0"/>
                  </a:moveTo>
                  <a:lnTo>
                    <a:pt x="4274729" y="0"/>
                  </a:lnTo>
                  <a:lnTo>
                    <a:pt x="4274729" y="2044343"/>
                  </a:lnTo>
                  <a:lnTo>
                    <a:pt x="0" y="2044343"/>
                  </a:lnTo>
                  <a:close/>
                </a:path>
              </a:pathLst>
            </a:custGeom>
            <a:solidFill>
              <a:srgbClr val="FBCBA5">
                <a:alpha val="49804"/>
              </a:srgbClr>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grpSp>
        <p:nvGrpSpPr>
          <p:cNvPr id="8" name="Group 8"/>
          <p:cNvGrpSpPr/>
          <p:nvPr/>
        </p:nvGrpSpPr>
        <p:grpSpPr>
          <a:xfrm>
            <a:off x="989018" y="2867906"/>
            <a:ext cx="10140725" cy="846386"/>
            <a:chOff x="0" y="-66674"/>
            <a:chExt cx="20286733" cy="1692773"/>
          </a:xfrm>
        </p:grpSpPr>
        <p:grpSp>
          <p:nvGrpSpPr>
            <p:cNvPr id="9" name="Group 9"/>
            <p:cNvGrpSpPr/>
            <p:nvPr/>
          </p:nvGrpSpPr>
          <p:grpSpPr>
            <a:xfrm>
              <a:off x="0" y="423365"/>
              <a:ext cx="685736" cy="685736"/>
              <a:chOff x="0" y="0"/>
              <a:chExt cx="812800" cy="812800"/>
            </a:xfrm>
          </p:grpSpPr>
          <p:sp>
            <p:nvSpPr>
              <p:cNvPr id="10" name="Freeform 1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1F27"/>
              </a:soli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2" name="TextBox 12"/>
            <p:cNvSpPr txBox="1"/>
            <p:nvPr/>
          </p:nvSpPr>
          <p:spPr>
            <a:xfrm>
              <a:off x="1011133" y="-66674"/>
              <a:ext cx="19275600" cy="1692773"/>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Duy trì chế độ ăn đủ chất và cân đối, bổ sung vitamin và các khoáng chất thiết yếu</a:t>
              </a:r>
            </a:p>
          </p:txBody>
        </p:sp>
      </p:grpSp>
      <p:grpSp>
        <p:nvGrpSpPr>
          <p:cNvPr id="13" name="Group 13"/>
          <p:cNvGrpSpPr/>
          <p:nvPr/>
        </p:nvGrpSpPr>
        <p:grpSpPr>
          <a:xfrm>
            <a:off x="989018" y="4203522"/>
            <a:ext cx="10140725" cy="423193"/>
            <a:chOff x="0" y="-66674"/>
            <a:chExt cx="20286733" cy="846387"/>
          </a:xfrm>
        </p:grpSpPr>
        <p:grpSp>
          <p:nvGrpSpPr>
            <p:cNvPr id="14" name="Group 14"/>
            <p:cNvGrpSpPr/>
            <p:nvPr/>
          </p:nvGrpSpPr>
          <p:grpSpPr>
            <a:xfrm>
              <a:off x="0" y="21231"/>
              <a:ext cx="685736" cy="685736"/>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1F27"/>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7" name="TextBox 17"/>
            <p:cNvSpPr txBox="1"/>
            <p:nvPr/>
          </p:nvSpPr>
          <p:spPr>
            <a:xfrm>
              <a:off x="1011133" y="-66674"/>
              <a:ext cx="19275600" cy="846387"/>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Vận động đúng cách</a:t>
              </a:r>
            </a:p>
          </p:txBody>
        </p:sp>
      </p:grpSp>
      <p:grpSp>
        <p:nvGrpSpPr>
          <p:cNvPr id="18" name="Group 18"/>
          <p:cNvGrpSpPr/>
          <p:nvPr/>
        </p:nvGrpSpPr>
        <p:grpSpPr>
          <a:xfrm>
            <a:off x="989012" y="3742090"/>
            <a:ext cx="10140725" cy="423193"/>
            <a:chOff x="0" y="-66674"/>
            <a:chExt cx="20286733" cy="846387"/>
          </a:xfrm>
        </p:grpSpPr>
        <p:grpSp>
          <p:nvGrpSpPr>
            <p:cNvPr id="19" name="Group 19"/>
            <p:cNvGrpSpPr/>
            <p:nvPr/>
          </p:nvGrpSpPr>
          <p:grpSpPr>
            <a:xfrm>
              <a:off x="0" y="21231"/>
              <a:ext cx="685736" cy="685736"/>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1F27"/>
              </a:solidFill>
            </p:spPr>
          </p:sp>
          <p:sp>
            <p:nvSpPr>
              <p:cNvPr id="21" name="TextBox 21"/>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22" name="TextBox 22"/>
            <p:cNvSpPr txBox="1"/>
            <p:nvPr/>
          </p:nvSpPr>
          <p:spPr>
            <a:xfrm>
              <a:off x="1011133" y="-66674"/>
              <a:ext cx="19275600" cy="846387"/>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Tắm nắng</a:t>
              </a:r>
            </a:p>
          </p:txBody>
        </p:sp>
      </p:grpSp>
      <p:grpSp>
        <p:nvGrpSpPr>
          <p:cNvPr id="23" name="Group 23"/>
          <p:cNvGrpSpPr/>
          <p:nvPr/>
        </p:nvGrpSpPr>
        <p:grpSpPr>
          <a:xfrm>
            <a:off x="989018" y="4664956"/>
            <a:ext cx="10140725" cy="423193"/>
            <a:chOff x="0" y="-66674"/>
            <a:chExt cx="20286733" cy="846387"/>
          </a:xfrm>
        </p:grpSpPr>
        <p:grpSp>
          <p:nvGrpSpPr>
            <p:cNvPr id="24" name="Group 24"/>
            <p:cNvGrpSpPr/>
            <p:nvPr/>
          </p:nvGrpSpPr>
          <p:grpSpPr>
            <a:xfrm>
              <a:off x="0" y="21231"/>
              <a:ext cx="685736" cy="685736"/>
              <a:chOff x="0" y="0"/>
              <a:chExt cx="812800" cy="812800"/>
            </a:xfrm>
          </p:grpSpPr>
          <p:sp>
            <p:nvSpPr>
              <p:cNvPr id="25" name="Freeform 2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1F27"/>
              </a:solidFill>
            </p:spPr>
          </p:sp>
          <p:sp>
            <p:nvSpPr>
              <p:cNvPr id="26" name="TextBox 26"/>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27" name="TextBox 27"/>
            <p:cNvSpPr txBox="1"/>
            <p:nvPr/>
          </p:nvSpPr>
          <p:spPr>
            <a:xfrm>
              <a:off x="1011133" y="-66674"/>
              <a:ext cx="19275600" cy="846387"/>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Đi, đứng, ngồi đúng tư thế</a:t>
              </a:r>
            </a:p>
          </p:txBody>
        </p:sp>
      </p:grpSp>
      <p:grpSp>
        <p:nvGrpSpPr>
          <p:cNvPr id="28" name="Group 28"/>
          <p:cNvGrpSpPr/>
          <p:nvPr/>
        </p:nvGrpSpPr>
        <p:grpSpPr>
          <a:xfrm>
            <a:off x="989014" y="5126389"/>
            <a:ext cx="10140725" cy="423193"/>
            <a:chOff x="0" y="-66674"/>
            <a:chExt cx="20286733" cy="846387"/>
          </a:xfrm>
        </p:grpSpPr>
        <p:grpSp>
          <p:nvGrpSpPr>
            <p:cNvPr id="29" name="Group 29"/>
            <p:cNvGrpSpPr/>
            <p:nvPr/>
          </p:nvGrpSpPr>
          <p:grpSpPr>
            <a:xfrm>
              <a:off x="0" y="21231"/>
              <a:ext cx="685736" cy="685736"/>
              <a:chOff x="0" y="0"/>
              <a:chExt cx="812800" cy="812800"/>
            </a:xfrm>
          </p:grpSpPr>
          <p:sp>
            <p:nvSpPr>
              <p:cNvPr id="30" name="Freeform 3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1F27"/>
              </a:solidFill>
            </p:spPr>
          </p:sp>
          <p:sp>
            <p:nvSpPr>
              <p:cNvPr id="31" name="TextBox 31"/>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32" name="TextBox 32"/>
            <p:cNvSpPr txBox="1"/>
            <p:nvPr/>
          </p:nvSpPr>
          <p:spPr>
            <a:xfrm>
              <a:off x="1011133" y="-66674"/>
              <a:ext cx="19275600" cy="846387"/>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Điều chỉnh cân nặng phù hợp</a:t>
              </a:r>
            </a:p>
          </p:txBody>
        </p:sp>
      </p:grpSp>
      <p:grpSp>
        <p:nvGrpSpPr>
          <p:cNvPr id="33" name="Group 33"/>
          <p:cNvGrpSpPr/>
          <p:nvPr/>
        </p:nvGrpSpPr>
        <p:grpSpPr>
          <a:xfrm>
            <a:off x="989018" y="5587822"/>
            <a:ext cx="8306606" cy="807722"/>
            <a:chOff x="0" y="-66674"/>
            <a:chExt cx="16617539" cy="1615445"/>
          </a:xfrm>
        </p:grpSpPr>
        <p:grpSp>
          <p:nvGrpSpPr>
            <p:cNvPr id="34" name="Group 34"/>
            <p:cNvGrpSpPr/>
            <p:nvPr/>
          </p:nvGrpSpPr>
          <p:grpSpPr>
            <a:xfrm>
              <a:off x="0" y="423365"/>
              <a:ext cx="685736" cy="685736"/>
              <a:chOff x="0" y="0"/>
              <a:chExt cx="812800" cy="812800"/>
            </a:xfrm>
          </p:grpSpPr>
          <p:sp>
            <p:nvSpPr>
              <p:cNvPr id="35" name="Freeform 3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1F27"/>
              </a:solidFill>
            </p:spPr>
          </p:sp>
          <p:sp>
            <p:nvSpPr>
              <p:cNvPr id="36" name="TextBox 36"/>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37" name="TextBox 37"/>
            <p:cNvSpPr txBox="1"/>
            <p:nvPr/>
          </p:nvSpPr>
          <p:spPr>
            <a:xfrm>
              <a:off x="1011133" y="-66674"/>
              <a:ext cx="15606406" cy="1615445"/>
            </a:xfrm>
            <a:prstGeom prst="rect">
              <a:avLst/>
            </a:prstGeom>
          </p:spPr>
          <p:txBody>
            <a:bodyPr wrap="square" lIns="0" tIns="0" rIns="0" bIns="0" rtlCol="0" anchor="t">
              <a:spAutoFit/>
            </a:bodyPr>
            <a:lstStyle/>
            <a:p>
              <a:pPr>
                <a:lnSpc>
                  <a:spcPts val="3266"/>
                </a:lnSpc>
                <a:spcBef>
                  <a:spcPct val="0"/>
                </a:spcBef>
              </a:pPr>
              <a:r>
                <a:rPr lang="en-US" sz="2300" b="1" dirty="0" err="1">
                  <a:solidFill>
                    <a:srgbClr val="000000"/>
                  </a:solidFill>
                  <a:latin typeface="Arial" pitchFamily="34" charset="0"/>
                </a:rPr>
                <a:t>Tránh</a:t>
              </a:r>
              <a:r>
                <a:rPr lang="en-US" sz="2300" b="1" dirty="0">
                  <a:solidFill>
                    <a:srgbClr val="000000"/>
                  </a:solidFill>
                  <a:latin typeface="Arial" pitchFamily="34" charset="0"/>
                </a:rPr>
                <a:t> </a:t>
              </a:r>
              <a:r>
                <a:rPr lang="en-US" sz="2300" b="1" dirty="0" err="1">
                  <a:solidFill>
                    <a:srgbClr val="000000"/>
                  </a:solidFill>
                  <a:latin typeface="Arial" pitchFamily="34" charset="0"/>
                </a:rPr>
                <a:t>những</a:t>
              </a:r>
              <a:r>
                <a:rPr lang="en-US" sz="2300" b="1" dirty="0">
                  <a:solidFill>
                    <a:srgbClr val="000000"/>
                  </a:solidFill>
                  <a:latin typeface="Arial" pitchFamily="34" charset="0"/>
                </a:rPr>
                <a:t> </a:t>
              </a:r>
              <a:r>
                <a:rPr lang="en-US" sz="2300" b="1" dirty="0" err="1">
                  <a:solidFill>
                    <a:srgbClr val="000000"/>
                  </a:solidFill>
                  <a:latin typeface="Arial" pitchFamily="34" charset="0"/>
                </a:rPr>
                <a:t>thói</a:t>
              </a:r>
              <a:r>
                <a:rPr lang="en-US" sz="2300" b="1" dirty="0">
                  <a:solidFill>
                    <a:srgbClr val="000000"/>
                  </a:solidFill>
                  <a:latin typeface="Arial" pitchFamily="34" charset="0"/>
                </a:rPr>
                <a:t> </a:t>
              </a:r>
              <a:r>
                <a:rPr lang="en-US" sz="2300" b="1" dirty="0" err="1">
                  <a:solidFill>
                    <a:srgbClr val="000000"/>
                  </a:solidFill>
                  <a:latin typeface="Arial" pitchFamily="34" charset="0"/>
                </a:rPr>
                <a:t>quen</a:t>
              </a:r>
              <a:r>
                <a:rPr lang="en-US" sz="2300" b="1" dirty="0">
                  <a:solidFill>
                    <a:srgbClr val="000000"/>
                  </a:solidFill>
                  <a:latin typeface="Arial" pitchFamily="34" charset="0"/>
                </a:rPr>
                <a:t> </a:t>
              </a:r>
              <a:r>
                <a:rPr lang="en-US" sz="2300" b="1" dirty="0" err="1">
                  <a:solidFill>
                    <a:srgbClr val="000000"/>
                  </a:solidFill>
                  <a:latin typeface="Arial" pitchFamily="34" charset="0"/>
                </a:rPr>
                <a:t>ảnh</a:t>
              </a:r>
              <a:r>
                <a:rPr lang="en-US" sz="2300" b="1" dirty="0">
                  <a:solidFill>
                    <a:srgbClr val="000000"/>
                  </a:solidFill>
                  <a:latin typeface="Arial" pitchFamily="34" charset="0"/>
                </a:rPr>
                <a:t> </a:t>
              </a:r>
              <a:r>
                <a:rPr lang="en-US" sz="2300" b="1" dirty="0" err="1">
                  <a:solidFill>
                    <a:srgbClr val="000000"/>
                  </a:solidFill>
                  <a:latin typeface="Arial" pitchFamily="34" charset="0"/>
                </a:rPr>
                <a:t>hưởng</a:t>
              </a:r>
              <a:r>
                <a:rPr lang="en-US" sz="2300" b="1" dirty="0">
                  <a:solidFill>
                    <a:srgbClr val="000000"/>
                  </a:solidFill>
                  <a:latin typeface="Arial" pitchFamily="34" charset="0"/>
                </a:rPr>
                <a:t> </a:t>
              </a:r>
              <a:r>
                <a:rPr lang="en-US" sz="2300" b="1" dirty="0" err="1">
                  <a:solidFill>
                    <a:srgbClr val="000000"/>
                  </a:solidFill>
                  <a:latin typeface="Arial" pitchFamily="34" charset="0"/>
                </a:rPr>
                <a:t>không</a:t>
              </a:r>
              <a:r>
                <a:rPr lang="en-US" sz="2300" b="1" dirty="0">
                  <a:solidFill>
                    <a:srgbClr val="000000"/>
                  </a:solidFill>
                  <a:latin typeface="Arial" pitchFamily="34" charset="0"/>
                </a:rPr>
                <a:t> </a:t>
              </a:r>
              <a:r>
                <a:rPr lang="en-US" sz="2300" b="1" dirty="0" err="1">
                  <a:solidFill>
                    <a:srgbClr val="000000"/>
                  </a:solidFill>
                  <a:latin typeface="Arial" pitchFamily="34" charset="0"/>
                </a:rPr>
                <a:t>tốt</a:t>
              </a:r>
              <a:r>
                <a:rPr lang="en-US" sz="2300" b="1" dirty="0">
                  <a:solidFill>
                    <a:srgbClr val="000000"/>
                  </a:solidFill>
                  <a:latin typeface="Arial" pitchFamily="34" charset="0"/>
                </a:rPr>
                <a:t> </a:t>
              </a:r>
              <a:r>
                <a:rPr lang="en-US" sz="2300" b="1" dirty="0" err="1">
                  <a:solidFill>
                    <a:srgbClr val="000000"/>
                  </a:solidFill>
                  <a:latin typeface="Arial" pitchFamily="34" charset="0"/>
                </a:rPr>
                <a:t>đến</a:t>
              </a:r>
              <a:r>
                <a:rPr lang="en-US" sz="2300" b="1" dirty="0">
                  <a:solidFill>
                    <a:srgbClr val="000000"/>
                  </a:solidFill>
                  <a:latin typeface="Arial" pitchFamily="34" charset="0"/>
                </a:rPr>
                <a:t> </a:t>
              </a:r>
              <a:r>
                <a:rPr lang="en-US" sz="2300" b="1" dirty="0" err="1">
                  <a:solidFill>
                    <a:srgbClr val="000000"/>
                  </a:solidFill>
                  <a:latin typeface="Arial" pitchFamily="34" charset="0"/>
                </a:rPr>
                <a:t>hệ</a:t>
              </a:r>
              <a:r>
                <a:rPr lang="en-US" sz="2300" b="1" dirty="0">
                  <a:solidFill>
                    <a:srgbClr val="000000"/>
                  </a:solidFill>
                  <a:latin typeface="Arial" pitchFamily="34" charset="0"/>
                </a:rPr>
                <a:t> </a:t>
              </a:r>
              <a:r>
                <a:rPr lang="en-US" sz="2300" b="1" dirty="0" err="1">
                  <a:solidFill>
                    <a:srgbClr val="000000"/>
                  </a:solidFill>
                  <a:latin typeface="Arial" pitchFamily="34" charset="0"/>
                </a:rPr>
                <a:t>vận</a:t>
              </a:r>
              <a:r>
                <a:rPr lang="en-US" sz="2300" b="1" dirty="0">
                  <a:solidFill>
                    <a:srgbClr val="000000"/>
                  </a:solidFill>
                  <a:latin typeface="Arial" pitchFamily="34" charset="0"/>
                </a:rPr>
                <a:t> </a:t>
              </a:r>
              <a:r>
                <a:rPr lang="en-US" sz="2300" b="1" dirty="0" err="1">
                  <a:solidFill>
                    <a:srgbClr val="000000"/>
                  </a:solidFill>
                  <a:latin typeface="Arial" pitchFamily="34" charset="0"/>
                </a:rPr>
                <a:t>động</a:t>
              </a:r>
              <a:r>
                <a:rPr lang="en-US" sz="2300" b="1" dirty="0">
                  <a:solidFill>
                    <a:srgbClr val="000000"/>
                  </a:solidFill>
                  <a:latin typeface="Arial" pitchFamily="34" charset="0"/>
                </a:rPr>
                <a:t> (</a:t>
              </a:r>
              <a:r>
                <a:rPr lang="en-US" sz="2300" b="1" dirty="0" err="1">
                  <a:solidFill>
                    <a:srgbClr val="000000"/>
                  </a:solidFill>
                  <a:latin typeface="Arial" pitchFamily="34" charset="0"/>
                </a:rPr>
                <a:t>mang</a:t>
              </a:r>
              <a:r>
                <a:rPr lang="en-US" sz="2300" b="1" dirty="0">
                  <a:solidFill>
                    <a:srgbClr val="000000"/>
                  </a:solidFill>
                  <a:latin typeface="Arial" pitchFamily="34" charset="0"/>
                </a:rPr>
                <a:t> </a:t>
              </a:r>
              <a:r>
                <a:rPr lang="en-US" sz="2300" b="1" dirty="0" err="1">
                  <a:solidFill>
                    <a:srgbClr val="000000"/>
                  </a:solidFill>
                  <a:latin typeface="Arial" pitchFamily="34" charset="0"/>
                </a:rPr>
                <a:t>vật</a:t>
              </a:r>
              <a:r>
                <a:rPr lang="en-US" sz="2300" b="1" dirty="0">
                  <a:solidFill>
                    <a:srgbClr val="000000"/>
                  </a:solidFill>
                  <a:latin typeface="Arial" pitchFamily="34" charset="0"/>
                </a:rPr>
                <a:t> </a:t>
              </a:r>
              <a:r>
                <a:rPr lang="en-US" sz="2300" b="1" dirty="0" err="1">
                  <a:solidFill>
                    <a:srgbClr val="000000"/>
                  </a:solidFill>
                  <a:latin typeface="Arial" pitchFamily="34" charset="0"/>
                </a:rPr>
                <a:t>nặng</a:t>
              </a:r>
              <a:r>
                <a:rPr lang="en-US" sz="2300" b="1" dirty="0">
                  <a:solidFill>
                    <a:srgbClr val="000000"/>
                  </a:solidFill>
                  <a:latin typeface="Arial" pitchFamily="34" charset="0"/>
                </a:rPr>
                <a:t> </a:t>
              </a:r>
              <a:r>
                <a:rPr lang="en-US" sz="2300" b="1" dirty="0" err="1">
                  <a:solidFill>
                    <a:srgbClr val="000000"/>
                  </a:solidFill>
                  <a:latin typeface="Arial" pitchFamily="34" charset="0"/>
                </a:rPr>
                <a:t>một</a:t>
              </a:r>
              <a:r>
                <a:rPr lang="en-US" sz="2300" b="1" dirty="0">
                  <a:solidFill>
                    <a:srgbClr val="000000"/>
                  </a:solidFill>
                  <a:latin typeface="Arial" pitchFamily="34" charset="0"/>
                </a:rPr>
                <a:t> </a:t>
              </a:r>
              <a:r>
                <a:rPr lang="en-US" sz="2300" b="1" dirty="0" err="1">
                  <a:solidFill>
                    <a:srgbClr val="000000"/>
                  </a:solidFill>
                  <a:latin typeface="Arial" pitchFamily="34" charset="0"/>
                </a:rPr>
                <a:t>bên</a:t>
              </a:r>
              <a:r>
                <a:rPr lang="en-US" sz="2300" b="1" dirty="0">
                  <a:solidFill>
                    <a:srgbClr val="000000"/>
                  </a:solidFill>
                  <a:latin typeface="Arial" pitchFamily="34" charset="0"/>
                </a:rPr>
                <a:t>,…)</a:t>
              </a:r>
            </a:p>
          </p:txBody>
        </p:sp>
      </p:grpSp>
      <p:pic>
        <p:nvPicPr>
          <p:cNvPr id="38" name="Picture 38"/>
          <p:cNvPicPr>
            <a:picLocks noChangeAspect="1"/>
          </p:cNvPicPr>
          <p:nvPr/>
        </p:nvPicPr>
        <p:blipFill>
          <a:blip r:embed="rId2"/>
          <a:srcRect/>
          <a:stretch>
            <a:fillRect/>
          </a:stretch>
        </p:blipFill>
        <p:spPr>
          <a:xfrm>
            <a:off x="8650206" y="3513208"/>
            <a:ext cx="2479537" cy="2997200"/>
          </a:xfrm>
          <a:prstGeom prst="rect">
            <a:avLst/>
          </a:prstGeom>
        </p:spPr>
      </p:pic>
      <p:sp>
        <p:nvSpPr>
          <p:cNvPr id="40" name="TextBox 40"/>
          <p:cNvSpPr txBox="1"/>
          <p:nvPr/>
        </p:nvSpPr>
        <p:spPr>
          <a:xfrm>
            <a:off x="989014" y="1569860"/>
            <a:ext cx="10140725" cy="1269578"/>
          </a:xfrm>
          <a:prstGeom prst="rect">
            <a:avLst/>
          </a:prstGeom>
        </p:spPr>
        <p:txBody>
          <a:bodyPr lIns="0" tIns="0" rIns="0" bIns="0" rtlCol="0" anchor="t">
            <a:spAutoFit/>
          </a:bodyPr>
          <a:lstStyle/>
          <a:p>
            <a:pPr algn="just">
              <a:lnSpc>
                <a:spcPct val="120000"/>
              </a:lnSpc>
              <a:spcBef>
                <a:spcPct val="0"/>
              </a:spcBef>
            </a:pPr>
            <a:r>
              <a:rPr lang="en-US" sz="2300" b="1" dirty="0" err="1">
                <a:solidFill>
                  <a:srgbClr val="D61F27"/>
                </a:solidFill>
                <a:latin typeface="Arial" pitchFamily="34" charset="0"/>
              </a:rPr>
              <a:t>Các</a:t>
            </a:r>
            <a:r>
              <a:rPr lang="en-US" sz="2300" b="1" dirty="0">
                <a:solidFill>
                  <a:srgbClr val="D61F27"/>
                </a:solidFill>
                <a:latin typeface="Arial" pitchFamily="34" charset="0"/>
              </a:rPr>
              <a:t> </a:t>
            </a:r>
            <a:r>
              <a:rPr lang="en-US" sz="2300" b="1" dirty="0" err="1">
                <a:solidFill>
                  <a:srgbClr val="D61F27"/>
                </a:solidFill>
                <a:latin typeface="Arial" pitchFamily="34" charset="0"/>
              </a:rPr>
              <a:t>bệnh</a:t>
            </a:r>
            <a:r>
              <a:rPr lang="en-US" sz="2300" b="1" dirty="0">
                <a:solidFill>
                  <a:srgbClr val="D61F27"/>
                </a:solidFill>
                <a:latin typeface="Arial" pitchFamily="34" charset="0"/>
              </a:rPr>
              <a:t> </a:t>
            </a:r>
            <a:r>
              <a:rPr lang="en-US" sz="2300" b="1" dirty="0" err="1">
                <a:solidFill>
                  <a:srgbClr val="D61F27"/>
                </a:solidFill>
                <a:latin typeface="Arial" pitchFamily="34" charset="0"/>
              </a:rPr>
              <a:t>về</a:t>
            </a:r>
            <a:r>
              <a:rPr lang="en-US" sz="2300" b="1" dirty="0">
                <a:solidFill>
                  <a:srgbClr val="D61F27"/>
                </a:solidFill>
                <a:latin typeface="Arial" pitchFamily="34" charset="0"/>
              </a:rPr>
              <a:t> </a:t>
            </a:r>
            <a:r>
              <a:rPr lang="en-US" sz="2300" b="1" dirty="0" err="1">
                <a:solidFill>
                  <a:srgbClr val="D61F27"/>
                </a:solidFill>
                <a:latin typeface="Arial" pitchFamily="34" charset="0"/>
              </a:rPr>
              <a:t>hệ</a:t>
            </a:r>
            <a:r>
              <a:rPr lang="en-US" sz="2300" b="1" dirty="0">
                <a:solidFill>
                  <a:srgbClr val="D61F27"/>
                </a:solidFill>
                <a:latin typeface="Arial" pitchFamily="34" charset="0"/>
              </a:rPr>
              <a:t> </a:t>
            </a:r>
            <a:r>
              <a:rPr lang="en-US" sz="2300" b="1" dirty="0" err="1">
                <a:solidFill>
                  <a:srgbClr val="D61F27"/>
                </a:solidFill>
                <a:latin typeface="Arial" pitchFamily="34" charset="0"/>
              </a:rPr>
              <a:t>vận</a:t>
            </a:r>
            <a:r>
              <a:rPr lang="en-US" sz="2300" b="1" dirty="0">
                <a:solidFill>
                  <a:srgbClr val="D61F27"/>
                </a:solidFill>
                <a:latin typeface="Arial" pitchFamily="34" charset="0"/>
              </a:rPr>
              <a:t> </a:t>
            </a:r>
            <a:r>
              <a:rPr lang="en-US" sz="2300" b="1" dirty="0" err="1">
                <a:solidFill>
                  <a:srgbClr val="D61F27"/>
                </a:solidFill>
                <a:latin typeface="Arial" pitchFamily="34" charset="0"/>
              </a:rPr>
              <a:t>động</a:t>
            </a:r>
            <a:r>
              <a:rPr lang="en-US" sz="2300" b="1" dirty="0">
                <a:solidFill>
                  <a:srgbClr val="D61F27"/>
                </a:solidFill>
                <a:latin typeface="Arial" pitchFamily="34" charset="0"/>
              </a:rPr>
              <a:t> </a:t>
            </a:r>
            <a:r>
              <a:rPr lang="en-US" sz="2300" b="1" dirty="0" err="1">
                <a:solidFill>
                  <a:srgbClr val="D61F27"/>
                </a:solidFill>
                <a:latin typeface="Arial" pitchFamily="34" charset="0"/>
              </a:rPr>
              <a:t>gây</a:t>
            </a:r>
            <a:r>
              <a:rPr lang="en-US" sz="2300" b="1" dirty="0">
                <a:solidFill>
                  <a:srgbClr val="D61F27"/>
                </a:solidFill>
                <a:latin typeface="Arial" pitchFamily="34" charset="0"/>
              </a:rPr>
              <a:t> </a:t>
            </a:r>
            <a:r>
              <a:rPr lang="en-US" sz="2300" b="1" dirty="0" err="1">
                <a:solidFill>
                  <a:srgbClr val="D61F27"/>
                </a:solidFill>
                <a:latin typeface="Arial" pitchFamily="34" charset="0"/>
              </a:rPr>
              <a:t>tổn</a:t>
            </a:r>
            <a:r>
              <a:rPr lang="en-US" sz="2300" b="1" dirty="0">
                <a:solidFill>
                  <a:srgbClr val="D61F27"/>
                </a:solidFill>
                <a:latin typeface="Arial" pitchFamily="34" charset="0"/>
              </a:rPr>
              <a:t> </a:t>
            </a:r>
            <a:r>
              <a:rPr lang="en-US" sz="2300" b="1" dirty="0" err="1">
                <a:solidFill>
                  <a:srgbClr val="D61F27"/>
                </a:solidFill>
                <a:latin typeface="Arial" pitchFamily="34" charset="0"/>
              </a:rPr>
              <a:t>thương</a:t>
            </a:r>
            <a:r>
              <a:rPr lang="en-US" sz="2300" b="1" dirty="0">
                <a:solidFill>
                  <a:srgbClr val="D61F27"/>
                </a:solidFill>
                <a:latin typeface="Arial" pitchFamily="34" charset="0"/>
              </a:rPr>
              <a:t> </a:t>
            </a:r>
            <a:r>
              <a:rPr lang="en-US" sz="2300" b="1" dirty="0" err="1">
                <a:solidFill>
                  <a:srgbClr val="D61F27"/>
                </a:solidFill>
                <a:latin typeface="Arial" pitchFamily="34" charset="0"/>
              </a:rPr>
              <a:t>cấu</a:t>
            </a:r>
            <a:r>
              <a:rPr lang="en-US" sz="2300" b="1" dirty="0">
                <a:solidFill>
                  <a:srgbClr val="D61F27"/>
                </a:solidFill>
                <a:latin typeface="Arial" pitchFamily="34" charset="0"/>
              </a:rPr>
              <a:t> </a:t>
            </a:r>
            <a:r>
              <a:rPr lang="en-US" sz="2300" b="1" dirty="0" err="1">
                <a:solidFill>
                  <a:srgbClr val="D61F27"/>
                </a:solidFill>
                <a:latin typeface="Arial" pitchFamily="34" charset="0"/>
              </a:rPr>
              <a:t>trúc</a:t>
            </a:r>
            <a:r>
              <a:rPr lang="en-US" sz="2300" b="1" dirty="0">
                <a:solidFill>
                  <a:srgbClr val="D61F27"/>
                </a:solidFill>
                <a:latin typeface="Arial" pitchFamily="34" charset="0"/>
              </a:rPr>
              <a:t> </a:t>
            </a:r>
            <a:r>
              <a:rPr lang="en-US" sz="2300" b="1" dirty="0" err="1">
                <a:solidFill>
                  <a:srgbClr val="D61F27"/>
                </a:solidFill>
                <a:latin typeface="Arial" pitchFamily="34" charset="0"/>
              </a:rPr>
              <a:t>của</a:t>
            </a:r>
            <a:r>
              <a:rPr lang="en-US" sz="2300" b="1" dirty="0">
                <a:solidFill>
                  <a:srgbClr val="D61F27"/>
                </a:solidFill>
                <a:latin typeface="Arial" pitchFamily="34" charset="0"/>
              </a:rPr>
              <a:t> </a:t>
            </a:r>
            <a:r>
              <a:rPr lang="en-US" sz="2300" b="1" dirty="0" err="1">
                <a:solidFill>
                  <a:srgbClr val="D61F27"/>
                </a:solidFill>
                <a:latin typeface="Arial" pitchFamily="34" charset="0"/>
              </a:rPr>
              <a:t>cơ</a:t>
            </a:r>
            <a:r>
              <a:rPr lang="en-US" sz="2300" b="1" dirty="0">
                <a:solidFill>
                  <a:srgbClr val="D61F27"/>
                </a:solidFill>
                <a:latin typeface="Arial" pitchFamily="34" charset="0"/>
              </a:rPr>
              <a:t>, </a:t>
            </a:r>
            <a:r>
              <a:rPr lang="en-US" sz="2300" b="1" dirty="0" err="1">
                <a:solidFill>
                  <a:srgbClr val="D61F27"/>
                </a:solidFill>
                <a:latin typeface="Arial" pitchFamily="34" charset="0"/>
              </a:rPr>
              <a:t>xương</a:t>
            </a:r>
            <a:r>
              <a:rPr lang="en-US" sz="2300" b="1" dirty="0">
                <a:solidFill>
                  <a:srgbClr val="D61F27"/>
                </a:solidFill>
                <a:latin typeface="Arial" pitchFamily="34" charset="0"/>
              </a:rPr>
              <a:t>, </a:t>
            </a:r>
            <a:r>
              <a:rPr lang="en-US" sz="2300" b="1" dirty="0" err="1">
                <a:solidFill>
                  <a:srgbClr val="D61F27"/>
                </a:solidFill>
                <a:latin typeface="Arial" pitchFamily="34" charset="0"/>
              </a:rPr>
              <a:t>khớp</a:t>
            </a:r>
            <a:r>
              <a:rPr lang="en-US" sz="2300" b="1" dirty="0">
                <a:solidFill>
                  <a:srgbClr val="D61F27"/>
                </a:solidFill>
                <a:latin typeface="Arial" pitchFamily="34" charset="0"/>
              </a:rPr>
              <a:t>, </a:t>
            </a:r>
            <a:r>
              <a:rPr lang="en-US" sz="2300" b="1" dirty="0" err="1">
                <a:solidFill>
                  <a:srgbClr val="D61F27"/>
                </a:solidFill>
                <a:latin typeface="Arial" pitchFamily="34" charset="0"/>
              </a:rPr>
              <a:t>gân</a:t>
            </a:r>
            <a:r>
              <a:rPr lang="en-US" sz="2300" b="1" dirty="0">
                <a:solidFill>
                  <a:srgbClr val="D61F27"/>
                </a:solidFill>
                <a:latin typeface="Arial" pitchFamily="34" charset="0"/>
              </a:rPr>
              <a:t> </a:t>
            </a:r>
            <a:r>
              <a:rPr lang="en-US" sz="2300" b="1" dirty="0" err="1">
                <a:solidFill>
                  <a:srgbClr val="D61F27"/>
                </a:solidFill>
                <a:latin typeface="Arial" pitchFamily="34" charset="0"/>
              </a:rPr>
              <a:t>và</a:t>
            </a:r>
            <a:r>
              <a:rPr lang="en-US" sz="2300" b="1" dirty="0">
                <a:solidFill>
                  <a:srgbClr val="D61F27"/>
                </a:solidFill>
                <a:latin typeface="Arial" pitchFamily="34" charset="0"/>
              </a:rPr>
              <a:t> </a:t>
            </a:r>
            <a:r>
              <a:rPr lang="en-US" sz="2300" b="1" dirty="0" err="1">
                <a:solidFill>
                  <a:srgbClr val="D61F27"/>
                </a:solidFill>
                <a:latin typeface="Arial" pitchFamily="34" charset="0"/>
              </a:rPr>
              <a:t>dây</a:t>
            </a:r>
            <a:r>
              <a:rPr lang="en-US" sz="2300" b="1" dirty="0">
                <a:solidFill>
                  <a:srgbClr val="D61F27"/>
                </a:solidFill>
                <a:latin typeface="Arial" pitchFamily="34" charset="0"/>
              </a:rPr>
              <a:t> </a:t>
            </a:r>
            <a:r>
              <a:rPr lang="en-US" sz="2300" b="1" dirty="0" err="1">
                <a:solidFill>
                  <a:srgbClr val="D61F27"/>
                </a:solidFill>
                <a:latin typeface="Arial" pitchFamily="34" charset="0"/>
              </a:rPr>
              <a:t>chằng</a:t>
            </a:r>
            <a:r>
              <a:rPr lang="en-US" sz="2300" b="1" dirty="0">
                <a:solidFill>
                  <a:srgbClr val="D61F27"/>
                </a:solidFill>
                <a:latin typeface="Arial" pitchFamily="34" charset="0"/>
              </a:rPr>
              <a:t>, </a:t>
            </a:r>
            <a:r>
              <a:rPr lang="en-US" sz="2300" b="1" dirty="0" err="1">
                <a:solidFill>
                  <a:srgbClr val="D61F27"/>
                </a:solidFill>
                <a:latin typeface="Arial" pitchFamily="34" charset="0"/>
              </a:rPr>
              <a:t>từ</a:t>
            </a:r>
            <a:r>
              <a:rPr lang="en-US" sz="2300" b="1" dirty="0">
                <a:solidFill>
                  <a:srgbClr val="D61F27"/>
                </a:solidFill>
                <a:latin typeface="Arial" pitchFamily="34" charset="0"/>
              </a:rPr>
              <a:t> </a:t>
            </a:r>
            <a:r>
              <a:rPr lang="en-US" sz="2300" b="1" dirty="0" err="1">
                <a:solidFill>
                  <a:srgbClr val="D61F27"/>
                </a:solidFill>
                <a:latin typeface="Arial" pitchFamily="34" charset="0"/>
              </a:rPr>
              <a:t>đó</a:t>
            </a:r>
            <a:r>
              <a:rPr lang="en-US" sz="2300" b="1" dirty="0">
                <a:solidFill>
                  <a:srgbClr val="D61F27"/>
                </a:solidFill>
                <a:latin typeface="Arial" pitchFamily="34" charset="0"/>
              </a:rPr>
              <a:t> </a:t>
            </a:r>
            <a:r>
              <a:rPr lang="en-US" sz="2300" b="1" dirty="0" err="1">
                <a:solidFill>
                  <a:srgbClr val="D61F27"/>
                </a:solidFill>
                <a:latin typeface="Arial" pitchFamily="34" charset="0"/>
              </a:rPr>
              <a:t>làm</a:t>
            </a:r>
            <a:r>
              <a:rPr lang="en-US" sz="2300" b="1" dirty="0">
                <a:solidFill>
                  <a:srgbClr val="D61F27"/>
                </a:solidFill>
                <a:latin typeface="Arial" pitchFamily="34" charset="0"/>
              </a:rPr>
              <a:t> </a:t>
            </a:r>
            <a:r>
              <a:rPr lang="en-US" sz="2300" b="1" dirty="0" err="1">
                <a:solidFill>
                  <a:srgbClr val="D61F27"/>
                </a:solidFill>
                <a:latin typeface="Arial" pitchFamily="34" charset="0"/>
              </a:rPr>
              <a:t>hệ</a:t>
            </a:r>
            <a:r>
              <a:rPr lang="en-US" sz="2300" b="1" dirty="0">
                <a:solidFill>
                  <a:srgbClr val="D61F27"/>
                </a:solidFill>
                <a:latin typeface="Arial" pitchFamily="34" charset="0"/>
              </a:rPr>
              <a:t> </a:t>
            </a:r>
            <a:r>
              <a:rPr lang="en-US" sz="2300" b="1" dirty="0" err="1">
                <a:solidFill>
                  <a:srgbClr val="D61F27"/>
                </a:solidFill>
                <a:latin typeface="Arial" pitchFamily="34" charset="0"/>
              </a:rPr>
              <a:t>vận</a:t>
            </a:r>
            <a:r>
              <a:rPr lang="en-US" sz="2300" b="1" dirty="0">
                <a:solidFill>
                  <a:srgbClr val="D61F27"/>
                </a:solidFill>
                <a:latin typeface="Arial" pitchFamily="34" charset="0"/>
              </a:rPr>
              <a:t> </a:t>
            </a:r>
            <a:r>
              <a:rPr lang="en-US" sz="2300" b="1" dirty="0" err="1">
                <a:solidFill>
                  <a:srgbClr val="D61F27"/>
                </a:solidFill>
                <a:latin typeface="Arial" pitchFamily="34" charset="0"/>
              </a:rPr>
              <a:t>động</a:t>
            </a:r>
            <a:r>
              <a:rPr lang="en-US" sz="2300" b="1" dirty="0">
                <a:solidFill>
                  <a:srgbClr val="D61F27"/>
                </a:solidFill>
                <a:latin typeface="Arial" pitchFamily="34" charset="0"/>
              </a:rPr>
              <a:t> </a:t>
            </a:r>
            <a:r>
              <a:rPr lang="en-US" sz="2300" b="1" dirty="0" err="1">
                <a:solidFill>
                  <a:srgbClr val="D61F27"/>
                </a:solidFill>
                <a:latin typeface="Arial" pitchFamily="34" charset="0"/>
              </a:rPr>
              <a:t>suy</a:t>
            </a:r>
            <a:r>
              <a:rPr lang="en-US" sz="2300" b="1" dirty="0">
                <a:solidFill>
                  <a:srgbClr val="D61F27"/>
                </a:solidFill>
                <a:latin typeface="Arial" pitchFamily="34" charset="0"/>
              </a:rPr>
              <a:t> </a:t>
            </a:r>
            <a:r>
              <a:rPr lang="en-US" sz="2300" b="1" dirty="0" err="1">
                <a:solidFill>
                  <a:srgbClr val="D61F27"/>
                </a:solidFill>
                <a:latin typeface="Arial" pitchFamily="34" charset="0"/>
              </a:rPr>
              <a:t>yếu</a:t>
            </a:r>
            <a:r>
              <a:rPr lang="en-US" sz="2300" b="1" dirty="0">
                <a:solidFill>
                  <a:srgbClr val="D61F27"/>
                </a:solidFill>
                <a:latin typeface="Arial" pitchFamily="34" charset="0"/>
              </a:rPr>
              <a:t>. </a:t>
            </a:r>
            <a:r>
              <a:rPr lang="en-US" sz="2300" b="1" dirty="0" err="1">
                <a:solidFill>
                  <a:srgbClr val="D61F27"/>
                </a:solidFill>
                <a:latin typeface="Arial" pitchFamily="34" charset="0"/>
              </a:rPr>
              <a:t>Để</a:t>
            </a:r>
            <a:r>
              <a:rPr lang="en-US" sz="2300" b="1" dirty="0">
                <a:solidFill>
                  <a:srgbClr val="D61F27"/>
                </a:solidFill>
                <a:latin typeface="Arial" pitchFamily="34" charset="0"/>
              </a:rPr>
              <a:t> </a:t>
            </a:r>
            <a:r>
              <a:rPr lang="en-US" sz="2300" b="1" dirty="0" err="1">
                <a:solidFill>
                  <a:srgbClr val="D61F27"/>
                </a:solidFill>
                <a:latin typeface="Arial" pitchFamily="34" charset="0"/>
              </a:rPr>
              <a:t>phòng</a:t>
            </a:r>
            <a:r>
              <a:rPr lang="en-US" sz="2300" b="1" dirty="0">
                <a:solidFill>
                  <a:srgbClr val="D61F27"/>
                </a:solidFill>
                <a:latin typeface="Arial" pitchFamily="34" charset="0"/>
              </a:rPr>
              <a:t> </a:t>
            </a:r>
            <a:r>
              <a:rPr lang="en-US" sz="2300" b="1" dirty="0" err="1">
                <a:solidFill>
                  <a:srgbClr val="D61F27"/>
                </a:solidFill>
                <a:latin typeface="Arial" pitchFamily="34" charset="0"/>
              </a:rPr>
              <a:t>các</a:t>
            </a:r>
            <a:r>
              <a:rPr lang="en-US" sz="2300" b="1" dirty="0">
                <a:solidFill>
                  <a:srgbClr val="D61F27"/>
                </a:solidFill>
                <a:latin typeface="Arial" pitchFamily="34" charset="0"/>
              </a:rPr>
              <a:t> </a:t>
            </a:r>
            <a:r>
              <a:rPr lang="en-US" sz="2300" b="1" dirty="0" err="1">
                <a:solidFill>
                  <a:srgbClr val="D61F27"/>
                </a:solidFill>
                <a:latin typeface="Arial" pitchFamily="34" charset="0"/>
              </a:rPr>
              <a:t>bệnh</a:t>
            </a:r>
            <a:r>
              <a:rPr lang="en-US" sz="2300" b="1" dirty="0">
                <a:solidFill>
                  <a:srgbClr val="D61F27"/>
                </a:solidFill>
                <a:latin typeface="Arial" pitchFamily="34" charset="0"/>
              </a:rPr>
              <a:t> </a:t>
            </a:r>
            <a:r>
              <a:rPr lang="en-US" sz="2300" b="1" dirty="0" err="1">
                <a:solidFill>
                  <a:srgbClr val="D61F27"/>
                </a:solidFill>
                <a:latin typeface="Arial" pitchFamily="34" charset="0"/>
              </a:rPr>
              <a:t>về</a:t>
            </a:r>
            <a:r>
              <a:rPr lang="en-US" sz="2300" b="1" dirty="0">
                <a:solidFill>
                  <a:srgbClr val="D61F27"/>
                </a:solidFill>
                <a:latin typeface="Arial" pitchFamily="34" charset="0"/>
              </a:rPr>
              <a:t> </a:t>
            </a:r>
            <a:r>
              <a:rPr lang="en-US" sz="2300" b="1" dirty="0" err="1">
                <a:solidFill>
                  <a:srgbClr val="D61F27"/>
                </a:solidFill>
                <a:latin typeface="Arial" pitchFamily="34" charset="0"/>
              </a:rPr>
              <a:t>hệ</a:t>
            </a:r>
            <a:r>
              <a:rPr lang="en-US" sz="2300" b="1" dirty="0">
                <a:solidFill>
                  <a:srgbClr val="D61F27"/>
                </a:solidFill>
                <a:latin typeface="Arial" pitchFamily="34" charset="0"/>
              </a:rPr>
              <a:t> </a:t>
            </a:r>
            <a:r>
              <a:rPr lang="en-US" sz="2300" b="1" dirty="0" err="1">
                <a:solidFill>
                  <a:srgbClr val="D61F27"/>
                </a:solidFill>
                <a:latin typeface="Arial" pitchFamily="34" charset="0"/>
              </a:rPr>
              <a:t>vận</a:t>
            </a:r>
            <a:r>
              <a:rPr lang="en-US" sz="2300" b="1" dirty="0">
                <a:solidFill>
                  <a:srgbClr val="D61F27"/>
                </a:solidFill>
                <a:latin typeface="Arial" pitchFamily="34" charset="0"/>
              </a:rPr>
              <a:t> </a:t>
            </a:r>
            <a:r>
              <a:rPr lang="en-US" sz="2300" b="1" dirty="0" err="1">
                <a:solidFill>
                  <a:srgbClr val="D61F27"/>
                </a:solidFill>
                <a:latin typeface="Arial" pitchFamily="34" charset="0"/>
              </a:rPr>
              <a:t>động</a:t>
            </a:r>
            <a:r>
              <a:rPr lang="en-US" sz="2300" b="1" dirty="0">
                <a:solidFill>
                  <a:srgbClr val="D61F27"/>
                </a:solidFill>
                <a:latin typeface="Arial" pitchFamily="34" charset="0"/>
              </a:rPr>
              <a:t>, </a:t>
            </a:r>
            <a:r>
              <a:rPr lang="en-US" sz="2300" b="1" dirty="0" err="1">
                <a:solidFill>
                  <a:srgbClr val="D61F27"/>
                </a:solidFill>
                <a:latin typeface="Arial" pitchFamily="34" charset="0"/>
              </a:rPr>
              <a:t>cần</a:t>
            </a:r>
            <a:endParaRPr lang="en-US" sz="2300" b="1" dirty="0">
              <a:solidFill>
                <a:srgbClr val="D61F27"/>
              </a:solidFill>
              <a:latin typeface="Arial" pitchFamily="34" charset="0"/>
            </a:endParaRPr>
          </a:p>
        </p:txBody>
      </p:sp>
      <p:sp>
        <p:nvSpPr>
          <p:cNvPr id="42" name="TextBox 17"/>
          <p:cNvSpPr txBox="1"/>
          <p:nvPr/>
        </p:nvSpPr>
        <p:spPr>
          <a:xfrm>
            <a:off x="685621" y="464609"/>
            <a:ext cx="8126109" cy="423193"/>
          </a:xfrm>
          <a:prstGeom prst="rect">
            <a:avLst/>
          </a:prstGeom>
        </p:spPr>
        <p:txBody>
          <a:bodyPr wrap="square" lIns="0" tIns="0" rIns="0" bIns="0" rtlCol="0" anchor="t">
            <a:spAutoFit/>
          </a:bodyPr>
          <a:lstStyle/>
          <a:p>
            <a:pPr>
              <a:lnSpc>
                <a:spcPts val="3266"/>
              </a:lnSpc>
              <a:spcBef>
                <a:spcPct val="0"/>
              </a:spcBef>
            </a:pPr>
            <a:r>
              <a:rPr lang="en-US" sz="2300" b="1" dirty="0">
                <a:solidFill>
                  <a:srgbClr val="000000"/>
                </a:solidFill>
                <a:latin typeface="Arial" pitchFamily="34" charset="0"/>
              </a:rPr>
              <a:t>II. MỘT SỐ BỆNH, TẬT LIÊN QUAN ĐẾN HỆ VẬN ĐỘNG</a:t>
            </a:r>
          </a:p>
        </p:txBody>
      </p:sp>
      <p:sp>
        <p:nvSpPr>
          <p:cNvPr id="43" name="AutoShape 2"/>
          <p:cNvSpPr/>
          <p:nvPr/>
        </p:nvSpPr>
        <p:spPr>
          <a:xfrm rot="-5415">
            <a:off x="685616" y="1013262"/>
            <a:ext cx="10074990" cy="0"/>
          </a:xfrm>
          <a:prstGeom prst="line">
            <a:avLst/>
          </a:prstGeom>
          <a:ln w="47625" cap="flat">
            <a:solidFill>
              <a:srgbClr val="D61F27"/>
            </a:solidFill>
            <a:prstDash val="solid"/>
            <a:headEnd type="none" w="sm" len="sm"/>
            <a:tailEnd type="none" w="sm" len="sm"/>
          </a:ln>
        </p:spPr>
      </p:sp>
      <p:pic>
        <p:nvPicPr>
          <p:cNvPr id="44" name="Picture 43"/>
          <p:cNvPicPr>
            <a:picLocks noChangeAspect="1"/>
          </p:cNvPicPr>
          <p:nvPr/>
        </p:nvPicPr>
        <p:blipFill>
          <a:blip r:embed="rId3"/>
          <a:srcRect/>
          <a:stretch>
            <a:fillRect/>
          </a:stretch>
        </p:blipFill>
        <p:spPr>
          <a:xfrm>
            <a:off x="9234503" y="0"/>
            <a:ext cx="2757160" cy="135825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1000"/>
                                        <p:tgtEl>
                                          <p:spTgt spid="38"/>
                                        </p:tgtEl>
                                      </p:cBhvr>
                                    </p:animEffect>
                                    <p:anim calcmode="lin" valueType="num">
                                      <p:cBhvr>
                                        <p:cTn id="20" dur="1000" fill="hold"/>
                                        <p:tgtEl>
                                          <p:spTgt spid="38"/>
                                        </p:tgtEl>
                                        <p:attrNameLst>
                                          <p:attrName>ppt_x</p:attrName>
                                        </p:attrNameLst>
                                      </p:cBhvr>
                                      <p:tavLst>
                                        <p:tav tm="0">
                                          <p:val>
                                            <p:strVal val="#ppt_x"/>
                                          </p:val>
                                        </p:tav>
                                        <p:tav tm="100000">
                                          <p:val>
                                            <p:strVal val="#ppt_x"/>
                                          </p:val>
                                        </p:tav>
                                      </p:tavLst>
                                    </p:anim>
                                    <p:anim calcmode="lin" valueType="num">
                                      <p:cBhvr>
                                        <p:cTn id="21"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1000"/>
                                        <p:tgtEl>
                                          <p:spTgt spid="18"/>
                                        </p:tgtEl>
                                      </p:cBhvr>
                                    </p:animEffect>
                                    <p:anim calcmode="lin" valueType="num">
                                      <p:cBhvr>
                                        <p:cTn id="34" dur="1000" fill="hold"/>
                                        <p:tgtEl>
                                          <p:spTgt spid="18"/>
                                        </p:tgtEl>
                                        <p:attrNameLst>
                                          <p:attrName>ppt_x</p:attrName>
                                        </p:attrNameLst>
                                      </p:cBhvr>
                                      <p:tavLst>
                                        <p:tav tm="0">
                                          <p:val>
                                            <p:strVal val="#ppt_x"/>
                                          </p:val>
                                        </p:tav>
                                        <p:tav tm="100000">
                                          <p:val>
                                            <p:strVal val="#ppt_x"/>
                                          </p:val>
                                        </p:tav>
                                      </p:tavLst>
                                    </p:anim>
                                    <p:anim calcmode="lin" valueType="num">
                                      <p:cBhvr>
                                        <p:cTn id="3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1000"/>
                                        <p:tgtEl>
                                          <p:spTgt spid="13"/>
                                        </p:tgtEl>
                                      </p:cBhvr>
                                    </p:animEffect>
                                    <p:anim calcmode="lin" valueType="num">
                                      <p:cBhvr>
                                        <p:cTn id="41" dur="1000" fill="hold"/>
                                        <p:tgtEl>
                                          <p:spTgt spid="13"/>
                                        </p:tgtEl>
                                        <p:attrNameLst>
                                          <p:attrName>ppt_x</p:attrName>
                                        </p:attrNameLst>
                                      </p:cBhvr>
                                      <p:tavLst>
                                        <p:tav tm="0">
                                          <p:val>
                                            <p:strVal val="#ppt_x"/>
                                          </p:val>
                                        </p:tav>
                                        <p:tav tm="100000">
                                          <p:val>
                                            <p:strVal val="#ppt_x"/>
                                          </p:val>
                                        </p:tav>
                                      </p:tavLst>
                                    </p:anim>
                                    <p:anim calcmode="lin" valueType="num">
                                      <p:cBhvr>
                                        <p:cTn id="4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1000"/>
                                        <p:tgtEl>
                                          <p:spTgt spid="23"/>
                                        </p:tgtEl>
                                      </p:cBhvr>
                                    </p:animEffect>
                                    <p:anim calcmode="lin" valueType="num">
                                      <p:cBhvr>
                                        <p:cTn id="48" dur="1000" fill="hold"/>
                                        <p:tgtEl>
                                          <p:spTgt spid="23"/>
                                        </p:tgtEl>
                                        <p:attrNameLst>
                                          <p:attrName>ppt_x</p:attrName>
                                        </p:attrNameLst>
                                      </p:cBhvr>
                                      <p:tavLst>
                                        <p:tav tm="0">
                                          <p:val>
                                            <p:strVal val="#ppt_x"/>
                                          </p:val>
                                        </p:tav>
                                        <p:tav tm="100000">
                                          <p:val>
                                            <p:strVal val="#ppt_x"/>
                                          </p:val>
                                        </p:tav>
                                      </p:tavLst>
                                    </p:anim>
                                    <p:anim calcmode="lin" valueType="num">
                                      <p:cBhvr>
                                        <p:cTn id="4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1000"/>
                                        <p:tgtEl>
                                          <p:spTgt spid="28"/>
                                        </p:tgtEl>
                                      </p:cBhvr>
                                    </p:animEffect>
                                    <p:anim calcmode="lin" valueType="num">
                                      <p:cBhvr>
                                        <p:cTn id="55" dur="1000" fill="hold"/>
                                        <p:tgtEl>
                                          <p:spTgt spid="28"/>
                                        </p:tgtEl>
                                        <p:attrNameLst>
                                          <p:attrName>ppt_x</p:attrName>
                                        </p:attrNameLst>
                                      </p:cBhvr>
                                      <p:tavLst>
                                        <p:tav tm="0">
                                          <p:val>
                                            <p:strVal val="#ppt_x"/>
                                          </p:val>
                                        </p:tav>
                                        <p:tav tm="100000">
                                          <p:val>
                                            <p:strVal val="#ppt_x"/>
                                          </p:val>
                                        </p:tav>
                                      </p:tavLst>
                                    </p:anim>
                                    <p:anim calcmode="lin" valueType="num">
                                      <p:cBhvr>
                                        <p:cTn id="5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fade">
                                      <p:cBhvr>
                                        <p:cTn id="61" dur="1000"/>
                                        <p:tgtEl>
                                          <p:spTgt spid="33"/>
                                        </p:tgtEl>
                                      </p:cBhvr>
                                    </p:animEffect>
                                    <p:anim calcmode="lin" valueType="num">
                                      <p:cBhvr>
                                        <p:cTn id="62" dur="1000" fill="hold"/>
                                        <p:tgtEl>
                                          <p:spTgt spid="33"/>
                                        </p:tgtEl>
                                        <p:attrNameLst>
                                          <p:attrName>ppt_x</p:attrName>
                                        </p:attrNameLst>
                                      </p:cBhvr>
                                      <p:tavLst>
                                        <p:tav tm="0">
                                          <p:val>
                                            <p:strVal val="#ppt_x"/>
                                          </p:val>
                                        </p:tav>
                                        <p:tav tm="100000">
                                          <p:val>
                                            <p:strVal val="#ppt_x"/>
                                          </p:val>
                                        </p:tav>
                                      </p:tavLst>
                                    </p:anim>
                                    <p:anim calcmode="lin" valueType="num">
                                      <p:cBhvr>
                                        <p:cTn id="6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685596" y="1358255"/>
            <a:ext cx="10817582" cy="1750943"/>
            <a:chOff x="0" y="0"/>
            <a:chExt cx="21640800" cy="3501885"/>
          </a:xfrm>
        </p:grpSpPr>
        <p:grpSp>
          <p:nvGrpSpPr>
            <p:cNvPr id="4" name="Group 4"/>
            <p:cNvGrpSpPr/>
            <p:nvPr/>
          </p:nvGrpSpPr>
          <p:grpSpPr>
            <a:xfrm>
              <a:off x="0" y="0"/>
              <a:ext cx="21640800" cy="3501885"/>
              <a:chOff x="0" y="0"/>
              <a:chExt cx="4274726" cy="691730"/>
            </a:xfrm>
          </p:grpSpPr>
          <p:sp>
            <p:nvSpPr>
              <p:cNvPr id="5" name="Freeform 5"/>
              <p:cNvSpPr/>
              <p:nvPr/>
            </p:nvSpPr>
            <p:spPr>
              <a:xfrm>
                <a:off x="0" y="0"/>
                <a:ext cx="4274726" cy="691730"/>
              </a:xfrm>
              <a:custGeom>
                <a:avLst/>
                <a:gdLst/>
                <a:ahLst/>
                <a:cxnLst/>
                <a:rect l="l" t="t" r="r" b="b"/>
                <a:pathLst>
                  <a:path w="4274726" h="691730">
                    <a:moveTo>
                      <a:pt x="4274726" y="0"/>
                    </a:moveTo>
                    <a:lnTo>
                      <a:pt x="0" y="0"/>
                    </a:lnTo>
                    <a:lnTo>
                      <a:pt x="0" y="503770"/>
                    </a:lnTo>
                    <a:lnTo>
                      <a:pt x="157480" y="503770"/>
                    </a:lnTo>
                    <a:lnTo>
                      <a:pt x="157480" y="691730"/>
                    </a:lnTo>
                    <a:lnTo>
                      <a:pt x="463550" y="503770"/>
                    </a:lnTo>
                    <a:lnTo>
                      <a:pt x="4274726" y="503770"/>
                    </a:lnTo>
                    <a:lnTo>
                      <a:pt x="4274726" y="0"/>
                    </a:lnTo>
                    <a:close/>
                  </a:path>
                </a:pathLst>
              </a:custGeom>
              <a:solidFill>
                <a:srgbClr val="FFDE59"/>
              </a:solidFill>
            </p:spPr>
          </p:sp>
          <p:sp>
            <p:nvSpPr>
              <p:cNvPr id="6" name="TextBox 6"/>
              <p:cNvSpPr txBox="1"/>
              <p:nvPr/>
            </p:nvSpPr>
            <p:spPr>
              <a:xfrm>
                <a:off x="0" y="-38100"/>
                <a:ext cx="812800" cy="660400"/>
              </a:xfrm>
              <a:prstGeom prst="rect">
                <a:avLst/>
              </a:prstGeom>
            </p:spPr>
            <p:txBody>
              <a:bodyPr lIns="50800" tIns="50800" rIns="50800" bIns="50800" rtlCol="0" anchor="ctr"/>
              <a:lstStyle/>
              <a:p>
                <a:pPr algn="ctr">
                  <a:lnSpc>
                    <a:spcPct val="120000"/>
                  </a:lnSpc>
                  <a:spcBef>
                    <a:spcPct val="0"/>
                  </a:spcBef>
                </a:pPr>
                <a:endParaRPr b="1">
                  <a:latin typeface="Arial" pitchFamily="34" charset="0"/>
                </a:endParaRPr>
              </a:p>
            </p:txBody>
          </p:sp>
        </p:grpSp>
        <p:sp>
          <p:nvSpPr>
            <p:cNvPr id="7" name="TextBox 7"/>
            <p:cNvSpPr txBox="1"/>
            <p:nvPr/>
          </p:nvSpPr>
          <p:spPr>
            <a:xfrm>
              <a:off x="584014" y="773198"/>
              <a:ext cx="20472772" cy="960262"/>
            </a:xfrm>
            <a:prstGeom prst="rect">
              <a:avLst/>
            </a:prstGeom>
          </p:spPr>
          <p:txBody>
            <a:bodyPr lIns="0" tIns="0" rIns="0" bIns="0" rtlCol="0" anchor="t">
              <a:spAutoFit/>
            </a:bodyPr>
            <a:lstStyle/>
            <a:p>
              <a:pPr algn="just">
                <a:lnSpc>
                  <a:spcPct val="120000"/>
                </a:lnSpc>
              </a:pPr>
              <a:r>
                <a:rPr lang="en-US" sz="2600" b="1" dirty="0" err="1">
                  <a:solidFill>
                    <a:srgbClr val="000000"/>
                  </a:solidFill>
                  <a:latin typeface="Arial" pitchFamily="34" charset="0"/>
                </a:rPr>
                <a:t>Thảo</a:t>
              </a:r>
              <a:r>
                <a:rPr lang="en-US" sz="2600" b="1" dirty="0">
                  <a:solidFill>
                    <a:srgbClr val="000000"/>
                  </a:solidFill>
                  <a:latin typeface="Arial" pitchFamily="34" charset="0"/>
                </a:rPr>
                <a:t> </a:t>
              </a:r>
              <a:r>
                <a:rPr lang="en-US" sz="2600" b="1" dirty="0" err="1">
                  <a:solidFill>
                    <a:srgbClr val="000000"/>
                  </a:solidFill>
                  <a:latin typeface="Arial" pitchFamily="34" charset="0"/>
                </a:rPr>
                <a:t>luận</a:t>
              </a:r>
              <a:r>
                <a:rPr lang="en-US" sz="2600" b="1" dirty="0">
                  <a:solidFill>
                    <a:srgbClr val="000000"/>
                  </a:solidFill>
                  <a:latin typeface="Arial" pitchFamily="34" charset="0"/>
                </a:rPr>
                <a:t> </a:t>
              </a:r>
              <a:r>
                <a:rPr lang="en-US" sz="2600" b="1" dirty="0" err="1">
                  <a:solidFill>
                    <a:srgbClr val="000000"/>
                  </a:solidFill>
                  <a:latin typeface="Arial" pitchFamily="34" charset="0"/>
                </a:rPr>
                <a:t>nhóm</a:t>
              </a:r>
              <a:r>
                <a:rPr lang="en-US" sz="2600" b="1" dirty="0">
                  <a:solidFill>
                    <a:srgbClr val="000000"/>
                  </a:solidFill>
                  <a:latin typeface="Arial" pitchFamily="34" charset="0"/>
                </a:rPr>
                <a:t> </a:t>
              </a:r>
              <a:r>
                <a:rPr lang="en-US" sz="2600" b="1" dirty="0" err="1">
                  <a:solidFill>
                    <a:srgbClr val="000000"/>
                  </a:solidFill>
                  <a:latin typeface="Arial" pitchFamily="34" charset="0"/>
                </a:rPr>
                <a:t>và</a:t>
              </a:r>
              <a:r>
                <a:rPr lang="en-US" sz="2600" b="1" dirty="0">
                  <a:solidFill>
                    <a:srgbClr val="000000"/>
                  </a:solidFill>
                  <a:latin typeface="Arial" pitchFamily="34" charset="0"/>
                </a:rPr>
                <a:t> </a:t>
              </a:r>
              <a:r>
                <a:rPr lang="en-US" sz="2600" b="1" dirty="0" err="1">
                  <a:solidFill>
                    <a:srgbClr val="000000"/>
                  </a:solidFill>
                  <a:latin typeface="Arial" pitchFamily="34" charset="0"/>
                </a:rPr>
                <a:t>nêu</a:t>
              </a:r>
              <a:r>
                <a:rPr lang="en-US" sz="2600" b="1" dirty="0">
                  <a:solidFill>
                    <a:srgbClr val="000000"/>
                  </a:solidFill>
                  <a:latin typeface="Arial" pitchFamily="34" charset="0"/>
                </a:rPr>
                <a:t> ý </a:t>
              </a:r>
              <a:r>
                <a:rPr lang="en-US" sz="2600" b="1" dirty="0" err="1">
                  <a:solidFill>
                    <a:srgbClr val="000000"/>
                  </a:solidFill>
                  <a:latin typeface="Arial" pitchFamily="34" charset="0"/>
                </a:rPr>
                <a:t>nghĩa</a:t>
              </a:r>
              <a:r>
                <a:rPr lang="en-US" sz="2600" b="1" dirty="0">
                  <a:solidFill>
                    <a:srgbClr val="000000"/>
                  </a:solidFill>
                  <a:latin typeface="Arial" pitchFamily="34" charset="0"/>
                </a:rPr>
                <a:t> </a:t>
              </a:r>
              <a:r>
                <a:rPr lang="en-US" sz="2600" b="1" dirty="0" err="1">
                  <a:solidFill>
                    <a:srgbClr val="000000"/>
                  </a:solidFill>
                  <a:latin typeface="Arial" pitchFamily="34" charset="0"/>
                </a:rPr>
                <a:t>của</a:t>
              </a:r>
              <a:r>
                <a:rPr lang="en-US" sz="2600" b="1" dirty="0">
                  <a:solidFill>
                    <a:srgbClr val="000000"/>
                  </a:solidFill>
                  <a:latin typeface="Arial" pitchFamily="34" charset="0"/>
                </a:rPr>
                <a:t> </a:t>
              </a:r>
              <a:r>
                <a:rPr lang="en-US" sz="2600" b="1" dirty="0" err="1">
                  <a:solidFill>
                    <a:srgbClr val="000000"/>
                  </a:solidFill>
                  <a:latin typeface="Arial" pitchFamily="34" charset="0"/>
                </a:rPr>
                <a:t>luyện</a:t>
              </a:r>
              <a:r>
                <a:rPr lang="en-US" sz="2600" b="1" dirty="0">
                  <a:solidFill>
                    <a:srgbClr val="000000"/>
                  </a:solidFill>
                  <a:latin typeface="Arial" pitchFamily="34" charset="0"/>
                </a:rPr>
                <a:t> </a:t>
              </a:r>
              <a:r>
                <a:rPr lang="en-US" sz="2600" b="1" dirty="0" err="1">
                  <a:solidFill>
                    <a:srgbClr val="000000"/>
                  </a:solidFill>
                  <a:latin typeface="Arial" pitchFamily="34" charset="0"/>
                </a:rPr>
                <a:t>tập</a:t>
              </a:r>
              <a:r>
                <a:rPr lang="en-US" sz="2600" b="1" dirty="0">
                  <a:solidFill>
                    <a:srgbClr val="000000"/>
                  </a:solidFill>
                  <a:latin typeface="Arial" pitchFamily="34" charset="0"/>
                </a:rPr>
                <a:t> </a:t>
              </a:r>
              <a:r>
                <a:rPr lang="en-US" sz="2600" b="1" dirty="0" err="1">
                  <a:solidFill>
                    <a:srgbClr val="000000"/>
                  </a:solidFill>
                  <a:latin typeface="Arial" pitchFamily="34" charset="0"/>
                </a:rPr>
                <a:t>thể</a:t>
              </a:r>
              <a:r>
                <a:rPr lang="en-US" sz="2600" b="1" dirty="0">
                  <a:solidFill>
                    <a:srgbClr val="000000"/>
                  </a:solidFill>
                  <a:latin typeface="Arial" pitchFamily="34" charset="0"/>
                </a:rPr>
                <a:t> </a:t>
              </a:r>
              <a:r>
                <a:rPr lang="en-US" sz="2600" b="1" dirty="0" err="1">
                  <a:solidFill>
                    <a:srgbClr val="000000"/>
                  </a:solidFill>
                  <a:latin typeface="Arial" pitchFamily="34" charset="0"/>
                </a:rPr>
                <a:t>dục</a:t>
              </a:r>
              <a:r>
                <a:rPr lang="en-US" sz="2600" b="1" dirty="0">
                  <a:solidFill>
                    <a:srgbClr val="000000"/>
                  </a:solidFill>
                  <a:latin typeface="Arial" pitchFamily="34" charset="0"/>
                </a:rPr>
                <a:t>, </a:t>
              </a:r>
              <a:r>
                <a:rPr lang="en-US" sz="2600" b="1" dirty="0" err="1">
                  <a:solidFill>
                    <a:srgbClr val="000000"/>
                  </a:solidFill>
                  <a:latin typeface="Arial" pitchFamily="34" charset="0"/>
                </a:rPr>
                <a:t>thể</a:t>
              </a:r>
              <a:r>
                <a:rPr lang="en-US" sz="2600" b="1" dirty="0">
                  <a:solidFill>
                    <a:srgbClr val="000000"/>
                  </a:solidFill>
                  <a:latin typeface="Arial" pitchFamily="34" charset="0"/>
                </a:rPr>
                <a:t> </a:t>
              </a:r>
              <a:r>
                <a:rPr lang="en-US" sz="2600" b="1" dirty="0" err="1">
                  <a:solidFill>
                    <a:srgbClr val="000000"/>
                  </a:solidFill>
                  <a:latin typeface="Arial" pitchFamily="34" charset="0"/>
                </a:rPr>
                <a:t>thao</a:t>
              </a:r>
              <a:endParaRPr lang="en-US" sz="2600" b="1" dirty="0">
                <a:solidFill>
                  <a:srgbClr val="000000"/>
                </a:solidFill>
                <a:latin typeface="Arial" pitchFamily="34" charset="0"/>
              </a:endParaRPr>
            </a:p>
          </p:txBody>
        </p:sp>
      </p:grpSp>
      <p:sp>
        <p:nvSpPr>
          <p:cNvPr id="8" name="AutoShape 8"/>
          <p:cNvSpPr/>
          <p:nvPr/>
        </p:nvSpPr>
        <p:spPr>
          <a:xfrm rot="-5415">
            <a:off x="685616" y="1013262"/>
            <a:ext cx="10074990" cy="0"/>
          </a:xfrm>
          <a:prstGeom prst="line">
            <a:avLst/>
          </a:prstGeom>
          <a:ln w="47625" cap="flat">
            <a:solidFill>
              <a:srgbClr val="D61F27"/>
            </a:solidFill>
            <a:prstDash val="solid"/>
            <a:headEnd type="none" w="sm" len="sm"/>
            <a:tailEnd type="none" w="sm" len="sm"/>
          </a:ln>
        </p:spPr>
      </p:sp>
      <p:grpSp>
        <p:nvGrpSpPr>
          <p:cNvPr id="9" name="Group 9"/>
          <p:cNvGrpSpPr/>
          <p:nvPr/>
        </p:nvGrpSpPr>
        <p:grpSpPr>
          <a:xfrm>
            <a:off x="4892594" y="3109198"/>
            <a:ext cx="6610610" cy="1574351"/>
            <a:chOff x="0" y="0"/>
            <a:chExt cx="3413791" cy="812800"/>
          </a:xfrm>
        </p:grpSpPr>
        <p:sp>
          <p:nvSpPr>
            <p:cNvPr id="10" name="Freeform 10"/>
            <p:cNvSpPr/>
            <p:nvPr/>
          </p:nvSpPr>
          <p:spPr>
            <a:xfrm>
              <a:off x="0" y="0"/>
              <a:ext cx="3413791" cy="812800"/>
            </a:xfrm>
            <a:custGeom>
              <a:avLst/>
              <a:gdLst/>
              <a:ahLst/>
              <a:cxnLst/>
              <a:rect l="l" t="t" r="r" b="b"/>
              <a:pathLst>
                <a:path w="3413791" h="812800">
                  <a:moveTo>
                    <a:pt x="0" y="0"/>
                  </a:moveTo>
                  <a:lnTo>
                    <a:pt x="3413791" y="0"/>
                  </a:lnTo>
                  <a:lnTo>
                    <a:pt x="3413791" y="812800"/>
                  </a:lnTo>
                  <a:lnTo>
                    <a:pt x="0" y="812800"/>
                  </a:lnTo>
                  <a:close/>
                </a:path>
              </a:pathLst>
            </a:custGeom>
            <a:solidFill>
              <a:srgbClr val="D61F27"/>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12" name="Group 12"/>
          <p:cNvGrpSpPr/>
          <p:nvPr/>
        </p:nvGrpSpPr>
        <p:grpSpPr>
          <a:xfrm>
            <a:off x="4186259" y="3109198"/>
            <a:ext cx="1573941" cy="1574351"/>
            <a:chOff x="0" y="0"/>
            <a:chExt cx="812800" cy="812800"/>
          </a:xfrm>
        </p:grpSpPr>
        <p:sp>
          <p:nvSpPr>
            <p:cNvPr id="13" name="Freeform 1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C755E"/>
            </a:solidFill>
          </p:spPr>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15" name="Picture 1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617825" y="3359775"/>
            <a:ext cx="710808" cy="1073197"/>
          </a:xfrm>
          <a:prstGeom prst="rect">
            <a:avLst/>
          </a:prstGeom>
        </p:spPr>
      </p:pic>
      <p:grpSp>
        <p:nvGrpSpPr>
          <p:cNvPr id="16" name="Group 16"/>
          <p:cNvGrpSpPr/>
          <p:nvPr/>
        </p:nvGrpSpPr>
        <p:grpSpPr>
          <a:xfrm>
            <a:off x="4892594" y="4919338"/>
            <a:ext cx="6610610" cy="1574351"/>
            <a:chOff x="0" y="0"/>
            <a:chExt cx="3413791" cy="812800"/>
          </a:xfrm>
        </p:grpSpPr>
        <p:sp>
          <p:nvSpPr>
            <p:cNvPr id="17" name="Freeform 17"/>
            <p:cNvSpPr/>
            <p:nvPr/>
          </p:nvSpPr>
          <p:spPr>
            <a:xfrm>
              <a:off x="0" y="0"/>
              <a:ext cx="3413791" cy="812800"/>
            </a:xfrm>
            <a:custGeom>
              <a:avLst/>
              <a:gdLst/>
              <a:ahLst/>
              <a:cxnLst/>
              <a:rect l="l" t="t" r="r" b="b"/>
              <a:pathLst>
                <a:path w="3413791" h="812800">
                  <a:moveTo>
                    <a:pt x="0" y="0"/>
                  </a:moveTo>
                  <a:lnTo>
                    <a:pt x="3413791" y="0"/>
                  </a:lnTo>
                  <a:lnTo>
                    <a:pt x="3413791" y="812800"/>
                  </a:lnTo>
                  <a:lnTo>
                    <a:pt x="0" y="812800"/>
                  </a:lnTo>
                  <a:close/>
                </a:path>
              </a:pathLst>
            </a:custGeom>
            <a:solidFill>
              <a:srgbClr val="D61F27"/>
            </a:solidFill>
          </p:spPr>
        </p:sp>
        <p:sp>
          <p:nvSpPr>
            <p:cNvPr id="18" name="TextBox 18"/>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19" name="Group 19"/>
          <p:cNvGrpSpPr/>
          <p:nvPr/>
        </p:nvGrpSpPr>
        <p:grpSpPr>
          <a:xfrm>
            <a:off x="4186259" y="4919338"/>
            <a:ext cx="1573941" cy="1574351"/>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C755E"/>
            </a:solidFill>
          </p:spPr>
        </p:sp>
        <p:sp>
          <p:nvSpPr>
            <p:cNvPr id="21" name="TextBox 21"/>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22" name="Picture 22"/>
          <p:cNvPicPr>
            <a:picLocks noChangeAspect="1"/>
          </p:cNvPicPr>
          <p:nvPr/>
        </p:nvPicPr>
        <p:blipFill>
          <a:blip r:embed="rId4"/>
          <a:srcRect l="9229" t="15725" r="9229"/>
          <a:stretch>
            <a:fillRect/>
          </a:stretch>
        </p:blipFill>
        <p:spPr>
          <a:xfrm>
            <a:off x="4400620" y="5114545"/>
            <a:ext cx="1145218" cy="1183936"/>
          </a:xfrm>
          <a:prstGeom prst="rect">
            <a:avLst/>
          </a:prstGeom>
        </p:spPr>
      </p:pic>
      <p:pic>
        <p:nvPicPr>
          <p:cNvPr id="24" name="Picture 2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82005" y="3248898"/>
            <a:ext cx="2615431" cy="3244791"/>
          </a:xfrm>
          <a:prstGeom prst="rect">
            <a:avLst/>
          </a:prstGeom>
        </p:spPr>
      </p:pic>
      <p:sp>
        <p:nvSpPr>
          <p:cNvPr id="25" name="TextBox 25"/>
          <p:cNvSpPr txBox="1"/>
          <p:nvPr/>
        </p:nvSpPr>
        <p:spPr>
          <a:xfrm>
            <a:off x="5817334" y="3262431"/>
            <a:ext cx="5509745" cy="1230914"/>
          </a:xfrm>
          <a:prstGeom prst="rect">
            <a:avLst/>
          </a:prstGeom>
        </p:spPr>
        <p:txBody>
          <a:bodyPr lIns="0" tIns="0" rIns="0" bIns="0" rtlCol="0" anchor="t">
            <a:spAutoFit/>
          </a:bodyPr>
          <a:lstStyle/>
          <a:p>
            <a:pPr algn="just">
              <a:lnSpc>
                <a:spcPct val="120000"/>
              </a:lnSpc>
              <a:spcBef>
                <a:spcPct val="0"/>
              </a:spcBef>
            </a:pPr>
            <a:r>
              <a:rPr lang="en-US" sz="2300" b="1">
                <a:solidFill>
                  <a:srgbClr val="FFFFFF"/>
                </a:solidFill>
                <a:latin typeface="Arial" pitchFamily="34" charset="0"/>
              </a:rPr>
              <a:t>Tim đập nhanh hơn và máu chảy nhanh hơn nên cơ tim và thành mạch khỏe hơn</a:t>
            </a:r>
          </a:p>
        </p:txBody>
      </p:sp>
      <p:sp>
        <p:nvSpPr>
          <p:cNvPr id="26" name="TextBox 26"/>
          <p:cNvSpPr txBox="1"/>
          <p:nvPr/>
        </p:nvSpPr>
        <p:spPr>
          <a:xfrm>
            <a:off x="5817334" y="5072572"/>
            <a:ext cx="5509745" cy="1269578"/>
          </a:xfrm>
          <a:prstGeom prst="rect">
            <a:avLst/>
          </a:prstGeom>
        </p:spPr>
        <p:txBody>
          <a:bodyPr lIns="0" tIns="0" rIns="0" bIns="0" rtlCol="0" anchor="t">
            <a:spAutoFit/>
          </a:bodyPr>
          <a:lstStyle/>
          <a:p>
            <a:pPr algn="just">
              <a:lnSpc>
                <a:spcPct val="120000"/>
              </a:lnSpc>
              <a:spcBef>
                <a:spcPct val="0"/>
              </a:spcBef>
            </a:pPr>
            <a:r>
              <a:rPr lang="en-US" sz="2300" b="1">
                <a:solidFill>
                  <a:srgbClr val="FFFFFF"/>
                </a:solidFill>
                <a:latin typeface="Arial" pitchFamily="34" charset="0"/>
              </a:rPr>
              <a:t>Màng hoạt dịnh tiết chất nhờn đầy đủ, dây chằng vững chắc, dẻo dai hơn nên khớp khỏe hơn</a:t>
            </a:r>
          </a:p>
        </p:txBody>
      </p:sp>
      <p:sp>
        <p:nvSpPr>
          <p:cNvPr id="28" name="TextBox 28"/>
          <p:cNvSpPr txBox="1"/>
          <p:nvPr/>
        </p:nvSpPr>
        <p:spPr>
          <a:xfrm>
            <a:off x="685622" y="464609"/>
            <a:ext cx="7317818" cy="423193"/>
          </a:xfrm>
          <a:prstGeom prst="rect">
            <a:avLst/>
          </a:prstGeom>
        </p:spPr>
        <p:txBody>
          <a:bodyPr wrap="square" lIns="0" tIns="0" rIns="0" bIns="0" rtlCol="0" anchor="t">
            <a:spAutoFit/>
          </a:bodyPr>
          <a:lstStyle/>
          <a:p>
            <a:pPr>
              <a:lnSpc>
                <a:spcPts val="3266"/>
              </a:lnSpc>
              <a:spcBef>
                <a:spcPct val="0"/>
              </a:spcBef>
            </a:pPr>
            <a:r>
              <a:rPr lang="en-US" sz="2300" b="1" dirty="0">
                <a:solidFill>
                  <a:srgbClr val="000000"/>
                </a:solidFill>
                <a:latin typeface="Arial" pitchFamily="34" charset="0"/>
              </a:rPr>
              <a:t>III. Ý NGHĨA CỦA TẬP THỂ DỤC, THỂ THAO</a:t>
            </a:r>
          </a:p>
        </p:txBody>
      </p:sp>
      <p:pic>
        <p:nvPicPr>
          <p:cNvPr id="29" name="Picture 28"/>
          <p:cNvPicPr>
            <a:picLocks noChangeAspect="1"/>
          </p:cNvPicPr>
          <p:nvPr/>
        </p:nvPicPr>
        <p:blipFill>
          <a:blip r:embed="rId7"/>
          <a:srcRect/>
          <a:stretch>
            <a:fillRect/>
          </a:stretch>
        </p:blipFill>
        <p:spPr>
          <a:xfrm>
            <a:off x="9234503" y="0"/>
            <a:ext cx="2757160" cy="135825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1000"/>
                                        <p:tgtEl>
                                          <p:spTgt spid="24"/>
                                        </p:tgtEl>
                                      </p:cBhvr>
                                    </p:animEffect>
                                    <p:anim calcmode="lin" valueType="num">
                                      <p:cBhvr>
                                        <p:cTn id="27" dur="1000" fill="hold"/>
                                        <p:tgtEl>
                                          <p:spTgt spid="24"/>
                                        </p:tgtEl>
                                        <p:attrNameLst>
                                          <p:attrName>ppt_x</p:attrName>
                                        </p:attrNameLst>
                                      </p:cBhvr>
                                      <p:tavLst>
                                        <p:tav tm="0">
                                          <p:val>
                                            <p:strVal val="#ppt_x"/>
                                          </p:val>
                                        </p:tav>
                                        <p:tav tm="100000">
                                          <p:val>
                                            <p:strVal val="#ppt_x"/>
                                          </p:val>
                                        </p:tav>
                                      </p:tavLst>
                                    </p:anim>
                                    <p:anim calcmode="lin" valueType="num">
                                      <p:cBhvr>
                                        <p:cTn id="28"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ppt_x</p:attrName>
                                        </p:attrNameLst>
                                      </p:cBhvr>
                                      <p:tavLst>
                                        <p:tav tm="0">
                                          <p:val>
                                            <p:strVal val="#ppt_x"/>
                                          </p:val>
                                        </p:tav>
                                        <p:tav tm="100000">
                                          <p:val>
                                            <p:strVal val="#ppt_x"/>
                                          </p:val>
                                        </p:tav>
                                      </p:tavLst>
                                    </p:anim>
                                    <p:anim calcmode="lin" valueType="num">
                                      <p:cBhvr>
                                        <p:cTn id="40" dur="1000" fill="hold"/>
                                        <p:tgtEl>
                                          <p:spTgt spid="12"/>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1000"/>
                                        <p:tgtEl>
                                          <p:spTgt spid="25"/>
                                        </p:tgtEl>
                                      </p:cBhvr>
                                    </p:animEffect>
                                    <p:anim calcmode="lin" valueType="num">
                                      <p:cBhvr>
                                        <p:cTn id="44" dur="1000" fill="hold"/>
                                        <p:tgtEl>
                                          <p:spTgt spid="25"/>
                                        </p:tgtEl>
                                        <p:attrNameLst>
                                          <p:attrName>ppt_x</p:attrName>
                                        </p:attrNameLst>
                                      </p:cBhvr>
                                      <p:tavLst>
                                        <p:tav tm="0">
                                          <p:val>
                                            <p:strVal val="#ppt_x"/>
                                          </p:val>
                                        </p:tav>
                                        <p:tav tm="100000">
                                          <p:val>
                                            <p:strVal val="#ppt_x"/>
                                          </p:val>
                                        </p:tav>
                                      </p:tavLst>
                                    </p:anim>
                                    <p:anim calcmode="lin" valueType="num">
                                      <p:cBhvr>
                                        <p:cTn id="45" dur="1000" fill="hold"/>
                                        <p:tgtEl>
                                          <p:spTgt spid="25"/>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1000"/>
                                        <p:tgtEl>
                                          <p:spTgt spid="9"/>
                                        </p:tgtEl>
                                      </p:cBhvr>
                                    </p:animEffect>
                                    <p:anim calcmode="lin" valueType="num">
                                      <p:cBhvr>
                                        <p:cTn id="49" dur="1000" fill="hold"/>
                                        <p:tgtEl>
                                          <p:spTgt spid="9"/>
                                        </p:tgtEl>
                                        <p:attrNameLst>
                                          <p:attrName>ppt_x</p:attrName>
                                        </p:attrNameLst>
                                      </p:cBhvr>
                                      <p:tavLst>
                                        <p:tav tm="0">
                                          <p:val>
                                            <p:strVal val="#ppt_x"/>
                                          </p:val>
                                        </p:tav>
                                        <p:tav tm="100000">
                                          <p:val>
                                            <p:strVal val="#ppt_x"/>
                                          </p:val>
                                        </p:tav>
                                      </p:tavLst>
                                    </p:anim>
                                    <p:anim calcmode="lin" valueType="num">
                                      <p:cBhvr>
                                        <p:cTn id="5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1000"/>
                                        <p:tgtEl>
                                          <p:spTgt spid="26"/>
                                        </p:tgtEl>
                                      </p:cBhvr>
                                    </p:animEffect>
                                    <p:anim calcmode="lin" valueType="num">
                                      <p:cBhvr>
                                        <p:cTn id="56" dur="1000" fill="hold"/>
                                        <p:tgtEl>
                                          <p:spTgt spid="26"/>
                                        </p:tgtEl>
                                        <p:attrNameLst>
                                          <p:attrName>ppt_x</p:attrName>
                                        </p:attrNameLst>
                                      </p:cBhvr>
                                      <p:tavLst>
                                        <p:tav tm="0">
                                          <p:val>
                                            <p:strVal val="#ppt_x"/>
                                          </p:val>
                                        </p:tav>
                                        <p:tav tm="100000">
                                          <p:val>
                                            <p:strVal val="#ppt_x"/>
                                          </p:val>
                                        </p:tav>
                                      </p:tavLst>
                                    </p:anim>
                                    <p:anim calcmode="lin" valueType="num">
                                      <p:cBhvr>
                                        <p:cTn id="57" dur="1000" fill="hold"/>
                                        <p:tgtEl>
                                          <p:spTgt spid="26"/>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1000"/>
                                        <p:tgtEl>
                                          <p:spTgt spid="16"/>
                                        </p:tgtEl>
                                      </p:cBhvr>
                                    </p:animEffect>
                                    <p:anim calcmode="lin" valueType="num">
                                      <p:cBhvr>
                                        <p:cTn id="61" dur="1000" fill="hold"/>
                                        <p:tgtEl>
                                          <p:spTgt spid="16"/>
                                        </p:tgtEl>
                                        <p:attrNameLst>
                                          <p:attrName>ppt_x</p:attrName>
                                        </p:attrNameLst>
                                      </p:cBhvr>
                                      <p:tavLst>
                                        <p:tav tm="0">
                                          <p:val>
                                            <p:strVal val="#ppt_x"/>
                                          </p:val>
                                        </p:tav>
                                        <p:tav tm="100000">
                                          <p:val>
                                            <p:strVal val="#ppt_x"/>
                                          </p:val>
                                        </p:tav>
                                      </p:tavLst>
                                    </p:anim>
                                    <p:anim calcmode="lin" valueType="num">
                                      <p:cBhvr>
                                        <p:cTn id="62" dur="1000" fill="hold"/>
                                        <p:tgtEl>
                                          <p:spTgt spid="16"/>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fade">
                                      <p:cBhvr>
                                        <p:cTn id="65" dur="1000"/>
                                        <p:tgtEl>
                                          <p:spTgt spid="22"/>
                                        </p:tgtEl>
                                      </p:cBhvr>
                                    </p:animEffect>
                                    <p:anim calcmode="lin" valueType="num">
                                      <p:cBhvr>
                                        <p:cTn id="66" dur="1000" fill="hold"/>
                                        <p:tgtEl>
                                          <p:spTgt spid="22"/>
                                        </p:tgtEl>
                                        <p:attrNameLst>
                                          <p:attrName>ppt_x</p:attrName>
                                        </p:attrNameLst>
                                      </p:cBhvr>
                                      <p:tavLst>
                                        <p:tav tm="0">
                                          <p:val>
                                            <p:strVal val="#ppt_x"/>
                                          </p:val>
                                        </p:tav>
                                        <p:tav tm="100000">
                                          <p:val>
                                            <p:strVal val="#ppt_x"/>
                                          </p:val>
                                        </p:tav>
                                      </p:tavLst>
                                    </p:anim>
                                    <p:anim calcmode="lin" valueType="num">
                                      <p:cBhvr>
                                        <p:cTn id="67" dur="1000" fill="hold"/>
                                        <p:tgtEl>
                                          <p:spTgt spid="22"/>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fade">
                                      <p:cBhvr>
                                        <p:cTn id="70" dur="1000"/>
                                        <p:tgtEl>
                                          <p:spTgt spid="19"/>
                                        </p:tgtEl>
                                      </p:cBhvr>
                                    </p:animEffect>
                                    <p:anim calcmode="lin" valueType="num">
                                      <p:cBhvr>
                                        <p:cTn id="71" dur="1000" fill="hold"/>
                                        <p:tgtEl>
                                          <p:spTgt spid="19"/>
                                        </p:tgtEl>
                                        <p:attrNameLst>
                                          <p:attrName>ppt_x</p:attrName>
                                        </p:attrNameLst>
                                      </p:cBhvr>
                                      <p:tavLst>
                                        <p:tav tm="0">
                                          <p:val>
                                            <p:strVal val="#ppt_x"/>
                                          </p:val>
                                        </p:tav>
                                        <p:tav tm="100000">
                                          <p:val>
                                            <p:strVal val="#ppt_x"/>
                                          </p:val>
                                        </p:tav>
                                      </p:tavLst>
                                    </p:anim>
                                    <p:anim calcmode="lin" valueType="num">
                                      <p:cBhvr>
                                        <p:cTn id="7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75601" y="1991346"/>
            <a:ext cx="12737270" cy="8360281"/>
          </a:xfrm>
          <a:custGeom>
            <a:avLst/>
            <a:gdLst/>
            <a:ahLst/>
            <a:cxnLst/>
            <a:rect l="l" t="t" r="r" b="b"/>
            <a:pathLst>
              <a:path w="19110882" h="12543688">
                <a:moveTo>
                  <a:pt x="0" y="0"/>
                </a:moveTo>
                <a:lnTo>
                  <a:pt x="19110882" y="0"/>
                </a:lnTo>
                <a:lnTo>
                  <a:pt x="19110882" y="12543688"/>
                </a:lnTo>
                <a:lnTo>
                  <a:pt x="0" y="12543688"/>
                </a:lnTo>
                <a:lnTo>
                  <a:pt x="0" y="0"/>
                </a:lnTo>
                <a:close/>
              </a:path>
            </a:pathLst>
          </a:custGeom>
          <a:blipFill>
            <a:blip r:embed="rId3"/>
            <a:stretch>
              <a:fillRect/>
            </a:stretch>
          </a:blipFill>
        </p:spPr>
      </p:sp>
      <p:sp>
        <p:nvSpPr>
          <p:cNvPr id="3" name="Freeform 3"/>
          <p:cNvSpPr/>
          <p:nvPr/>
        </p:nvSpPr>
        <p:spPr>
          <a:xfrm>
            <a:off x="3854077" y="1828196"/>
            <a:ext cx="4477916" cy="2742486"/>
          </a:xfrm>
          <a:custGeom>
            <a:avLst/>
            <a:gdLst/>
            <a:ahLst/>
            <a:cxnLst/>
            <a:rect l="l" t="t" r="r" b="b"/>
            <a:pathLst>
              <a:path w="6718623" h="4114800">
                <a:moveTo>
                  <a:pt x="0" y="0"/>
                </a:moveTo>
                <a:lnTo>
                  <a:pt x="6718622" y="0"/>
                </a:lnTo>
                <a:lnTo>
                  <a:pt x="6718622" y="4114800"/>
                </a:lnTo>
                <a:lnTo>
                  <a:pt x="0" y="4114800"/>
                </a:lnTo>
                <a:lnTo>
                  <a:pt x="0" y="0"/>
                </a:lnTo>
                <a:close/>
              </a:path>
            </a:pathLst>
          </a:custGeom>
          <a:blipFill>
            <a:blip r:embed="rId4"/>
            <a:stretch>
              <a:fillRect/>
            </a:stretch>
          </a:blipFill>
        </p:spPr>
      </p:sp>
      <p:sp>
        <p:nvSpPr>
          <p:cNvPr id="4" name="Freeform 4"/>
          <p:cNvSpPr/>
          <p:nvPr/>
        </p:nvSpPr>
        <p:spPr>
          <a:xfrm>
            <a:off x="2896299" y="1601626"/>
            <a:ext cx="1508414" cy="1827374"/>
          </a:xfrm>
          <a:custGeom>
            <a:avLst/>
            <a:gdLst/>
            <a:ahLst/>
            <a:cxnLst/>
            <a:rect l="l" t="t" r="r" b="b"/>
            <a:pathLst>
              <a:path w="2263211" h="2741775">
                <a:moveTo>
                  <a:pt x="0" y="0"/>
                </a:moveTo>
                <a:lnTo>
                  <a:pt x="2263211" y="0"/>
                </a:lnTo>
                <a:lnTo>
                  <a:pt x="2263211" y="2741775"/>
                </a:lnTo>
                <a:lnTo>
                  <a:pt x="0" y="2741775"/>
                </a:lnTo>
                <a:lnTo>
                  <a:pt x="0" y="0"/>
                </a:lnTo>
                <a:close/>
              </a:path>
            </a:pathLst>
          </a:custGeom>
          <a:blipFill>
            <a:blip r:embed="rId5"/>
            <a:stretch>
              <a:fillRect/>
            </a:stretch>
          </a:blipFill>
        </p:spPr>
      </p:sp>
      <p:sp>
        <p:nvSpPr>
          <p:cNvPr id="5" name="Freeform 5"/>
          <p:cNvSpPr/>
          <p:nvPr/>
        </p:nvSpPr>
        <p:spPr>
          <a:xfrm>
            <a:off x="7513025" y="3429001"/>
            <a:ext cx="1242729" cy="1726013"/>
          </a:xfrm>
          <a:custGeom>
            <a:avLst/>
            <a:gdLst/>
            <a:ahLst/>
            <a:cxnLst/>
            <a:rect l="l" t="t" r="r" b="b"/>
            <a:pathLst>
              <a:path w="1864579" h="2589694">
                <a:moveTo>
                  <a:pt x="0" y="0"/>
                </a:moveTo>
                <a:lnTo>
                  <a:pt x="1864580" y="0"/>
                </a:lnTo>
                <a:lnTo>
                  <a:pt x="1864580" y="2589694"/>
                </a:lnTo>
                <a:lnTo>
                  <a:pt x="0" y="2589694"/>
                </a:lnTo>
                <a:lnTo>
                  <a:pt x="0" y="0"/>
                </a:lnTo>
                <a:close/>
              </a:path>
            </a:pathLst>
          </a:custGeom>
          <a:blipFill>
            <a:blip r:embed="rId6"/>
            <a:stretch>
              <a:fillRect/>
            </a:stretch>
          </a:blipFill>
        </p:spPr>
      </p:sp>
      <p:sp>
        <p:nvSpPr>
          <p:cNvPr id="6" name="Freeform 6"/>
          <p:cNvSpPr/>
          <p:nvPr/>
        </p:nvSpPr>
        <p:spPr>
          <a:xfrm>
            <a:off x="8134390" y="4570682"/>
            <a:ext cx="5325306" cy="4799350"/>
          </a:xfrm>
          <a:custGeom>
            <a:avLst/>
            <a:gdLst/>
            <a:ahLst/>
            <a:cxnLst/>
            <a:rect l="l" t="t" r="r" b="b"/>
            <a:pathLst>
              <a:path w="7990040" h="7200900">
                <a:moveTo>
                  <a:pt x="0" y="0"/>
                </a:moveTo>
                <a:lnTo>
                  <a:pt x="7990040" y="0"/>
                </a:lnTo>
                <a:lnTo>
                  <a:pt x="7990040" y="7200900"/>
                </a:lnTo>
                <a:lnTo>
                  <a:pt x="0" y="7200900"/>
                </a:lnTo>
                <a:lnTo>
                  <a:pt x="0" y="0"/>
                </a:lnTo>
                <a:close/>
              </a:path>
            </a:pathLst>
          </a:custGeom>
          <a:blipFill>
            <a:blip r:embed="rId7"/>
            <a:stretch>
              <a:fillRect/>
            </a:stretch>
          </a:blipFill>
        </p:spPr>
      </p:sp>
      <p:sp>
        <p:nvSpPr>
          <p:cNvPr id="7" name="Freeform 7"/>
          <p:cNvSpPr/>
          <p:nvPr/>
        </p:nvSpPr>
        <p:spPr>
          <a:xfrm>
            <a:off x="-1021453" y="-591614"/>
            <a:ext cx="4875530" cy="1646079"/>
          </a:xfrm>
          <a:custGeom>
            <a:avLst/>
            <a:gdLst/>
            <a:ahLst/>
            <a:cxnLst/>
            <a:rect l="l" t="t" r="r" b="b"/>
            <a:pathLst>
              <a:path w="7315200" h="2469762">
                <a:moveTo>
                  <a:pt x="0" y="0"/>
                </a:moveTo>
                <a:lnTo>
                  <a:pt x="7315200" y="0"/>
                </a:lnTo>
                <a:lnTo>
                  <a:pt x="7315200" y="2469762"/>
                </a:lnTo>
                <a:lnTo>
                  <a:pt x="0" y="2469762"/>
                </a:lnTo>
                <a:lnTo>
                  <a:pt x="0" y="0"/>
                </a:lnTo>
                <a:close/>
              </a:path>
            </a:pathLst>
          </a:custGeom>
          <a:blipFill>
            <a:blip r:embed="rId8"/>
            <a:stretch>
              <a:fillRect/>
            </a:stretch>
          </a:blipFill>
        </p:spPr>
      </p:sp>
      <p:sp>
        <p:nvSpPr>
          <p:cNvPr id="8" name="Freeform 8"/>
          <p:cNvSpPr/>
          <p:nvPr/>
        </p:nvSpPr>
        <p:spPr>
          <a:xfrm>
            <a:off x="257285" y="231426"/>
            <a:ext cx="1791124" cy="1556650"/>
          </a:xfrm>
          <a:custGeom>
            <a:avLst/>
            <a:gdLst/>
            <a:ahLst/>
            <a:cxnLst/>
            <a:rect l="l" t="t" r="r" b="b"/>
            <a:pathLst>
              <a:path w="2687386" h="2335582">
                <a:moveTo>
                  <a:pt x="0" y="0"/>
                </a:moveTo>
                <a:lnTo>
                  <a:pt x="2687386" y="0"/>
                </a:lnTo>
                <a:lnTo>
                  <a:pt x="2687386" y="2335583"/>
                </a:lnTo>
                <a:lnTo>
                  <a:pt x="0" y="2335583"/>
                </a:lnTo>
                <a:lnTo>
                  <a:pt x="0" y="0"/>
                </a:lnTo>
                <a:close/>
              </a:path>
            </a:pathLst>
          </a:custGeom>
          <a:blipFill>
            <a:blip r:embed="rId9"/>
            <a:stretch>
              <a:fillRect/>
            </a:stretch>
          </a:blipFill>
        </p:spPr>
      </p:sp>
      <p:sp>
        <p:nvSpPr>
          <p:cNvPr id="9" name="TextBox 9"/>
          <p:cNvSpPr txBox="1"/>
          <p:nvPr/>
        </p:nvSpPr>
        <p:spPr>
          <a:xfrm>
            <a:off x="4675800" y="2597842"/>
            <a:ext cx="2837226" cy="1282068"/>
          </a:xfrm>
          <a:prstGeom prst="rect">
            <a:avLst/>
          </a:prstGeom>
        </p:spPr>
        <p:txBody>
          <a:bodyPr lIns="0" tIns="0" rIns="0" bIns="0" rtlCol="0" anchor="t">
            <a:spAutoFit/>
          </a:bodyPr>
          <a:lstStyle/>
          <a:p>
            <a:pPr algn="ctr">
              <a:lnSpc>
                <a:spcPts val="4965"/>
              </a:lnSpc>
            </a:pPr>
            <a:r>
              <a:rPr lang="en-US" sz="4868" dirty="0">
                <a:solidFill>
                  <a:srgbClr val="000000"/>
                </a:solidFill>
                <a:latin typeface="Mongolian Baiti" panose="03000500000000000000" pitchFamily="66" charset="0"/>
                <a:cs typeface="Mongolian Baiti" panose="03000500000000000000" pitchFamily="66" charset="0"/>
              </a:rPr>
              <a:t>Question Time</a:t>
            </a:r>
          </a:p>
        </p:txBody>
      </p:sp>
      <p:sp>
        <p:nvSpPr>
          <p:cNvPr id="10" name="Freeform 8"/>
          <p:cNvSpPr/>
          <p:nvPr/>
        </p:nvSpPr>
        <p:spPr>
          <a:xfrm>
            <a:off x="328517" y="3879910"/>
            <a:ext cx="2260011" cy="3028801"/>
          </a:xfrm>
          <a:custGeom>
            <a:avLst/>
            <a:gdLst/>
            <a:ahLst/>
            <a:cxnLst/>
            <a:rect l="l" t="t" r="r" b="b"/>
            <a:pathLst>
              <a:path w="2993799" h="4020245">
                <a:moveTo>
                  <a:pt x="0" y="0"/>
                </a:moveTo>
                <a:lnTo>
                  <a:pt x="2993799" y="0"/>
                </a:lnTo>
                <a:lnTo>
                  <a:pt x="2993799" y="4020245"/>
                </a:lnTo>
                <a:lnTo>
                  <a:pt x="0" y="4020245"/>
                </a:lnTo>
                <a:lnTo>
                  <a:pt x="0" y="0"/>
                </a:lnTo>
                <a:close/>
              </a:path>
            </a:pathLst>
          </a:custGeom>
          <a:blipFill>
            <a:blip r:embed="rId10"/>
            <a:stretch>
              <a:fillRect/>
            </a:stretch>
          </a:blipFill>
        </p:spPr>
      </p:sp>
    </p:spTree>
    <p:extLst>
      <p:ext uri="{BB962C8B-B14F-4D97-AF65-F5344CB8AC3E}">
        <p14:creationId xmlns:p14="http://schemas.microsoft.com/office/powerpoint/2010/main" val="718191541"/>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2" name="chimes.wav"/>
          </p:stSnd>
        </p:sndAc>
      </p:transition>
    </mc:Choice>
    <mc:Fallback xmlns="">
      <p:transition spd="slow">
        <p:split orient="vert"/>
        <p:sndAc>
          <p:stSnd>
            <p:snd r:embed="rId19" name="chimes.wav"/>
          </p:stSnd>
        </p:sndAc>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685596" y="1358255"/>
            <a:ext cx="10817582" cy="1750943"/>
            <a:chOff x="0" y="0"/>
            <a:chExt cx="4274726" cy="691730"/>
          </a:xfrm>
        </p:grpSpPr>
        <p:sp>
          <p:nvSpPr>
            <p:cNvPr id="4" name="Freeform 4"/>
            <p:cNvSpPr/>
            <p:nvPr/>
          </p:nvSpPr>
          <p:spPr>
            <a:xfrm>
              <a:off x="0" y="0"/>
              <a:ext cx="4274726" cy="691730"/>
            </a:xfrm>
            <a:custGeom>
              <a:avLst/>
              <a:gdLst/>
              <a:ahLst/>
              <a:cxnLst/>
              <a:rect l="l" t="t" r="r" b="b"/>
              <a:pathLst>
                <a:path w="4274726" h="691730">
                  <a:moveTo>
                    <a:pt x="4274726" y="0"/>
                  </a:moveTo>
                  <a:lnTo>
                    <a:pt x="0" y="0"/>
                  </a:lnTo>
                  <a:lnTo>
                    <a:pt x="0" y="503770"/>
                  </a:lnTo>
                  <a:lnTo>
                    <a:pt x="157480" y="503770"/>
                  </a:lnTo>
                  <a:lnTo>
                    <a:pt x="157480" y="691730"/>
                  </a:lnTo>
                  <a:lnTo>
                    <a:pt x="463550" y="503770"/>
                  </a:lnTo>
                  <a:lnTo>
                    <a:pt x="4274726" y="503770"/>
                  </a:lnTo>
                  <a:lnTo>
                    <a:pt x="4274726" y="0"/>
                  </a:lnTo>
                  <a:close/>
                </a:path>
              </a:pathLst>
            </a:custGeom>
            <a:solidFill>
              <a:srgbClr val="FFDE59"/>
            </a:solidFill>
          </p:spPr>
        </p:sp>
        <p:sp>
          <p:nvSpPr>
            <p:cNvPr id="5" name="TextBox 5"/>
            <p:cNvSpPr txBox="1"/>
            <p:nvPr/>
          </p:nvSpPr>
          <p:spPr>
            <a:xfrm>
              <a:off x="0" y="-38100"/>
              <a:ext cx="812800" cy="660400"/>
            </a:xfrm>
            <a:prstGeom prst="rect">
              <a:avLst/>
            </a:prstGeom>
          </p:spPr>
          <p:txBody>
            <a:bodyPr lIns="50800" tIns="50800" rIns="50800" bIns="50800" rtlCol="0" anchor="ctr"/>
            <a:lstStyle/>
            <a:p>
              <a:pPr algn="ctr">
                <a:lnSpc>
                  <a:spcPct val="120000"/>
                </a:lnSpc>
                <a:spcBef>
                  <a:spcPct val="0"/>
                </a:spcBef>
              </a:pPr>
              <a:endParaRPr b="1">
                <a:latin typeface="Arial" pitchFamily="34" charset="0"/>
              </a:endParaRPr>
            </a:p>
          </p:txBody>
        </p:sp>
      </p:grpSp>
      <p:sp>
        <p:nvSpPr>
          <p:cNvPr id="7" name="AutoShape 7"/>
          <p:cNvSpPr/>
          <p:nvPr/>
        </p:nvSpPr>
        <p:spPr>
          <a:xfrm rot="-5415">
            <a:off x="685616" y="1013262"/>
            <a:ext cx="10074990" cy="0"/>
          </a:xfrm>
          <a:prstGeom prst="line">
            <a:avLst/>
          </a:prstGeom>
          <a:ln w="47625" cap="flat">
            <a:solidFill>
              <a:srgbClr val="D61F27"/>
            </a:solidFill>
            <a:prstDash val="solid"/>
            <a:headEnd type="none" w="sm" len="sm"/>
            <a:tailEnd type="none" w="sm" len="sm"/>
          </a:ln>
        </p:spPr>
      </p:sp>
      <p:grpSp>
        <p:nvGrpSpPr>
          <p:cNvPr id="8" name="Group 8"/>
          <p:cNvGrpSpPr/>
          <p:nvPr/>
        </p:nvGrpSpPr>
        <p:grpSpPr>
          <a:xfrm>
            <a:off x="4892594" y="3109198"/>
            <a:ext cx="6610610" cy="1574351"/>
            <a:chOff x="0" y="0"/>
            <a:chExt cx="3413791" cy="812800"/>
          </a:xfrm>
        </p:grpSpPr>
        <p:sp>
          <p:nvSpPr>
            <p:cNvPr id="9" name="Freeform 9"/>
            <p:cNvSpPr/>
            <p:nvPr/>
          </p:nvSpPr>
          <p:spPr>
            <a:xfrm>
              <a:off x="0" y="0"/>
              <a:ext cx="3413791" cy="812800"/>
            </a:xfrm>
            <a:custGeom>
              <a:avLst/>
              <a:gdLst/>
              <a:ahLst/>
              <a:cxnLst/>
              <a:rect l="l" t="t" r="r" b="b"/>
              <a:pathLst>
                <a:path w="3413791" h="812800">
                  <a:moveTo>
                    <a:pt x="0" y="0"/>
                  </a:moveTo>
                  <a:lnTo>
                    <a:pt x="3413791" y="0"/>
                  </a:lnTo>
                  <a:lnTo>
                    <a:pt x="3413791" y="812800"/>
                  </a:lnTo>
                  <a:lnTo>
                    <a:pt x="0" y="812800"/>
                  </a:lnTo>
                  <a:close/>
                </a:path>
              </a:pathLst>
            </a:custGeom>
            <a:solidFill>
              <a:srgbClr val="D61F27"/>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11" name="Group 11"/>
          <p:cNvGrpSpPr/>
          <p:nvPr/>
        </p:nvGrpSpPr>
        <p:grpSpPr>
          <a:xfrm>
            <a:off x="4186259" y="3109198"/>
            <a:ext cx="1573941" cy="1574351"/>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C755E"/>
            </a:solidFill>
          </p:spPr>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14" name="Group 14"/>
          <p:cNvGrpSpPr/>
          <p:nvPr/>
        </p:nvGrpSpPr>
        <p:grpSpPr>
          <a:xfrm>
            <a:off x="4892594" y="4919338"/>
            <a:ext cx="6610610" cy="1574351"/>
            <a:chOff x="0" y="0"/>
            <a:chExt cx="3413791" cy="812800"/>
          </a:xfrm>
        </p:grpSpPr>
        <p:sp>
          <p:nvSpPr>
            <p:cNvPr id="15" name="Freeform 15"/>
            <p:cNvSpPr/>
            <p:nvPr/>
          </p:nvSpPr>
          <p:spPr>
            <a:xfrm>
              <a:off x="0" y="0"/>
              <a:ext cx="3413791" cy="812800"/>
            </a:xfrm>
            <a:custGeom>
              <a:avLst/>
              <a:gdLst/>
              <a:ahLst/>
              <a:cxnLst/>
              <a:rect l="l" t="t" r="r" b="b"/>
              <a:pathLst>
                <a:path w="3413791" h="812800">
                  <a:moveTo>
                    <a:pt x="0" y="0"/>
                  </a:moveTo>
                  <a:lnTo>
                    <a:pt x="3413791" y="0"/>
                  </a:lnTo>
                  <a:lnTo>
                    <a:pt x="3413791" y="812800"/>
                  </a:lnTo>
                  <a:lnTo>
                    <a:pt x="0" y="812800"/>
                  </a:lnTo>
                  <a:close/>
                </a:path>
              </a:pathLst>
            </a:custGeom>
            <a:solidFill>
              <a:srgbClr val="D61F27"/>
            </a:solidFill>
          </p:spPr>
        </p:sp>
        <p:sp>
          <p:nvSpPr>
            <p:cNvPr id="16" name="TextBox 16"/>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17" name="Group 17"/>
          <p:cNvGrpSpPr/>
          <p:nvPr/>
        </p:nvGrpSpPr>
        <p:grpSpPr>
          <a:xfrm>
            <a:off x="4186259" y="4919338"/>
            <a:ext cx="1573941" cy="1574351"/>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C755E"/>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20" name="Picture 20"/>
          <p:cNvPicPr>
            <a:picLocks noChangeAspect="1"/>
          </p:cNvPicPr>
          <p:nvPr/>
        </p:nvPicPr>
        <p:blipFill>
          <a:blip r:embed="rId2"/>
          <a:srcRect/>
          <a:stretch>
            <a:fillRect/>
          </a:stretch>
        </p:blipFill>
        <p:spPr>
          <a:xfrm>
            <a:off x="4715330" y="3269099"/>
            <a:ext cx="515798" cy="1254548"/>
          </a:xfrm>
          <a:prstGeom prst="rect">
            <a:avLst/>
          </a:prstGeom>
        </p:spPr>
      </p:pic>
      <p:pic>
        <p:nvPicPr>
          <p:cNvPr id="21" name="Picture 21"/>
          <p:cNvPicPr>
            <a:picLocks noChangeAspect="1"/>
          </p:cNvPicPr>
          <p:nvPr/>
        </p:nvPicPr>
        <p:blipFill>
          <a:blip r:embed="rId3"/>
          <a:srcRect/>
          <a:stretch>
            <a:fillRect/>
          </a:stretch>
        </p:blipFill>
        <p:spPr>
          <a:xfrm>
            <a:off x="4390011" y="5282112"/>
            <a:ext cx="1166437" cy="848803"/>
          </a:xfrm>
          <a:prstGeom prst="rect">
            <a:avLst/>
          </a:prstGeom>
        </p:spPr>
      </p:pic>
      <p:sp>
        <p:nvSpPr>
          <p:cNvPr id="22" name="TextBox 22"/>
          <p:cNvSpPr txBox="1"/>
          <p:nvPr/>
        </p:nvSpPr>
        <p:spPr>
          <a:xfrm>
            <a:off x="5817334" y="3262432"/>
            <a:ext cx="5509745" cy="1269578"/>
          </a:xfrm>
          <a:prstGeom prst="rect">
            <a:avLst/>
          </a:prstGeom>
        </p:spPr>
        <p:txBody>
          <a:bodyPr lIns="0" tIns="0" rIns="0" bIns="0" rtlCol="0" anchor="t">
            <a:spAutoFit/>
          </a:bodyPr>
          <a:lstStyle/>
          <a:p>
            <a:pPr algn="just">
              <a:lnSpc>
                <a:spcPct val="120000"/>
              </a:lnSpc>
              <a:spcBef>
                <a:spcPct val="0"/>
              </a:spcBef>
            </a:pPr>
            <a:r>
              <a:rPr lang="en-US" sz="2300" b="1">
                <a:solidFill>
                  <a:srgbClr val="FFFFFF"/>
                </a:solidFill>
                <a:latin typeface="Arial" pitchFamily="34" charset="0"/>
              </a:rPr>
              <a:t>Kích thích các tế bào tạo xương, sụn ở đầu xương nên tăng khối lượng và kích thước xương</a:t>
            </a:r>
          </a:p>
        </p:txBody>
      </p:sp>
      <p:sp>
        <p:nvSpPr>
          <p:cNvPr id="23" name="TextBox 23"/>
          <p:cNvSpPr txBox="1"/>
          <p:nvPr/>
        </p:nvSpPr>
        <p:spPr>
          <a:xfrm>
            <a:off x="5817334" y="5278947"/>
            <a:ext cx="5509745" cy="849463"/>
          </a:xfrm>
          <a:prstGeom prst="rect">
            <a:avLst/>
          </a:prstGeom>
        </p:spPr>
        <p:txBody>
          <a:bodyPr lIns="0" tIns="0" rIns="0" bIns="0" rtlCol="0" anchor="t">
            <a:spAutoFit/>
          </a:bodyPr>
          <a:lstStyle/>
          <a:p>
            <a:pPr algn="just">
              <a:lnSpc>
                <a:spcPct val="120000"/>
              </a:lnSpc>
              <a:spcBef>
                <a:spcPct val="0"/>
              </a:spcBef>
            </a:pPr>
            <a:r>
              <a:rPr lang="en-US" sz="2300" b="1">
                <a:solidFill>
                  <a:srgbClr val="FFFFFF"/>
                </a:solidFill>
                <a:latin typeface="Arial" pitchFamily="34" charset="0"/>
              </a:rPr>
              <a:t>Tăng lưu lượng máu và O2 tới não nên hệ thần kinh linh hoạt hơn</a:t>
            </a:r>
          </a:p>
        </p:txBody>
      </p:sp>
      <p:pic>
        <p:nvPicPr>
          <p:cNvPr id="27" name="Picture 2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82005" y="3248898"/>
            <a:ext cx="2615431" cy="3244791"/>
          </a:xfrm>
          <a:prstGeom prst="rect">
            <a:avLst/>
          </a:prstGeom>
        </p:spPr>
      </p:pic>
      <p:sp>
        <p:nvSpPr>
          <p:cNvPr id="28" name="TextBox 28"/>
          <p:cNvSpPr txBox="1"/>
          <p:nvPr/>
        </p:nvSpPr>
        <p:spPr>
          <a:xfrm>
            <a:off x="685622" y="464609"/>
            <a:ext cx="7008990" cy="423193"/>
          </a:xfrm>
          <a:prstGeom prst="rect">
            <a:avLst/>
          </a:prstGeom>
        </p:spPr>
        <p:txBody>
          <a:bodyPr wrap="square" lIns="0" tIns="0" rIns="0" bIns="0" rtlCol="0" anchor="t">
            <a:spAutoFit/>
          </a:bodyPr>
          <a:lstStyle/>
          <a:p>
            <a:pPr>
              <a:lnSpc>
                <a:spcPts val="3266"/>
              </a:lnSpc>
              <a:spcBef>
                <a:spcPct val="0"/>
              </a:spcBef>
            </a:pPr>
            <a:r>
              <a:rPr lang="en-US" sz="2300" b="1" dirty="0">
                <a:solidFill>
                  <a:srgbClr val="000000"/>
                </a:solidFill>
                <a:latin typeface="Arial" pitchFamily="34" charset="0"/>
              </a:rPr>
              <a:t>III. Ý NGHĨA CỦA TẬP THỂ DỤC, THỂ THAO</a:t>
            </a:r>
          </a:p>
        </p:txBody>
      </p:sp>
      <p:sp>
        <p:nvSpPr>
          <p:cNvPr id="29" name="TextBox 7"/>
          <p:cNvSpPr txBox="1"/>
          <p:nvPr/>
        </p:nvSpPr>
        <p:spPr>
          <a:xfrm>
            <a:off x="977527" y="1744854"/>
            <a:ext cx="10233720" cy="480131"/>
          </a:xfrm>
          <a:prstGeom prst="rect">
            <a:avLst/>
          </a:prstGeom>
        </p:spPr>
        <p:txBody>
          <a:bodyPr lIns="0" tIns="0" rIns="0" bIns="0" rtlCol="0" anchor="t">
            <a:spAutoFit/>
          </a:bodyPr>
          <a:lstStyle/>
          <a:p>
            <a:pPr algn="just">
              <a:lnSpc>
                <a:spcPct val="120000"/>
              </a:lnSpc>
            </a:pPr>
            <a:r>
              <a:rPr lang="en-US" sz="2600" b="1" dirty="0" err="1">
                <a:solidFill>
                  <a:srgbClr val="000000"/>
                </a:solidFill>
                <a:latin typeface="Arial" pitchFamily="34" charset="0"/>
              </a:rPr>
              <a:t>Thảo</a:t>
            </a:r>
            <a:r>
              <a:rPr lang="en-US" sz="2600" b="1" dirty="0">
                <a:solidFill>
                  <a:srgbClr val="000000"/>
                </a:solidFill>
                <a:latin typeface="Arial" pitchFamily="34" charset="0"/>
              </a:rPr>
              <a:t> </a:t>
            </a:r>
            <a:r>
              <a:rPr lang="en-US" sz="2600" b="1" dirty="0" err="1">
                <a:solidFill>
                  <a:srgbClr val="000000"/>
                </a:solidFill>
                <a:latin typeface="Arial" pitchFamily="34" charset="0"/>
              </a:rPr>
              <a:t>luận</a:t>
            </a:r>
            <a:r>
              <a:rPr lang="en-US" sz="2600" b="1" dirty="0">
                <a:solidFill>
                  <a:srgbClr val="000000"/>
                </a:solidFill>
                <a:latin typeface="Arial" pitchFamily="34" charset="0"/>
              </a:rPr>
              <a:t> </a:t>
            </a:r>
            <a:r>
              <a:rPr lang="en-US" sz="2600" b="1" dirty="0" err="1">
                <a:solidFill>
                  <a:srgbClr val="000000"/>
                </a:solidFill>
                <a:latin typeface="Arial" pitchFamily="34" charset="0"/>
              </a:rPr>
              <a:t>nhóm</a:t>
            </a:r>
            <a:r>
              <a:rPr lang="en-US" sz="2600" b="1" dirty="0">
                <a:solidFill>
                  <a:srgbClr val="000000"/>
                </a:solidFill>
                <a:latin typeface="Arial" pitchFamily="34" charset="0"/>
              </a:rPr>
              <a:t> </a:t>
            </a:r>
            <a:r>
              <a:rPr lang="en-US" sz="2600" b="1" dirty="0" err="1">
                <a:solidFill>
                  <a:srgbClr val="000000"/>
                </a:solidFill>
                <a:latin typeface="Arial" pitchFamily="34" charset="0"/>
              </a:rPr>
              <a:t>và</a:t>
            </a:r>
            <a:r>
              <a:rPr lang="en-US" sz="2600" b="1" dirty="0">
                <a:solidFill>
                  <a:srgbClr val="000000"/>
                </a:solidFill>
                <a:latin typeface="Arial" pitchFamily="34" charset="0"/>
              </a:rPr>
              <a:t> </a:t>
            </a:r>
            <a:r>
              <a:rPr lang="en-US" sz="2600" b="1" dirty="0" err="1">
                <a:solidFill>
                  <a:srgbClr val="000000"/>
                </a:solidFill>
                <a:latin typeface="Arial" pitchFamily="34" charset="0"/>
              </a:rPr>
              <a:t>nêu</a:t>
            </a:r>
            <a:r>
              <a:rPr lang="en-US" sz="2600" b="1" dirty="0">
                <a:solidFill>
                  <a:srgbClr val="000000"/>
                </a:solidFill>
                <a:latin typeface="Arial" pitchFamily="34" charset="0"/>
              </a:rPr>
              <a:t> ý </a:t>
            </a:r>
            <a:r>
              <a:rPr lang="en-US" sz="2600" b="1" dirty="0" err="1">
                <a:solidFill>
                  <a:srgbClr val="000000"/>
                </a:solidFill>
                <a:latin typeface="Arial" pitchFamily="34" charset="0"/>
              </a:rPr>
              <a:t>nghĩa</a:t>
            </a:r>
            <a:r>
              <a:rPr lang="en-US" sz="2600" b="1" dirty="0">
                <a:solidFill>
                  <a:srgbClr val="000000"/>
                </a:solidFill>
                <a:latin typeface="Arial" pitchFamily="34" charset="0"/>
              </a:rPr>
              <a:t> </a:t>
            </a:r>
            <a:r>
              <a:rPr lang="en-US" sz="2600" b="1" dirty="0" err="1">
                <a:solidFill>
                  <a:srgbClr val="000000"/>
                </a:solidFill>
                <a:latin typeface="Arial" pitchFamily="34" charset="0"/>
              </a:rPr>
              <a:t>của</a:t>
            </a:r>
            <a:r>
              <a:rPr lang="en-US" sz="2600" b="1" dirty="0">
                <a:solidFill>
                  <a:srgbClr val="000000"/>
                </a:solidFill>
                <a:latin typeface="Arial" pitchFamily="34" charset="0"/>
              </a:rPr>
              <a:t> </a:t>
            </a:r>
            <a:r>
              <a:rPr lang="en-US" sz="2600" b="1" dirty="0" err="1">
                <a:solidFill>
                  <a:srgbClr val="000000"/>
                </a:solidFill>
                <a:latin typeface="Arial" pitchFamily="34" charset="0"/>
              </a:rPr>
              <a:t>luyện</a:t>
            </a:r>
            <a:r>
              <a:rPr lang="en-US" sz="2600" b="1" dirty="0">
                <a:solidFill>
                  <a:srgbClr val="000000"/>
                </a:solidFill>
                <a:latin typeface="Arial" pitchFamily="34" charset="0"/>
              </a:rPr>
              <a:t> </a:t>
            </a:r>
            <a:r>
              <a:rPr lang="en-US" sz="2600" b="1" dirty="0" err="1">
                <a:solidFill>
                  <a:srgbClr val="000000"/>
                </a:solidFill>
                <a:latin typeface="Arial" pitchFamily="34" charset="0"/>
              </a:rPr>
              <a:t>tập</a:t>
            </a:r>
            <a:r>
              <a:rPr lang="en-US" sz="2600" b="1" dirty="0">
                <a:solidFill>
                  <a:srgbClr val="000000"/>
                </a:solidFill>
                <a:latin typeface="Arial" pitchFamily="34" charset="0"/>
              </a:rPr>
              <a:t> </a:t>
            </a:r>
            <a:r>
              <a:rPr lang="en-US" sz="2600" b="1" dirty="0" err="1">
                <a:solidFill>
                  <a:srgbClr val="000000"/>
                </a:solidFill>
                <a:latin typeface="Arial" pitchFamily="34" charset="0"/>
              </a:rPr>
              <a:t>thể</a:t>
            </a:r>
            <a:r>
              <a:rPr lang="en-US" sz="2600" b="1" dirty="0">
                <a:solidFill>
                  <a:srgbClr val="000000"/>
                </a:solidFill>
                <a:latin typeface="Arial" pitchFamily="34" charset="0"/>
              </a:rPr>
              <a:t> </a:t>
            </a:r>
            <a:r>
              <a:rPr lang="en-US" sz="2600" b="1" dirty="0" err="1">
                <a:solidFill>
                  <a:srgbClr val="000000"/>
                </a:solidFill>
                <a:latin typeface="Arial" pitchFamily="34" charset="0"/>
              </a:rPr>
              <a:t>dục</a:t>
            </a:r>
            <a:r>
              <a:rPr lang="en-US" sz="2600" b="1" dirty="0">
                <a:solidFill>
                  <a:srgbClr val="000000"/>
                </a:solidFill>
                <a:latin typeface="Arial" pitchFamily="34" charset="0"/>
              </a:rPr>
              <a:t>, </a:t>
            </a:r>
            <a:r>
              <a:rPr lang="en-US" sz="2600" b="1" dirty="0" err="1">
                <a:solidFill>
                  <a:srgbClr val="000000"/>
                </a:solidFill>
                <a:latin typeface="Arial" pitchFamily="34" charset="0"/>
              </a:rPr>
              <a:t>thể</a:t>
            </a:r>
            <a:r>
              <a:rPr lang="en-US" sz="2600" b="1" dirty="0">
                <a:solidFill>
                  <a:srgbClr val="000000"/>
                </a:solidFill>
                <a:latin typeface="Arial" pitchFamily="34" charset="0"/>
              </a:rPr>
              <a:t> </a:t>
            </a:r>
            <a:r>
              <a:rPr lang="en-US" sz="2600" b="1" dirty="0" err="1">
                <a:solidFill>
                  <a:srgbClr val="000000"/>
                </a:solidFill>
                <a:latin typeface="Arial" pitchFamily="34" charset="0"/>
              </a:rPr>
              <a:t>thao</a:t>
            </a:r>
            <a:endParaRPr lang="en-US" sz="2600" b="1" dirty="0">
              <a:solidFill>
                <a:srgbClr val="000000"/>
              </a:solidFill>
              <a:latin typeface="Arial" pitchFamily="34" charset="0"/>
            </a:endParaRPr>
          </a:p>
        </p:txBody>
      </p:sp>
      <p:pic>
        <p:nvPicPr>
          <p:cNvPr id="30" name="Picture 29"/>
          <p:cNvPicPr>
            <a:picLocks noChangeAspect="1"/>
          </p:cNvPicPr>
          <p:nvPr/>
        </p:nvPicPr>
        <p:blipFill>
          <a:blip r:embed="rId6"/>
          <a:srcRect/>
          <a:stretch>
            <a:fillRect/>
          </a:stretch>
        </p:blipFill>
        <p:spPr>
          <a:xfrm>
            <a:off x="9234503" y="0"/>
            <a:ext cx="2757160" cy="135825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1000" fill="hold"/>
                                        <p:tgtEl>
                                          <p:spTgt spid="21"/>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1000"/>
                                        <p:tgtEl>
                                          <p:spTgt spid="23"/>
                                        </p:tgtEl>
                                      </p:cBhvr>
                                    </p:animEffect>
                                    <p:anim calcmode="lin" valueType="num">
                                      <p:cBhvr>
                                        <p:cTn id="45" dur="1000" fill="hold"/>
                                        <p:tgtEl>
                                          <p:spTgt spid="23"/>
                                        </p:tgtEl>
                                        <p:attrNameLst>
                                          <p:attrName>ppt_x</p:attrName>
                                        </p:attrNameLst>
                                      </p:cBhvr>
                                      <p:tavLst>
                                        <p:tav tm="0">
                                          <p:val>
                                            <p:strVal val="#ppt_x"/>
                                          </p:val>
                                        </p:tav>
                                        <p:tav tm="100000">
                                          <p:val>
                                            <p:strVal val="#ppt_x"/>
                                          </p:val>
                                        </p:tav>
                                      </p:tavLst>
                                    </p:anim>
                                    <p:anim calcmode="lin" valueType="num">
                                      <p:cBhvr>
                                        <p:cTn id="4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685596" y="1358255"/>
            <a:ext cx="10817582" cy="1750943"/>
            <a:chOff x="0" y="0"/>
            <a:chExt cx="4274726" cy="691730"/>
          </a:xfrm>
        </p:grpSpPr>
        <p:sp>
          <p:nvSpPr>
            <p:cNvPr id="4" name="Freeform 4"/>
            <p:cNvSpPr/>
            <p:nvPr/>
          </p:nvSpPr>
          <p:spPr>
            <a:xfrm>
              <a:off x="0" y="0"/>
              <a:ext cx="4274726" cy="691730"/>
            </a:xfrm>
            <a:custGeom>
              <a:avLst/>
              <a:gdLst/>
              <a:ahLst/>
              <a:cxnLst/>
              <a:rect l="l" t="t" r="r" b="b"/>
              <a:pathLst>
                <a:path w="4274726" h="691730">
                  <a:moveTo>
                    <a:pt x="4274726" y="0"/>
                  </a:moveTo>
                  <a:lnTo>
                    <a:pt x="0" y="0"/>
                  </a:lnTo>
                  <a:lnTo>
                    <a:pt x="0" y="503770"/>
                  </a:lnTo>
                  <a:lnTo>
                    <a:pt x="157480" y="503770"/>
                  </a:lnTo>
                  <a:lnTo>
                    <a:pt x="157480" y="691730"/>
                  </a:lnTo>
                  <a:lnTo>
                    <a:pt x="463550" y="503770"/>
                  </a:lnTo>
                  <a:lnTo>
                    <a:pt x="4274726" y="503770"/>
                  </a:lnTo>
                  <a:lnTo>
                    <a:pt x="4274726" y="0"/>
                  </a:lnTo>
                  <a:close/>
                </a:path>
              </a:pathLst>
            </a:custGeom>
            <a:solidFill>
              <a:srgbClr val="FFDE59"/>
            </a:solidFill>
          </p:spPr>
        </p:sp>
        <p:sp>
          <p:nvSpPr>
            <p:cNvPr id="5" name="TextBox 5"/>
            <p:cNvSpPr txBox="1"/>
            <p:nvPr/>
          </p:nvSpPr>
          <p:spPr>
            <a:xfrm>
              <a:off x="0" y="-38100"/>
              <a:ext cx="812800" cy="660400"/>
            </a:xfrm>
            <a:prstGeom prst="rect">
              <a:avLst/>
            </a:prstGeom>
          </p:spPr>
          <p:txBody>
            <a:bodyPr lIns="50800" tIns="50800" rIns="50800" bIns="50800" rtlCol="0" anchor="ctr"/>
            <a:lstStyle/>
            <a:p>
              <a:pPr algn="ctr">
                <a:lnSpc>
                  <a:spcPct val="120000"/>
                </a:lnSpc>
                <a:spcBef>
                  <a:spcPct val="0"/>
                </a:spcBef>
              </a:pPr>
              <a:endParaRPr b="1">
                <a:latin typeface="Arial" pitchFamily="34" charset="0"/>
              </a:endParaRPr>
            </a:p>
          </p:txBody>
        </p:sp>
      </p:grpSp>
      <p:sp>
        <p:nvSpPr>
          <p:cNvPr id="7" name="AutoShape 7"/>
          <p:cNvSpPr/>
          <p:nvPr/>
        </p:nvSpPr>
        <p:spPr>
          <a:xfrm rot="-5415">
            <a:off x="685616" y="1013262"/>
            <a:ext cx="10074990" cy="0"/>
          </a:xfrm>
          <a:prstGeom prst="line">
            <a:avLst/>
          </a:prstGeom>
          <a:ln w="47625" cap="flat">
            <a:solidFill>
              <a:srgbClr val="D61F27"/>
            </a:solidFill>
            <a:prstDash val="solid"/>
            <a:headEnd type="none" w="sm" len="sm"/>
            <a:tailEnd type="none" w="sm" len="sm"/>
          </a:ln>
        </p:spPr>
      </p:sp>
      <p:grpSp>
        <p:nvGrpSpPr>
          <p:cNvPr id="8" name="Group 8"/>
          <p:cNvGrpSpPr/>
          <p:nvPr/>
        </p:nvGrpSpPr>
        <p:grpSpPr>
          <a:xfrm>
            <a:off x="5152601" y="3109198"/>
            <a:ext cx="6350603" cy="1986135"/>
            <a:chOff x="0" y="0"/>
            <a:chExt cx="3279521" cy="1025395"/>
          </a:xfrm>
        </p:grpSpPr>
        <p:sp>
          <p:nvSpPr>
            <p:cNvPr id="9" name="Freeform 9"/>
            <p:cNvSpPr/>
            <p:nvPr/>
          </p:nvSpPr>
          <p:spPr>
            <a:xfrm>
              <a:off x="0" y="0"/>
              <a:ext cx="3279521" cy="1025395"/>
            </a:xfrm>
            <a:custGeom>
              <a:avLst/>
              <a:gdLst/>
              <a:ahLst/>
              <a:cxnLst/>
              <a:rect l="l" t="t" r="r" b="b"/>
              <a:pathLst>
                <a:path w="3279521" h="1025395">
                  <a:moveTo>
                    <a:pt x="0" y="0"/>
                  </a:moveTo>
                  <a:lnTo>
                    <a:pt x="3279521" y="0"/>
                  </a:lnTo>
                  <a:lnTo>
                    <a:pt x="3279521" y="1025395"/>
                  </a:lnTo>
                  <a:lnTo>
                    <a:pt x="0" y="1025395"/>
                  </a:lnTo>
                  <a:close/>
                </a:path>
              </a:pathLst>
            </a:custGeom>
            <a:solidFill>
              <a:srgbClr val="D61F27"/>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11" name="Group 11"/>
          <p:cNvGrpSpPr/>
          <p:nvPr/>
        </p:nvGrpSpPr>
        <p:grpSpPr>
          <a:xfrm>
            <a:off x="4159792" y="3109198"/>
            <a:ext cx="1986100" cy="1986617"/>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C755E"/>
            </a:solidFill>
          </p:spPr>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328075" y="3318748"/>
            <a:ext cx="1649050" cy="1249481"/>
          </a:xfrm>
          <a:prstGeom prst="rect">
            <a:avLst/>
          </a:prstGeom>
        </p:spPr>
      </p:pic>
      <p:sp>
        <p:nvSpPr>
          <p:cNvPr id="15" name="TextBox 15"/>
          <p:cNvSpPr txBox="1"/>
          <p:nvPr/>
        </p:nvSpPr>
        <p:spPr>
          <a:xfrm>
            <a:off x="6231774" y="3283155"/>
            <a:ext cx="5033066" cy="1654107"/>
          </a:xfrm>
          <a:prstGeom prst="rect">
            <a:avLst/>
          </a:prstGeom>
        </p:spPr>
        <p:txBody>
          <a:bodyPr lIns="0" tIns="0" rIns="0" bIns="0" rtlCol="0" anchor="t">
            <a:spAutoFit/>
          </a:bodyPr>
          <a:lstStyle/>
          <a:p>
            <a:pPr algn="just">
              <a:lnSpc>
                <a:spcPct val="120000"/>
              </a:lnSpc>
              <a:spcBef>
                <a:spcPct val="0"/>
              </a:spcBef>
            </a:pPr>
            <a:r>
              <a:rPr lang="en-US" sz="2300" b="1" dirty="0" err="1">
                <a:solidFill>
                  <a:srgbClr val="FFFFFF"/>
                </a:solidFill>
                <a:latin typeface="Arial" pitchFamily="34" charset="0"/>
              </a:rPr>
              <a:t>Tăng</a:t>
            </a:r>
            <a:r>
              <a:rPr lang="en-US" sz="2300" b="1" dirty="0">
                <a:solidFill>
                  <a:srgbClr val="FFFFFF"/>
                </a:solidFill>
                <a:latin typeface="Arial" pitchFamily="34" charset="0"/>
              </a:rPr>
              <a:t> </a:t>
            </a:r>
            <a:r>
              <a:rPr lang="en-US" sz="2300" b="1" dirty="0" err="1">
                <a:solidFill>
                  <a:srgbClr val="FFFFFF"/>
                </a:solidFill>
                <a:latin typeface="Arial" pitchFamily="34" charset="0"/>
              </a:rPr>
              <a:t>thế</a:t>
            </a:r>
            <a:r>
              <a:rPr lang="en-US" sz="2300" b="1" dirty="0">
                <a:solidFill>
                  <a:srgbClr val="FFFFFF"/>
                </a:solidFill>
                <a:latin typeface="Arial" pitchFamily="34" charset="0"/>
              </a:rPr>
              <a:t> </a:t>
            </a:r>
            <a:r>
              <a:rPr lang="en-US" sz="2300" b="1" dirty="0" err="1">
                <a:solidFill>
                  <a:srgbClr val="FFFFFF"/>
                </a:solidFill>
                <a:latin typeface="Arial" pitchFamily="34" charset="0"/>
              </a:rPr>
              <a:t>tích</a:t>
            </a:r>
            <a:r>
              <a:rPr lang="en-US" sz="2300" b="1" dirty="0">
                <a:solidFill>
                  <a:srgbClr val="FFFFFF"/>
                </a:solidFill>
                <a:latin typeface="Arial" pitchFamily="34" charset="0"/>
              </a:rPr>
              <a:t> O</a:t>
            </a:r>
            <a:r>
              <a:rPr lang="en-US" sz="2300" b="1" baseline="-25000" dirty="0">
                <a:solidFill>
                  <a:srgbClr val="FFFFFF"/>
                </a:solidFill>
                <a:latin typeface="Arial" pitchFamily="34" charset="0"/>
              </a:rPr>
              <a:t>2</a:t>
            </a:r>
            <a:r>
              <a:rPr lang="en-US" sz="2300" b="1" dirty="0">
                <a:solidFill>
                  <a:srgbClr val="FFFFFF"/>
                </a:solidFill>
                <a:latin typeface="Arial" pitchFamily="34" charset="0"/>
              </a:rPr>
              <a:t> </a:t>
            </a:r>
            <a:r>
              <a:rPr lang="en-US" sz="2300" b="1" dirty="0" err="1">
                <a:solidFill>
                  <a:srgbClr val="FFFFFF"/>
                </a:solidFill>
                <a:latin typeface="Arial" pitchFamily="34" charset="0"/>
              </a:rPr>
              <a:t>khuếch</a:t>
            </a:r>
            <a:r>
              <a:rPr lang="en-US" sz="2300" b="1" dirty="0">
                <a:solidFill>
                  <a:srgbClr val="FFFFFF"/>
                </a:solidFill>
                <a:latin typeface="Arial" pitchFamily="34" charset="0"/>
              </a:rPr>
              <a:t> </a:t>
            </a:r>
            <a:r>
              <a:rPr lang="en-US" sz="2300" b="1" dirty="0" err="1">
                <a:solidFill>
                  <a:srgbClr val="FFFFFF"/>
                </a:solidFill>
                <a:latin typeface="Arial" pitchFamily="34" charset="0"/>
              </a:rPr>
              <a:t>tán</a:t>
            </a:r>
            <a:r>
              <a:rPr lang="en-US" sz="2300" b="1" dirty="0">
                <a:solidFill>
                  <a:srgbClr val="FFFFFF"/>
                </a:solidFill>
                <a:latin typeface="Arial" pitchFamily="34" charset="0"/>
              </a:rPr>
              <a:t> </a:t>
            </a:r>
            <a:r>
              <a:rPr lang="en-US" sz="2300" b="1" dirty="0" err="1">
                <a:solidFill>
                  <a:srgbClr val="FFFFFF"/>
                </a:solidFill>
                <a:latin typeface="Arial" pitchFamily="34" charset="0"/>
              </a:rPr>
              <a:t>vào</a:t>
            </a:r>
            <a:r>
              <a:rPr lang="en-US" sz="2300" b="1" dirty="0">
                <a:solidFill>
                  <a:srgbClr val="FFFFFF"/>
                </a:solidFill>
                <a:latin typeface="Arial" pitchFamily="34" charset="0"/>
              </a:rPr>
              <a:t> </a:t>
            </a:r>
            <a:r>
              <a:rPr lang="en-US" sz="2300" b="1" dirty="0" err="1">
                <a:solidFill>
                  <a:srgbClr val="FFFFFF"/>
                </a:solidFill>
                <a:latin typeface="Arial" pitchFamily="34" charset="0"/>
              </a:rPr>
              <a:t>máu</a:t>
            </a:r>
            <a:r>
              <a:rPr lang="en-US" sz="2300" b="1" dirty="0">
                <a:solidFill>
                  <a:srgbClr val="FFFFFF"/>
                </a:solidFill>
                <a:latin typeface="Arial" pitchFamily="34" charset="0"/>
              </a:rPr>
              <a:t> </a:t>
            </a:r>
            <a:r>
              <a:rPr lang="en-US" sz="2300" b="1" dirty="0" err="1">
                <a:solidFill>
                  <a:srgbClr val="FFFFFF"/>
                </a:solidFill>
                <a:latin typeface="Arial" pitchFamily="34" charset="0"/>
              </a:rPr>
              <a:t>và</a:t>
            </a:r>
            <a:r>
              <a:rPr lang="en-US" sz="2300" b="1" dirty="0">
                <a:solidFill>
                  <a:srgbClr val="FFFFFF"/>
                </a:solidFill>
                <a:latin typeface="Arial" pitchFamily="34" charset="0"/>
              </a:rPr>
              <a:t> </a:t>
            </a:r>
            <a:r>
              <a:rPr lang="en-US" sz="2300" b="1" dirty="0" err="1">
                <a:solidFill>
                  <a:srgbClr val="FFFFFF"/>
                </a:solidFill>
                <a:latin typeface="Arial" pitchFamily="34" charset="0"/>
              </a:rPr>
              <a:t>tăng</a:t>
            </a:r>
            <a:r>
              <a:rPr lang="en-US" sz="2300" b="1" dirty="0">
                <a:solidFill>
                  <a:srgbClr val="FFFFFF"/>
                </a:solidFill>
                <a:latin typeface="Arial" pitchFamily="34" charset="0"/>
              </a:rPr>
              <a:t> </a:t>
            </a:r>
            <a:r>
              <a:rPr lang="en-US" sz="2300" b="1" dirty="0" err="1">
                <a:solidFill>
                  <a:srgbClr val="FFFFFF"/>
                </a:solidFill>
                <a:latin typeface="Arial" pitchFamily="34" charset="0"/>
              </a:rPr>
              <a:t>tốc</a:t>
            </a:r>
            <a:r>
              <a:rPr lang="en-US" sz="2300" b="1" dirty="0">
                <a:solidFill>
                  <a:srgbClr val="FFFFFF"/>
                </a:solidFill>
                <a:latin typeface="Arial" pitchFamily="34" charset="0"/>
              </a:rPr>
              <a:t> </a:t>
            </a:r>
            <a:r>
              <a:rPr lang="en-US" sz="2300" b="1" dirty="0" err="1">
                <a:solidFill>
                  <a:srgbClr val="FFFFFF"/>
                </a:solidFill>
                <a:latin typeface="Arial" pitchFamily="34" charset="0"/>
              </a:rPr>
              <a:t>độ</a:t>
            </a:r>
            <a:r>
              <a:rPr lang="en-US" sz="2300" b="1" dirty="0">
                <a:solidFill>
                  <a:srgbClr val="FFFFFF"/>
                </a:solidFill>
                <a:latin typeface="Arial" pitchFamily="34" charset="0"/>
              </a:rPr>
              <a:t> </a:t>
            </a:r>
            <a:r>
              <a:rPr lang="en-US" sz="2300" b="1" dirty="0" err="1">
                <a:solidFill>
                  <a:srgbClr val="FFFFFF"/>
                </a:solidFill>
                <a:latin typeface="Arial" pitchFamily="34" charset="0"/>
              </a:rPr>
              <a:t>vận</a:t>
            </a:r>
            <a:r>
              <a:rPr lang="en-US" sz="2300" b="1" dirty="0">
                <a:solidFill>
                  <a:srgbClr val="FFFFFF"/>
                </a:solidFill>
                <a:latin typeface="Arial" pitchFamily="34" charset="0"/>
              </a:rPr>
              <a:t> </a:t>
            </a:r>
            <a:r>
              <a:rPr lang="en-US" sz="2300" b="1" dirty="0" err="1">
                <a:solidFill>
                  <a:srgbClr val="FFFFFF"/>
                </a:solidFill>
                <a:latin typeface="Arial" pitchFamily="34" charset="0"/>
              </a:rPr>
              <a:t>động</a:t>
            </a:r>
            <a:r>
              <a:rPr lang="en-US" sz="2300" b="1" dirty="0">
                <a:solidFill>
                  <a:srgbClr val="FFFFFF"/>
                </a:solidFill>
                <a:latin typeface="Arial" pitchFamily="34" charset="0"/>
              </a:rPr>
              <a:t> </a:t>
            </a:r>
            <a:r>
              <a:rPr lang="en-US" sz="2300" b="1" dirty="0" err="1">
                <a:solidFill>
                  <a:srgbClr val="FFFFFF"/>
                </a:solidFill>
                <a:latin typeface="Arial" pitchFamily="34" charset="0"/>
              </a:rPr>
              <a:t>của</a:t>
            </a:r>
            <a:r>
              <a:rPr lang="en-US" sz="2300" b="1" dirty="0">
                <a:solidFill>
                  <a:srgbClr val="FFFFFF"/>
                </a:solidFill>
                <a:latin typeface="Arial" pitchFamily="34" charset="0"/>
              </a:rPr>
              <a:t> </a:t>
            </a:r>
            <a:r>
              <a:rPr lang="en-US" sz="2300" b="1" dirty="0" err="1">
                <a:solidFill>
                  <a:srgbClr val="FFFFFF"/>
                </a:solidFill>
                <a:latin typeface="Arial" pitchFamily="34" charset="0"/>
              </a:rPr>
              <a:t>các</a:t>
            </a:r>
            <a:r>
              <a:rPr lang="en-US" sz="2300" b="1" dirty="0">
                <a:solidFill>
                  <a:srgbClr val="FFFFFF"/>
                </a:solidFill>
                <a:latin typeface="Arial" pitchFamily="34" charset="0"/>
              </a:rPr>
              <a:t> </a:t>
            </a:r>
            <a:r>
              <a:rPr lang="en-US" sz="2300" b="1" dirty="0" err="1">
                <a:solidFill>
                  <a:srgbClr val="FFFFFF"/>
                </a:solidFill>
                <a:latin typeface="Arial" pitchFamily="34" charset="0"/>
              </a:rPr>
              <a:t>cơ</a:t>
            </a:r>
            <a:r>
              <a:rPr lang="en-US" sz="2300" b="1" dirty="0">
                <a:solidFill>
                  <a:srgbClr val="FFFFFF"/>
                </a:solidFill>
                <a:latin typeface="Arial" pitchFamily="34" charset="0"/>
              </a:rPr>
              <a:t> </a:t>
            </a:r>
            <a:r>
              <a:rPr lang="en-US" sz="2300" b="1" dirty="0" err="1">
                <a:solidFill>
                  <a:srgbClr val="FFFFFF"/>
                </a:solidFill>
                <a:latin typeface="Arial" pitchFamily="34" charset="0"/>
              </a:rPr>
              <a:t>hô</a:t>
            </a:r>
            <a:r>
              <a:rPr lang="en-US" sz="2300" b="1" dirty="0">
                <a:solidFill>
                  <a:srgbClr val="FFFFFF"/>
                </a:solidFill>
                <a:latin typeface="Arial" pitchFamily="34" charset="0"/>
              </a:rPr>
              <a:t> </a:t>
            </a:r>
            <a:r>
              <a:rPr lang="en-US" sz="2300" b="1" dirty="0" err="1">
                <a:solidFill>
                  <a:srgbClr val="FFFFFF"/>
                </a:solidFill>
                <a:latin typeface="Arial" pitchFamily="34" charset="0"/>
              </a:rPr>
              <a:t>hấp</a:t>
            </a:r>
            <a:r>
              <a:rPr lang="en-US" sz="2300" b="1" dirty="0">
                <a:solidFill>
                  <a:srgbClr val="FFFFFF"/>
                </a:solidFill>
                <a:latin typeface="Arial" pitchFamily="34" charset="0"/>
              </a:rPr>
              <a:t> </a:t>
            </a:r>
            <a:r>
              <a:rPr lang="en-US" sz="2300" b="1" dirty="0" err="1">
                <a:solidFill>
                  <a:srgbClr val="FFFFFF"/>
                </a:solidFill>
                <a:latin typeface="Arial" pitchFamily="34" charset="0"/>
              </a:rPr>
              <a:t>nên</a:t>
            </a:r>
            <a:r>
              <a:rPr lang="en-US" sz="2300" b="1" dirty="0">
                <a:solidFill>
                  <a:srgbClr val="FFFFFF"/>
                </a:solidFill>
                <a:latin typeface="Arial" pitchFamily="34" charset="0"/>
              </a:rPr>
              <a:t> </a:t>
            </a:r>
            <a:r>
              <a:rPr lang="en-US" sz="2300" b="1" dirty="0" err="1">
                <a:solidFill>
                  <a:srgbClr val="FFFFFF"/>
                </a:solidFill>
                <a:latin typeface="Arial" pitchFamily="34" charset="0"/>
              </a:rPr>
              <a:t>tăng</a:t>
            </a:r>
            <a:r>
              <a:rPr lang="en-US" sz="2300" b="1" dirty="0">
                <a:solidFill>
                  <a:srgbClr val="FFFFFF"/>
                </a:solidFill>
                <a:latin typeface="Arial" pitchFamily="34" charset="0"/>
              </a:rPr>
              <a:t> </a:t>
            </a:r>
            <a:r>
              <a:rPr lang="en-US" sz="2300" b="1" dirty="0" err="1">
                <a:solidFill>
                  <a:srgbClr val="FFFFFF"/>
                </a:solidFill>
                <a:latin typeface="Arial" pitchFamily="34" charset="0"/>
              </a:rPr>
              <a:t>sức</a:t>
            </a:r>
            <a:r>
              <a:rPr lang="en-US" sz="2300" b="1" dirty="0">
                <a:solidFill>
                  <a:srgbClr val="FFFFFF"/>
                </a:solidFill>
                <a:latin typeface="Arial" pitchFamily="34" charset="0"/>
              </a:rPr>
              <a:t> </a:t>
            </a:r>
            <a:r>
              <a:rPr lang="en-US" sz="2300" b="1" dirty="0" err="1">
                <a:solidFill>
                  <a:srgbClr val="FFFFFF"/>
                </a:solidFill>
                <a:latin typeface="Arial" pitchFamily="34" charset="0"/>
              </a:rPr>
              <a:t>khỏe</a:t>
            </a:r>
            <a:r>
              <a:rPr lang="en-US" sz="2300" b="1" dirty="0">
                <a:solidFill>
                  <a:srgbClr val="FFFFFF"/>
                </a:solidFill>
                <a:latin typeface="Arial" pitchFamily="34" charset="0"/>
              </a:rPr>
              <a:t> </a:t>
            </a:r>
            <a:r>
              <a:rPr lang="en-US" sz="2300" b="1" dirty="0" err="1">
                <a:solidFill>
                  <a:srgbClr val="FFFFFF"/>
                </a:solidFill>
                <a:latin typeface="Arial" pitchFamily="34" charset="0"/>
              </a:rPr>
              <a:t>hệ</a:t>
            </a:r>
            <a:r>
              <a:rPr lang="en-US" sz="2300" b="1" dirty="0">
                <a:solidFill>
                  <a:srgbClr val="FFFFFF"/>
                </a:solidFill>
                <a:latin typeface="Arial" pitchFamily="34" charset="0"/>
              </a:rPr>
              <a:t> </a:t>
            </a:r>
            <a:r>
              <a:rPr lang="en-US" sz="2300" b="1" dirty="0" err="1">
                <a:solidFill>
                  <a:srgbClr val="FFFFFF"/>
                </a:solidFill>
                <a:latin typeface="Arial" pitchFamily="34" charset="0"/>
              </a:rPr>
              <a:t>hô</a:t>
            </a:r>
            <a:r>
              <a:rPr lang="en-US" sz="2300" b="1" dirty="0">
                <a:solidFill>
                  <a:srgbClr val="FFFFFF"/>
                </a:solidFill>
                <a:latin typeface="Arial" pitchFamily="34" charset="0"/>
              </a:rPr>
              <a:t> </a:t>
            </a:r>
            <a:r>
              <a:rPr lang="en-US" sz="2300" b="1" dirty="0" err="1">
                <a:solidFill>
                  <a:srgbClr val="FFFFFF"/>
                </a:solidFill>
                <a:latin typeface="Arial" pitchFamily="34" charset="0"/>
              </a:rPr>
              <a:t>hấp</a:t>
            </a:r>
            <a:endParaRPr lang="en-US" sz="2300" b="1" dirty="0">
              <a:solidFill>
                <a:srgbClr val="FFFFFF"/>
              </a:solidFill>
              <a:latin typeface="Arial" pitchFamily="34" charset="0"/>
            </a:endParaRPr>
          </a:p>
        </p:txBody>
      </p:sp>
      <p:grpSp>
        <p:nvGrpSpPr>
          <p:cNvPr id="16" name="Group 16"/>
          <p:cNvGrpSpPr/>
          <p:nvPr/>
        </p:nvGrpSpPr>
        <p:grpSpPr>
          <a:xfrm>
            <a:off x="4159792" y="5235516"/>
            <a:ext cx="7343412" cy="1258173"/>
            <a:chOff x="0" y="0"/>
            <a:chExt cx="14690650" cy="2516346"/>
          </a:xfrm>
        </p:grpSpPr>
        <p:grpSp>
          <p:nvGrpSpPr>
            <p:cNvPr id="17" name="Group 17"/>
            <p:cNvGrpSpPr/>
            <p:nvPr/>
          </p:nvGrpSpPr>
          <p:grpSpPr>
            <a:xfrm>
              <a:off x="1129257" y="0"/>
              <a:ext cx="13561393" cy="2516346"/>
              <a:chOff x="0" y="0"/>
              <a:chExt cx="4380439" cy="812800"/>
            </a:xfrm>
          </p:grpSpPr>
          <p:sp>
            <p:nvSpPr>
              <p:cNvPr id="18" name="Freeform 18"/>
              <p:cNvSpPr/>
              <p:nvPr/>
            </p:nvSpPr>
            <p:spPr>
              <a:xfrm>
                <a:off x="0" y="0"/>
                <a:ext cx="4380439" cy="812800"/>
              </a:xfrm>
              <a:custGeom>
                <a:avLst/>
                <a:gdLst/>
                <a:ahLst/>
                <a:cxnLst/>
                <a:rect l="l" t="t" r="r" b="b"/>
                <a:pathLst>
                  <a:path w="4380439" h="812800">
                    <a:moveTo>
                      <a:pt x="0" y="0"/>
                    </a:moveTo>
                    <a:lnTo>
                      <a:pt x="4380439" y="0"/>
                    </a:lnTo>
                    <a:lnTo>
                      <a:pt x="4380439" y="812800"/>
                    </a:lnTo>
                    <a:lnTo>
                      <a:pt x="0" y="812800"/>
                    </a:lnTo>
                    <a:close/>
                  </a:path>
                </a:pathLst>
              </a:custGeom>
              <a:solidFill>
                <a:srgbClr val="D61F27"/>
              </a:solidFill>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grpSp>
          <p:nvGrpSpPr>
            <p:cNvPr id="20" name="Group 20"/>
            <p:cNvGrpSpPr/>
            <p:nvPr/>
          </p:nvGrpSpPr>
          <p:grpSpPr>
            <a:xfrm>
              <a:off x="0" y="0"/>
              <a:ext cx="2516346" cy="2516346"/>
              <a:chOff x="0" y="0"/>
              <a:chExt cx="812800" cy="812800"/>
            </a:xfrm>
          </p:grpSpPr>
          <p:sp>
            <p:nvSpPr>
              <p:cNvPr id="21"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C755E"/>
              </a:solidFill>
            </p:spPr>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pic>
          <p:nvPicPr>
            <p:cNvPr id="23" name="Picture 2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23189" y="159146"/>
              <a:ext cx="869968" cy="1714223"/>
            </a:xfrm>
            <a:prstGeom prst="rect">
              <a:avLst/>
            </a:prstGeom>
          </p:spPr>
        </p:pic>
        <p:pic>
          <p:nvPicPr>
            <p:cNvPr id="24" name="Picture 2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6389" y="515361"/>
              <a:ext cx="869968" cy="1714223"/>
            </a:xfrm>
            <a:prstGeom prst="rect">
              <a:avLst/>
            </a:prstGeom>
          </p:spPr>
        </p:pic>
        <p:pic>
          <p:nvPicPr>
            <p:cNvPr id="25" name="Picture 2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4942" y="312161"/>
              <a:ext cx="869968" cy="1714223"/>
            </a:xfrm>
            <a:prstGeom prst="rect">
              <a:avLst/>
            </a:prstGeom>
          </p:spPr>
        </p:pic>
        <p:sp>
          <p:nvSpPr>
            <p:cNvPr id="26" name="TextBox 26"/>
            <p:cNvSpPr txBox="1"/>
            <p:nvPr/>
          </p:nvSpPr>
          <p:spPr>
            <a:xfrm>
              <a:off x="2887146" y="349368"/>
              <a:ext cx="11326652" cy="1615444"/>
            </a:xfrm>
            <a:prstGeom prst="rect">
              <a:avLst/>
            </a:prstGeom>
          </p:spPr>
          <p:txBody>
            <a:bodyPr lIns="0" tIns="0" rIns="0" bIns="0" rtlCol="0" anchor="t">
              <a:spAutoFit/>
            </a:bodyPr>
            <a:lstStyle/>
            <a:p>
              <a:pPr algn="just">
                <a:lnSpc>
                  <a:spcPct val="120000"/>
                </a:lnSpc>
                <a:spcBef>
                  <a:spcPct val="0"/>
                </a:spcBef>
              </a:pPr>
              <a:r>
                <a:rPr lang="en-US" sz="2300" b="1" dirty="0" err="1">
                  <a:solidFill>
                    <a:srgbClr val="FFFFFF"/>
                  </a:solidFill>
                  <a:latin typeface="Arial" pitchFamily="34" charset="0"/>
                </a:rPr>
                <a:t>Duy</a:t>
              </a:r>
              <a:r>
                <a:rPr lang="en-US" sz="2300" b="1" dirty="0">
                  <a:solidFill>
                    <a:srgbClr val="FFFFFF"/>
                  </a:solidFill>
                  <a:latin typeface="Arial" pitchFamily="34" charset="0"/>
                </a:rPr>
                <a:t> </a:t>
              </a:r>
              <a:r>
                <a:rPr lang="en-US" sz="2300" b="1" dirty="0" err="1">
                  <a:solidFill>
                    <a:srgbClr val="FFFFFF"/>
                  </a:solidFill>
                  <a:latin typeface="Arial" pitchFamily="34" charset="0"/>
                </a:rPr>
                <a:t>trì</a:t>
              </a:r>
              <a:r>
                <a:rPr lang="en-US" sz="2300" b="1" dirty="0">
                  <a:solidFill>
                    <a:srgbClr val="FFFFFF"/>
                  </a:solidFill>
                  <a:latin typeface="Arial" pitchFamily="34" charset="0"/>
                </a:rPr>
                <a:t> </a:t>
              </a:r>
              <a:r>
                <a:rPr lang="en-US" sz="2300" b="1" dirty="0" err="1">
                  <a:solidFill>
                    <a:srgbClr val="FFFFFF"/>
                  </a:solidFill>
                  <a:latin typeface="Arial" pitchFamily="34" charset="0"/>
                </a:rPr>
                <a:t>cân</a:t>
              </a:r>
              <a:r>
                <a:rPr lang="en-US" sz="2300" b="1" dirty="0">
                  <a:solidFill>
                    <a:srgbClr val="FFFFFF"/>
                  </a:solidFill>
                  <a:latin typeface="Arial" pitchFamily="34" charset="0"/>
                </a:rPr>
                <a:t> </a:t>
              </a:r>
              <a:r>
                <a:rPr lang="en-US" sz="2300" b="1" dirty="0" err="1">
                  <a:solidFill>
                    <a:srgbClr val="FFFFFF"/>
                  </a:solidFill>
                  <a:latin typeface="Arial" pitchFamily="34" charset="0"/>
                </a:rPr>
                <a:t>nặng</a:t>
              </a:r>
              <a:r>
                <a:rPr lang="en-US" sz="2300" b="1" dirty="0">
                  <a:solidFill>
                    <a:srgbClr val="FFFFFF"/>
                  </a:solidFill>
                  <a:latin typeface="Arial" pitchFamily="34" charset="0"/>
                </a:rPr>
                <a:t> </a:t>
              </a:r>
              <a:r>
                <a:rPr lang="en-US" sz="2300" b="1" dirty="0" err="1">
                  <a:solidFill>
                    <a:srgbClr val="FFFFFF"/>
                  </a:solidFill>
                  <a:latin typeface="Arial" pitchFamily="34" charset="0"/>
                </a:rPr>
                <a:t>hợp</a:t>
              </a:r>
              <a:r>
                <a:rPr lang="en-US" sz="2300" b="1" dirty="0">
                  <a:solidFill>
                    <a:srgbClr val="FFFFFF"/>
                  </a:solidFill>
                  <a:latin typeface="Arial" pitchFamily="34" charset="0"/>
                </a:rPr>
                <a:t> </a:t>
              </a:r>
              <a:r>
                <a:rPr lang="en-US" sz="2300" b="1" dirty="0" err="1">
                  <a:solidFill>
                    <a:srgbClr val="FFFFFF"/>
                  </a:solidFill>
                  <a:latin typeface="Arial" pitchFamily="34" charset="0"/>
                </a:rPr>
                <a:t>lí</a:t>
              </a:r>
              <a:r>
                <a:rPr lang="en-US" sz="2300" b="1" dirty="0">
                  <a:solidFill>
                    <a:srgbClr val="FFFFFF"/>
                  </a:solidFill>
                  <a:latin typeface="Arial" pitchFamily="34" charset="0"/>
                </a:rPr>
                <a:t> </a:t>
              </a:r>
              <a:r>
                <a:rPr lang="en-US" sz="2300" b="1" dirty="0" err="1">
                  <a:solidFill>
                    <a:srgbClr val="FFFFFF"/>
                  </a:solidFill>
                  <a:latin typeface="Arial" pitchFamily="34" charset="0"/>
                </a:rPr>
                <a:t>nhờ</a:t>
              </a:r>
              <a:r>
                <a:rPr lang="en-US" sz="2300" b="1" dirty="0">
                  <a:solidFill>
                    <a:srgbClr val="FFFFFF"/>
                  </a:solidFill>
                  <a:latin typeface="Arial" pitchFamily="34" charset="0"/>
                </a:rPr>
                <a:t> </a:t>
              </a:r>
              <a:r>
                <a:rPr lang="en-US" sz="2300" b="1" dirty="0" err="1">
                  <a:solidFill>
                    <a:srgbClr val="FFFFFF"/>
                  </a:solidFill>
                  <a:latin typeface="Arial" pitchFamily="34" charset="0"/>
                </a:rPr>
                <a:t>tăng</a:t>
              </a:r>
              <a:r>
                <a:rPr lang="en-US" sz="2300" b="1" dirty="0">
                  <a:solidFill>
                    <a:srgbClr val="FFFFFF"/>
                  </a:solidFill>
                  <a:latin typeface="Arial" pitchFamily="34" charset="0"/>
                </a:rPr>
                <a:t> </a:t>
              </a:r>
              <a:r>
                <a:rPr lang="en-US" sz="2300" b="1" dirty="0" err="1">
                  <a:solidFill>
                    <a:srgbClr val="FFFFFF"/>
                  </a:solidFill>
                  <a:latin typeface="Arial" pitchFamily="34" charset="0"/>
                </a:rPr>
                <a:t>phân</a:t>
              </a:r>
              <a:r>
                <a:rPr lang="en-US" sz="2300" b="1" dirty="0">
                  <a:solidFill>
                    <a:srgbClr val="FFFFFF"/>
                  </a:solidFill>
                  <a:latin typeface="Arial" pitchFamily="34" charset="0"/>
                </a:rPr>
                <a:t> </a:t>
              </a:r>
              <a:r>
                <a:rPr lang="en-US" sz="2300" b="1" dirty="0" err="1">
                  <a:solidFill>
                    <a:srgbClr val="FFFFFF"/>
                  </a:solidFill>
                  <a:latin typeface="Arial" pitchFamily="34" charset="0"/>
                </a:rPr>
                <a:t>giải</a:t>
              </a:r>
              <a:r>
                <a:rPr lang="en-US" sz="2300" b="1" dirty="0">
                  <a:solidFill>
                    <a:srgbClr val="FFFFFF"/>
                  </a:solidFill>
                  <a:latin typeface="Arial" pitchFamily="34" charset="0"/>
                </a:rPr>
                <a:t> lipid</a:t>
              </a:r>
            </a:p>
          </p:txBody>
        </p:sp>
      </p:grpSp>
      <p:sp>
        <p:nvSpPr>
          <p:cNvPr id="27" name="AutoShape 27"/>
          <p:cNvSpPr/>
          <p:nvPr/>
        </p:nvSpPr>
        <p:spPr>
          <a:xfrm rot="5313152">
            <a:off x="4127767" y="489894"/>
            <a:ext cx="1005509" cy="0"/>
          </a:xfrm>
          <a:prstGeom prst="line">
            <a:avLst/>
          </a:prstGeom>
          <a:ln w="38100" cap="flat">
            <a:solidFill>
              <a:srgbClr val="D61F27"/>
            </a:solidFill>
            <a:prstDash val="solid"/>
            <a:headEnd type="none" w="sm" len="sm"/>
            <a:tailEnd type="none" w="sm" len="sm"/>
          </a:ln>
        </p:spPr>
      </p:sp>
      <p:sp>
        <p:nvSpPr>
          <p:cNvPr id="28" name="TextBox 28"/>
          <p:cNvSpPr txBox="1"/>
          <p:nvPr/>
        </p:nvSpPr>
        <p:spPr>
          <a:xfrm>
            <a:off x="4763833" y="87843"/>
            <a:ext cx="4723853" cy="807722"/>
          </a:xfrm>
          <a:prstGeom prst="rect">
            <a:avLst/>
          </a:prstGeom>
        </p:spPr>
        <p:txBody>
          <a:bodyPr lIns="0" tIns="0" rIns="0" bIns="0" rtlCol="0" anchor="t">
            <a:spAutoFit/>
          </a:bodyPr>
          <a:lstStyle/>
          <a:p>
            <a:pPr algn="just">
              <a:lnSpc>
                <a:spcPts val="3266"/>
              </a:lnSpc>
              <a:spcBef>
                <a:spcPct val="0"/>
              </a:spcBef>
            </a:pPr>
            <a:r>
              <a:rPr lang="en-US" sz="2300" b="1">
                <a:solidFill>
                  <a:srgbClr val="184375"/>
                </a:solidFill>
                <a:latin typeface="Arial" pitchFamily="34" charset="0"/>
              </a:rPr>
              <a:t>1. Vai trò của thể dục, thể thao với sức khỏe và hệ vận động</a:t>
            </a:r>
          </a:p>
        </p:txBody>
      </p:sp>
      <p:pic>
        <p:nvPicPr>
          <p:cNvPr id="30" name="Picture 3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82005" y="3248898"/>
            <a:ext cx="2615431" cy="3244791"/>
          </a:xfrm>
          <a:prstGeom prst="rect">
            <a:avLst/>
          </a:prstGeom>
        </p:spPr>
      </p:pic>
      <p:sp>
        <p:nvSpPr>
          <p:cNvPr id="31" name="TextBox 31"/>
          <p:cNvSpPr txBox="1"/>
          <p:nvPr/>
        </p:nvSpPr>
        <p:spPr>
          <a:xfrm>
            <a:off x="685622" y="464609"/>
            <a:ext cx="3944900"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BẢO VỆ HỆ VẬN ĐỘNG</a:t>
            </a:r>
          </a:p>
        </p:txBody>
      </p:sp>
      <p:sp>
        <p:nvSpPr>
          <p:cNvPr id="32" name="TextBox 7"/>
          <p:cNvSpPr txBox="1"/>
          <p:nvPr/>
        </p:nvSpPr>
        <p:spPr>
          <a:xfrm>
            <a:off x="977527" y="1744854"/>
            <a:ext cx="10233720" cy="480131"/>
          </a:xfrm>
          <a:prstGeom prst="rect">
            <a:avLst/>
          </a:prstGeom>
        </p:spPr>
        <p:txBody>
          <a:bodyPr lIns="0" tIns="0" rIns="0" bIns="0" rtlCol="0" anchor="t">
            <a:spAutoFit/>
          </a:bodyPr>
          <a:lstStyle/>
          <a:p>
            <a:pPr algn="just">
              <a:lnSpc>
                <a:spcPct val="120000"/>
              </a:lnSpc>
            </a:pPr>
            <a:r>
              <a:rPr lang="en-US" sz="2600" b="1" dirty="0" err="1">
                <a:solidFill>
                  <a:srgbClr val="000000"/>
                </a:solidFill>
                <a:latin typeface="Arial" pitchFamily="34" charset="0"/>
              </a:rPr>
              <a:t>Thảo</a:t>
            </a:r>
            <a:r>
              <a:rPr lang="en-US" sz="2600" b="1" dirty="0">
                <a:solidFill>
                  <a:srgbClr val="000000"/>
                </a:solidFill>
                <a:latin typeface="Arial" pitchFamily="34" charset="0"/>
              </a:rPr>
              <a:t> </a:t>
            </a:r>
            <a:r>
              <a:rPr lang="en-US" sz="2600" b="1" dirty="0" err="1">
                <a:solidFill>
                  <a:srgbClr val="000000"/>
                </a:solidFill>
                <a:latin typeface="Arial" pitchFamily="34" charset="0"/>
              </a:rPr>
              <a:t>luận</a:t>
            </a:r>
            <a:r>
              <a:rPr lang="en-US" sz="2600" b="1" dirty="0">
                <a:solidFill>
                  <a:srgbClr val="000000"/>
                </a:solidFill>
                <a:latin typeface="Arial" pitchFamily="34" charset="0"/>
              </a:rPr>
              <a:t> </a:t>
            </a:r>
            <a:r>
              <a:rPr lang="en-US" sz="2600" b="1" dirty="0" err="1">
                <a:solidFill>
                  <a:srgbClr val="000000"/>
                </a:solidFill>
                <a:latin typeface="Arial" pitchFamily="34" charset="0"/>
              </a:rPr>
              <a:t>nhóm</a:t>
            </a:r>
            <a:r>
              <a:rPr lang="en-US" sz="2600" b="1" dirty="0">
                <a:solidFill>
                  <a:srgbClr val="000000"/>
                </a:solidFill>
                <a:latin typeface="Arial" pitchFamily="34" charset="0"/>
              </a:rPr>
              <a:t> </a:t>
            </a:r>
            <a:r>
              <a:rPr lang="en-US" sz="2600" b="1" dirty="0" err="1">
                <a:solidFill>
                  <a:srgbClr val="000000"/>
                </a:solidFill>
                <a:latin typeface="Arial" pitchFamily="34" charset="0"/>
              </a:rPr>
              <a:t>và</a:t>
            </a:r>
            <a:r>
              <a:rPr lang="en-US" sz="2600" b="1" dirty="0">
                <a:solidFill>
                  <a:srgbClr val="000000"/>
                </a:solidFill>
                <a:latin typeface="Arial" pitchFamily="34" charset="0"/>
              </a:rPr>
              <a:t> </a:t>
            </a:r>
            <a:r>
              <a:rPr lang="en-US" sz="2600" b="1" dirty="0" err="1">
                <a:solidFill>
                  <a:srgbClr val="000000"/>
                </a:solidFill>
                <a:latin typeface="Arial" pitchFamily="34" charset="0"/>
              </a:rPr>
              <a:t>nêu</a:t>
            </a:r>
            <a:r>
              <a:rPr lang="en-US" sz="2600" b="1" dirty="0">
                <a:solidFill>
                  <a:srgbClr val="000000"/>
                </a:solidFill>
                <a:latin typeface="Arial" pitchFamily="34" charset="0"/>
              </a:rPr>
              <a:t> ý </a:t>
            </a:r>
            <a:r>
              <a:rPr lang="en-US" sz="2600" b="1" dirty="0" err="1">
                <a:solidFill>
                  <a:srgbClr val="000000"/>
                </a:solidFill>
                <a:latin typeface="Arial" pitchFamily="34" charset="0"/>
              </a:rPr>
              <a:t>nghĩa</a:t>
            </a:r>
            <a:r>
              <a:rPr lang="en-US" sz="2600" b="1" dirty="0">
                <a:solidFill>
                  <a:srgbClr val="000000"/>
                </a:solidFill>
                <a:latin typeface="Arial" pitchFamily="34" charset="0"/>
              </a:rPr>
              <a:t> </a:t>
            </a:r>
            <a:r>
              <a:rPr lang="en-US" sz="2600" b="1" dirty="0" err="1">
                <a:solidFill>
                  <a:srgbClr val="000000"/>
                </a:solidFill>
                <a:latin typeface="Arial" pitchFamily="34" charset="0"/>
              </a:rPr>
              <a:t>của</a:t>
            </a:r>
            <a:r>
              <a:rPr lang="en-US" sz="2600" b="1" dirty="0">
                <a:solidFill>
                  <a:srgbClr val="000000"/>
                </a:solidFill>
                <a:latin typeface="Arial" pitchFamily="34" charset="0"/>
              </a:rPr>
              <a:t> </a:t>
            </a:r>
            <a:r>
              <a:rPr lang="en-US" sz="2600" b="1" dirty="0" err="1">
                <a:solidFill>
                  <a:srgbClr val="000000"/>
                </a:solidFill>
                <a:latin typeface="Arial" pitchFamily="34" charset="0"/>
              </a:rPr>
              <a:t>luyện</a:t>
            </a:r>
            <a:r>
              <a:rPr lang="en-US" sz="2600" b="1" dirty="0">
                <a:solidFill>
                  <a:srgbClr val="000000"/>
                </a:solidFill>
                <a:latin typeface="Arial" pitchFamily="34" charset="0"/>
              </a:rPr>
              <a:t> </a:t>
            </a:r>
            <a:r>
              <a:rPr lang="en-US" sz="2600" b="1" dirty="0" err="1">
                <a:solidFill>
                  <a:srgbClr val="000000"/>
                </a:solidFill>
                <a:latin typeface="Arial" pitchFamily="34" charset="0"/>
              </a:rPr>
              <a:t>tập</a:t>
            </a:r>
            <a:r>
              <a:rPr lang="en-US" sz="2600" b="1" dirty="0">
                <a:solidFill>
                  <a:srgbClr val="000000"/>
                </a:solidFill>
                <a:latin typeface="Arial" pitchFamily="34" charset="0"/>
              </a:rPr>
              <a:t> </a:t>
            </a:r>
            <a:r>
              <a:rPr lang="en-US" sz="2600" b="1" dirty="0" err="1">
                <a:solidFill>
                  <a:srgbClr val="000000"/>
                </a:solidFill>
                <a:latin typeface="Arial" pitchFamily="34" charset="0"/>
              </a:rPr>
              <a:t>thể</a:t>
            </a:r>
            <a:r>
              <a:rPr lang="en-US" sz="2600" b="1" dirty="0">
                <a:solidFill>
                  <a:srgbClr val="000000"/>
                </a:solidFill>
                <a:latin typeface="Arial" pitchFamily="34" charset="0"/>
              </a:rPr>
              <a:t> </a:t>
            </a:r>
            <a:r>
              <a:rPr lang="en-US" sz="2600" b="1" dirty="0" err="1">
                <a:solidFill>
                  <a:srgbClr val="000000"/>
                </a:solidFill>
                <a:latin typeface="Arial" pitchFamily="34" charset="0"/>
              </a:rPr>
              <a:t>dục</a:t>
            </a:r>
            <a:r>
              <a:rPr lang="en-US" sz="2600" b="1" dirty="0">
                <a:solidFill>
                  <a:srgbClr val="000000"/>
                </a:solidFill>
                <a:latin typeface="Arial" pitchFamily="34" charset="0"/>
              </a:rPr>
              <a:t>, </a:t>
            </a:r>
            <a:r>
              <a:rPr lang="en-US" sz="2600" b="1" dirty="0" err="1">
                <a:solidFill>
                  <a:srgbClr val="000000"/>
                </a:solidFill>
                <a:latin typeface="Arial" pitchFamily="34" charset="0"/>
              </a:rPr>
              <a:t>thể</a:t>
            </a:r>
            <a:r>
              <a:rPr lang="en-US" sz="2600" b="1" dirty="0">
                <a:solidFill>
                  <a:srgbClr val="000000"/>
                </a:solidFill>
                <a:latin typeface="Arial" pitchFamily="34" charset="0"/>
              </a:rPr>
              <a:t> </a:t>
            </a:r>
            <a:r>
              <a:rPr lang="en-US" sz="2600" b="1" dirty="0" err="1">
                <a:solidFill>
                  <a:srgbClr val="000000"/>
                </a:solidFill>
                <a:latin typeface="Arial" pitchFamily="34" charset="0"/>
              </a:rPr>
              <a:t>thao</a:t>
            </a:r>
            <a:endParaRPr lang="en-US" sz="2600" b="1" dirty="0">
              <a:solidFill>
                <a:srgbClr val="000000"/>
              </a:solidFill>
              <a:latin typeface="Arial" pitchFamily="34" charset="0"/>
            </a:endParaRPr>
          </a:p>
        </p:txBody>
      </p:sp>
      <p:pic>
        <p:nvPicPr>
          <p:cNvPr id="33" name="Picture 32"/>
          <p:cNvPicPr>
            <a:picLocks noChangeAspect="1"/>
          </p:cNvPicPr>
          <p:nvPr/>
        </p:nvPicPr>
        <p:blipFill>
          <a:blip r:embed="rId8"/>
          <a:srcRect/>
          <a:stretch>
            <a:fillRect/>
          </a:stretch>
        </p:blipFill>
        <p:spPr>
          <a:xfrm>
            <a:off x="9234503" y="0"/>
            <a:ext cx="2757160" cy="135825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685596" y="1358255"/>
            <a:ext cx="10817582" cy="1750943"/>
            <a:chOff x="0" y="0"/>
            <a:chExt cx="4274726" cy="691730"/>
          </a:xfrm>
        </p:grpSpPr>
        <p:sp>
          <p:nvSpPr>
            <p:cNvPr id="4" name="Freeform 4"/>
            <p:cNvSpPr/>
            <p:nvPr/>
          </p:nvSpPr>
          <p:spPr>
            <a:xfrm>
              <a:off x="0" y="0"/>
              <a:ext cx="4274726" cy="691730"/>
            </a:xfrm>
            <a:custGeom>
              <a:avLst/>
              <a:gdLst/>
              <a:ahLst/>
              <a:cxnLst/>
              <a:rect l="l" t="t" r="r" b="b"/>
              <a:pathLst>
                <a:path w="4274726" h="691730">
                  <a:moveTo>
                    <a:pt x="4274726" y="0"/>
                  </a:moveTo>
                  <a:lnTo>
                    <a:pt x="0" y="0"/>
                  </a:lnTo>
                  <a:lnTo>
                    <a:pt x="0" y="503770"/>
                  </a:lnTo>
                  <a:lnTo>
                    <a:pt x="157480" y="503770"/>
                  </a:lnTo>
                  <a:lnTo>
                    <a:pt x="157480" y="691730"/>
                  </a:lnTo>
                  <a:lnTo>
                    <a:pt x="463550" y="503770"/>
                  </a:lnTo>
                  <a:lnTo>
                    <a:pt x="4274726" y="503770"/>
                  </a:lnTo>
                  <a:lnTo>
                    <a:pt x="4274726" y="0"/>
                  </a:lnTo>
                  <a:close/>
                </a:path>
              </a:pathLst>
            </a:custGeom>
            <a:solidFill>
              <a:srgbClr val="FFDE59"/>
            </a:solidFill>
          </p:spPr>
        </p:sp>
        <p:sp>
          <p:nvSpPr>
            <p:cNvPr id="5" name="TextBox 5"/>
            <p:cNvSpPr txBox="1"/>
            <p:nvPr/>
          </p:nvSpPr>
          <p:spPr>
            <a:xfrm>
              <a:off x="0" y="-38100"/>
              <a:ext cx="812800" cy="660400"/>
            </a:xfrm>
            <a:prstGeom prst="rect">
              <a:avLst/>
            </a:prstGeom>
          </p:spPr>
          <p:txBody>
            <a:bodyPr lIns="50800" tIns="50800" rIns="50800" bIns="50800" rtlCol="0" anchor="ctr"/>
            <a:lstStyle/>
            <a:p>
              <a:pPr algn="ctr">
                <a:lnSpc>
                  <a:spcPct val="120000"/>
                </a:lnSpc>
                <a:spcBef>
                  <a:spcPct val="0"/>
                </a:spcBef>
              </a:pPr>
              <a:endParaRPr>
                <a:latin typeface="Arial" pitchFamily="34" charset="0"/>
              </a:endParaRPr>
            </a:p>
          </p:txBody>
        </p:sp>
      </p:grpSp>
      <p:sp>
        <p:nvSpPr>
          <p:cNvPr id="7" name="AutoShape 7"/>
          <p:cNvSpPr/>
          <p:nvPr/>
        </p:nvSpPr>
        <p:spPr>
          <a:xfrm rot="-5415">
            <a:off x="685616" y="1013262"/>
            <a:ext cx="10074990" cy="0"/>
          </a:xfrm>
          <a:prstGeom prst="line">
            <a:avLst/>
          </a:prstGeom>
          <a:ln w="47625" cap="flat">
            <a:solidFill>
              <a:srgbClr val="D61F27"/>
            </a:solidFill>
            <a:prstDash val="solid"/>
            <a:headEnd type="none" w="sm" len="sm"/>
            <a:tailEnd type="none" w="sm" len="sm"/>
          </a:ln>
        </p:spPr>
      </p:sp>
      <p:grpSp>
        <p:nvGrpSpPr>
          <p:cNvPr id="8" name="Group 8"/>
          <p:cNvGrpSpPr/>
          <p:nvPr/>
        </p:nvGrpSpPr>
        <p:grpSpPr>
          <a:xfrm>
            <a:off x="5318166" y="3109198"/>
            <a:ext cx="6185012" cy="2317354"/>
            <a:chOff x="0" y="0"/>
            <a:chExt cx="2737488" cy="1025395"/>
          </a:xfrm>
        </p:grpSpPr>
        <p:sp>
          <p:nvSpPr>
            <p:cNvPr id="9" name="Freeform 9"/>
            <p:cNvSpPr/>
            <p:nvPr/>
          </p:nvSpPr>
          <p:spPr>
            <a:xfrm>
              <a:off x="0" y="0"/>
              <a:ext cx="2737488" cy="1025395"/>
            </a:xfrm>
            <a:custGeom>
              <a:avLst/>
              <a:gdLst/>
              <a:ahLst/>
              <a:cxnLst/>
              <a:rect l="l" t="t" r="r" b="b"/>
              <a:pathLst>
                <a:path w="2737488" h="1025395">
                  <a:moveTo>
                    <a:pt x="0" y="0"/>
                  </a:moveTo>
                  <a:lnTo>
                    <a:pt x="2737488" y="0"/>
                  </a:lnTo>
                  <a:lnTo>
                    <a:pt x="2737488" y="1025395"/>
                  </a:lnTo>
                  <a:lnTo>
                    <a:pt x="0" y="1025395"/>
                  </a:lnTo>
                  <a:close/>
                </a:path>
              </a:pathLst>
            </a:custGeom>
            <a:solidFill>
              <a:srgbClr val="D61F27"/>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11" name="Group 11"/>
          <p:cNvGrpSpPr/>
          <p:nvPr/>
        </p:nvGrpSpPr>
        <p:grpSpPr>
          <a:xfrm>
            <a:off x="4159792" y="3109198"/>
            <a:ext cx="2317314" cy="2317917"/>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C755E"/>
            </a:solidFill>
          </p:spPr>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14" name="Picture 14"/>
          <p:cNvPicPr>
            <a:picLocks noChangeAspect="1"/>
          </p:cNvPicPr>
          <p:nvPr/>
        </p:nvPicPr>
        <p:blipFill>
          <a:blip r:embed="rId2"/>
          <a:srcRect/>
          <a:stretch>
            <a:fillRect/>
          </a:stretch>
        </p:blipFill>
        <p:spPr>
          <a:xfrm>
            <a:off x="4391123" y="3596830"/>
            <a:ext cx="1854651" cy="1342653"/>
          </a:xfrm>
          <a:prstGeom prst="rect">
            <a:avLst/>
          </a:prstGeom>
        </p:spPr>
      </p:pic>
      <p:sp>
        <p:nvSpPr>
          <p:cNvPr id="15" name="TextBox 15"/>
          <p:cNvSpPr txBox="1"/>
          <p:nvPr/>
        </p:nvSpPr>
        <p:spPr>
          <a:xfrm>
            <a:off x="6610421" y="3221465"/>
            <a:ext cx="4645965" cy="2115964"/>
          </a:xfrm>
          <a:prstGeom prst="rect">
            <a:avLst/>
          </a:prstGeom>
        </p:spPr>
        <p:txBody>
          <a:bodyPr lIns="0" tIns="0" rIns="0" bIns="0" rtlCol="0" anchor="t">
            <a:spAutoFit/>
          </a:bodyPr>
          <a:lstStyle/>
          <a:p>
            <a:pPr algn="just">
              <a:lnSpc>
                <a:spcPct val="120000"/>
              </a:lnSpc>
              <a:spcBef>
                <a:spcPct val="0"/>
              </a:spcBef>
            </a:pPr>
            <a:r>
              <a:rPr lang="en-US" sz="2300" b="1">
                <a:solidFill>
                  <a:srgbClr val="FFFFFF"/>
                </a:solidFill>
                <a:latin typeface="Arial" pitchFamily="34" charset="0"/>
              </a:rPr>
              <a:t>Kích thích tạo tế bào cơ, tăng hấp thu glucose và sử dụng O2 tăng lưu lượng máu đến cơ nên tăng sức bền của cơ và tăng khối lượng cơ</a:t>
            </a:r>
          </a:p>
        </p:txBody>
      </p:sp>
      <p:pic>
        <p:nvPicPr>
          <p:cNvPr id="19" name="Picture 1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82005" y="3248898"/>
            <a:ext cx="2615431" cy="3244791"/>
          </a:xfrm>
          <a:prstGeom prst="rect">
            <a:avLst/>
          </a:prstGeom>
        </p:spPr>
      </p:pic>
      <p:sp>
        <p:nvSpPr>
          <p:cNvPr id="20" name="TextBox 20"/>
          <p:cNvSpPr txBox="1"/>
          <p:nvPr/>
        </p:nvSpPr>
        <p:spPr>
          <a:xfrm>
            <a:off x="685622" y="464609"/>
            <a:ext cx="6704190" cy="423193"/>
          </a:xfrm>
          <a:prstGeom prst="rect">
            <a:avLst/>
          </a:prstGeom>
        </p:spPr>
        <p:txBody>
          <a:bodyPr wrap="square" lIns="0" tIns="0" rIns="0" bIns="0" rtlCol="0" anchor="t">
            <a:spAutoFit/>
          </a:bodyPr>
          <a:lstStyle/>
          <a:p>
            <a:pPr>
              <a:lnSpc>
                <a:spcPts val="3266"/>
              </a:lnSpc>
              <a:spcBef>
                <a:spcPct val="0"/>
              </a:spcBef>
            </a:pPr>
            <a:r>
              <a:rPr lang="en-US" sz="2300" b="1" dirty="0">
                <a:solidFill>
                  <a:srgbClr val="000000"/>
                </a:solidFill>
                <a:latin typeface="Arial" pitchFamily="34" charset="0"/>
              </a:rPr>
              <a:t>III. Ý NGHĨA CỦA TẬP THỂ DỤC, THỂ THAO</a:t>
            </a:r>
          </a:p>
        </p:txBody>
      </p:sp>
      <p:sp>
        <p:nvSpPr>
          <p:cNvPr id="21" name="TextBox 7"/>
          <p:cNvSpPr txBox="1"/>
          <p:nvPr/>
        </p:nvSpPr>
        <p:spPr>
          <a:xfrm>
            <a:off x="977527" y="1744854"/>
            <a:ext cx="10233720" cy="480131"/>
          </a:xfrm>
          <a:prstGeom prst="rect">
            <a:avLst/>
          </a:prstGeom>
        </p:spPr>
        <p:txBody>
          <a:bodyPr lIns="0" tIns="0" rIns="0" bIns="0" rtlCol="0" anchor="t">
            <a:spAutoFit/>
          </a:bodyPr>
          <a:lstStyle/>
          <a:p>
            <a:pPr algn="just">
              <a:lnSpc>
                <a:spcPct val="120000"/>
              </a:lnSpc>
            </a:pPr>
            <a:r>
              <a:rPr lang="en-US" sz="2600" b="1" dirty="0" err="1">
                <a:solidFill>
                  <a:srgbClr val="000000"/>
                </a:solidFill>
                <a:latin typeface="Arial" pitchFamily="34" charset="0"/>
              </a:rPr>
              <a:t>Thảo</a:t>
            </a:r>
            <a:r>
              <a:rPr lang="en-US" sz="2600" b="1" dirty="0">
                <a:solidFill>
                  <a:srgbClr val="000000"/>
                </a:solidFill>
                <a:latin typeface="Arial" pitchFamily="34" charset="0"/>
              </a:rPr>
              <a:t> </a:t>
            </a:r>
            <a:r>
              <a:rPr lang="en-US" sz="2600" b="1" dirty="0" err="1">
                <a:solidFill>
                  <a:srgbClr val="000000"/>
                </a:solidFill>
                <a:latin typeface="Arial" pitchFamily="34" charset="0"/>
              </a:rPr>
              <a:t>luận</a:t>
            </a:r>
            <a:r>
              <a:rPr lang="en-US" sz="2600" b="1" dirty="0">
                <a:solidFill>
                  <a:srgbClr val="000000"/>
                </a:solidFill>
                <a:latin typeface="Arial" pitchFamily="34" charset="0"/>
              </a:rPr>
              <a:t> </a:t>
            </a:r>
            <a:r>
              <a:rPr lang="en-US" sz="2600" b="1" dirty="0" err="1">
                <a:solidFill>
                  <a:srgbClr val="000000"/>
                </a:solidFill>
                <a:latin typeface="Arial" pitchFamily="34" charset="0"/>
              </a:rPr>
              <a:t>nhóm</a:t>
            </a:r>
            <a:r>
              <a:rPr lang="en-US" sz="2600" b="1" dirty="0">
                <a:solidFill>
                  <a:srgbClr val="000000"/>
                </a:solidFill>
                <a:latin typeface="Arial" pitchFamily="34" charset="0"/>
              </a:rPr>
              <a:t> </a:t>
            </a:r>
            <a:r>
              <a:rPr lang="en-US" sz="2600" b="1" dirty="0" err="1">
                <a:solidFill>
                  <a:srgbClr val="000000"/>
                </a:solidFill>
                <a:latin typeface="Arial" pitchFamily="34" charset="0"/>
              </a:rPr>
              <a:t>và</a:t>
            </a:r>
            <a:r>
              <a:rPr lang="en-US" sz="2600" b="1" dirty="0">
                <a:solidFill>
                  <a:srgbClr val="000000"/>
                </a:solidFill>
                <a:latin typeface="Arial" pitchFamily="34" charset="0"/>
              </a:rPr>
              <a:t> </a:t>
            </a:r>
            <a:r>
              <a:rPr lang="en-US" sz="2600" b="1" dirty="0" err="1">
                <a:solidFill>
                  <a:srgbClr val="000000"/>
                </a:solidFill>
                <a:latin typeface="Arial" pitchFamily="34" charset="0"/>
              </a:rPr>
              <a:t>nêu</a:t>
            </a:r>
            <a:r>
              <a:rPr lang="en-US" sz="2600" b="1" dirty="0">
                <a:solidFill>
                  <a:srgbClr val="000000"/>
                </a:solidFill>
                <a:latin typeface="Arial" pitchFamily="34" charset="0"/>
              </a:rPr>
              <a:t> ý </a:t>
            </a:r>
            <a:r>
              <a:rPr lang="en-US" sz="2600" b="1" dirty="0" err="1">
                <a:solidFill>
                  <a:srgbClr val="000000"/>
                </a:solidFill>
                <a:latin typeface="Arial" pitchFamily="34" charset="0"/>
              </a:rPr>
              <a:t>nghĩa</a:t>
            </a:r>
            <a:r>
              <a:rPr lang="en-US" sz="2600" b="1" dirty="0">
                <a:solidFill>
                  <a:srgbClr val="000000"/>
                </a:solidFill>
                <a:latin typeface="Arial" pitchFamily="34" charset="0"/>
              </a:rPr>
              <a:t> </a:t>
            </a:r>
            <a:r>
              <a:rPr lang="en-US" sz="2600" b="1" dirty="0" err="1">
                <a:solidFill>
                  <a:srgbClr val="000000"/>
                </a:solidFill>
                <a:latin typeface="Arial" pitchFamily="34" charset="0"/>
              </a:rPr>
              <a:t>của</a:t>
            </a:r>
            <a:r>
              <a:rPr lang="en-US" sz="2600" b="1" dirty="0">
                <a:solidFill>
                  <a:srgbClr val="000000"/>
                </a:solidFill>
                <a:latin typeface="Arial" pitchFamily="34" charset="0"/>
              </a:rPr>
              <a:t> </a:t>
            </a:r>
            <a:r>
              <a:rPr lang="en-US" sz="2600" b="1" dirty="0" err="1">
                <a:solidFill>
                  <a:srgbClr val="000000"/>
                </a:solidFill>
                <a:latin typeface="Arial" pitchFamily="34" charset="0"/>
              </a:rPr>
              <a:t>luyện</a:t>
            </a:r>
            <a:r>
              <a:rPr lang="en-US" sz="2600" b="1" dirty="0">
                <a:solidFill>
                  <a:srgbClr val="000000"/>
                </a:solidFill>
                <a:latin typeface="Arial" pitchFamily="34" charset="0"/>
              </a:rPr>
              <a:t> </a:t>
            </a:r>
            <a:r>
              <a:rPr lang="en-US" sz="2600" b="1" dirty="0" err="1">
                <a:solidFill>
                  <a:srgbClr val="000000"/>
                </a:solidFill>
                <a:latin typeface="Arial" pitchFamily="34" charset="0"/>
              </a:rPr>
              <a:t>tập</a:t>
            </a:r>
            <a:r>
              <a:rPr lang="en-US" sz="2600" b="1" dirty="0">
                <a:solidFill>
                  <a:srgbClr val="000000"/>
                </a:solidFill>
                <a:latin typeface="Arial" pitchFamily="34" charset="0"/>
              </a:rPr>
              <a:t> </a:t>
            </a:r>
            <a:r>
              <a:rPr lang="en-US" sz="2600" b="1" dirty="0" err="1">
                <a:solidFill>
                  <a:srgbClr val="000000"/>
                </a:solidFill>
                <a:latin typeface="Arial" pitchFamily="34" charset="0"/>
              </a:rPr>
              <a:t>thể</a:t>
            </a:r>
            <a:r>
              <a:rPr lang="en-US" sz="2600" b="1" dirty="0">
                <a:solidFill>
                  <a:srgbClr val="000000"/>
                </a:solidFill>
                <a:latin typeface="Arial" pitchFamily="34" charset="0"/>
              </a:rPr>
              <a:t> </a:t>
            </a:r>
            <a:r>
              <a:rPr lang="en-US" sz="2600" b="1" dirty="0" err="1">
                <a:solidFill>
                  <a:srgbClr val="000000"/>
                </a:solidFill>
                <a:latin typeface="Arial" pitchFamily="34" charset="0"/>
              </a:rPr>
              <a:t>dục</a:t>
            </a:r>
            <a:r>
              <a:rPr lang="en-US" sz="2600" b="1" dirty="0">
                <a:solidFill>
                  <a:srgbClr val="000000"/>
                </a:solidFill>
                <a:latin typeface="Arial" pitchFamily="34" charset="0"/>
              </a:rPr>
              <a:t>, </a:t>
            </a:r>
            <a:r>
              <a:rPr lang="en-US" sz="2600" b="1" dirty="0" err="1">
                <a:solidFill>
                  <a:srgbClr val="000000"/>
                </a:solidFill>
                <a:latin typeface="Arial" pitchFamily="34" charset="0"/>
              </a:rPr>
              <a:t>thể</a:t>
            </a:r>
            <a:r>
              <a:rPr lang="en-US" sz="2600" b="1" dirty="0">
                <a:solidFill>
                  <a:srgbClr val="000000"/>
                </a:solidFill>
                <a:latin typeface="Arial" pitchFamily="34" charset="0"/>
              </a:rPr>
              <a:t> </a:t>
            </a:r>
            <a:r>
              <a:rPr lang="en-US" sz="2600" b="1" dirty="0" err="1">
                <a:solidFill>
                  <a:srgbClr val="000000"/>
                </a:solidFill>
                <a:latin typeface="Arial" pitchFamily="34" charset="0"/>
              </a:rPr>
              <a:t>thao</a:t>
            </a:r>
            <a:endParaRPr lang="en-US" sz="2600" b="1" dirty="0">
              <a:solidFill>
                <a:srgbClr val="000000"/>
              </a:solidFill>
              <a:latin typeface="Arial" pitchFamily="34" charset="0"/>
            </a:endParaRPr>
          </a:p>
        </p:txBody>
      </p:sp>
      <p:pic>
        <p:nvPicPr>
          <p:cNvPr id="22" name="Picture 21"/>
          <p:cNvPicPr>
            <a:picLocks noChangeAspect="1"/>
          </p:cNvPicPr>
          <p:nvPr/>
        </p:nvPicPr>
        <p:blipFill>
          <a:blip r:embed="rId5"/>
          <a:srcRect/>
          <a:stretch>
            <a:fillRect/>
          </a:stretch>
        </p:blipFill>
        <p:spPr>
          <a:xfrm>
            <a:off x="9234503" y="0"/>
            <a:ext cx="2757160" cy="135825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15">
            <a:off x="685616" y="1013262"/>
            <a:ext cx="10074990" cy="0"/>
          </a:xfrm>
          <a:prstGeom prst="line">
            <a:avLst/>
          </a:prstGeom>
          <a:ln w="47625" cap="flat">
            <a:solidFill>
              <a:srgbClr val="D61F27"/>
            </a:solidFill>
            <a:prstDash val="solid"/>
            <a:headEnd type="none" w="sm" len="sm"/>
            <a:tailEnd type="none" w="sm" len="sm"/>
          </a:ln>
        </p:spPr>
      </p:sp>
      <p:grpSp>
        <p:nvGrpSpPr>
          <p:cNvPr id="3" name="Group 3"/>
          <p:cNvGrpSpPr/>
          <p:nvPr/>
        </p:nvGrpSpPr>
        <p:grpSpPr>
          <a:xfrm>
            <a:off x="685622" y="2352696"/>
            <a:ext cx="10817582" cy="1491493"/>
            <a:chOff x="0" y="0"/>
            <a:chExt cx="21640800" cy="2982985"/>
          </a:xfrm>
        </p:grpSpPr>
        <p:grpSp>
          <p:nvGrpSpPr>
            <p:cNvPr id="4" name="Group 4"/>
            <p:cNvGrpSpPr/>
            <p:nvPr/>
          </p:nvGrpSpPr>
          <p:grpSpPr>
            <a:xfrm>
              <a:off x="815061" y="554958"/>
              <a:ext cx="20825739" cy="2428027"/>
              <a:chOff x="0" y="0"/>
              <a:chExt cx="4113726" cy="479610"/>
            </a:xfrm>
          </p:grpSpPr>
          <p:sp>
            <p:nvSpPr>
              <p:cNvPr id="5" name="Freeform 5"/>
              <p:cNvSpPr/>
              <p:nvPr/>
            </p:nvSpPr>
            <p:spPr>
              <a:xfrm>
                <a:off x="0" y="0"/>
                <a:ext cx="4113726" cy="479610"/>
              </a:xfrm>
              <a:custGeom>
                <a:avLst/>
                <a:gdLst/>
                <a:ahLst/>
                <a:cxnLst/>
                <a:rect l="l" t="t" r="r" b="b"/>
                <a:pathLst>
                  <a:path w="4113726" h="479610">
                    <a:moveTo>
                      <a:pt x="0" y="0"/>
                    </a:moveTo>
                    <a:lnTo>
                      <a:pt x="4113726" y="0"/>
                    </a:lnTo>
                    <a:lnTo>
                      <a:pt x="4113726" y="479610"/>
                    </a:lnTo>
                    <a:lnTo>
                      <a:pt x="0" y="479610"/>
                    </a:lnTo>
                    <a:close/>
                  </a:path>
                </a:pathLst>
              </a:custGeom>
              <a:solidFill>
                <a:srgbClr val="D2C7FF"/>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630123" cy="1734173"/>
            </a:xfrm>
            <a:prstGeom prst="rect">
              <a:avLst/>
            </a:prstGeom>
          </p:spPr>
        </p:pic>
        <p:sp>
          <p:nvSpPr>
            <p:cNvPr id="8" name="TextBox 8"/>
            <p:cNvSpPr txBox="1"/>
            <p:nvPr/>
          </p:nvSpPr>
          <p:spPr>
            <a:xfrm>
              <a:off x="1630123" y="698086"/>
              <a:ext cx="19283742" cy="1973233"/>
            </a:xfrm>
            <a:prstGeom prst="rect">
              <a:avLst/>
            </a:prstGeom>
          </p:spPr>
          <p:txBody>
            <a:bodyPr lIns="0" tIns="0" rIns="0" bIns="0" rtlCol="0" anchor="t">
              <a:spAutoFit/>
            </a:bodyPr>
            <a:lstStyle/>
            <a:p>
              <a:pPr>
                <a:lnSpc>
                  <a:spcPct val="120000"/>
                </a:lnSpc>
                <a:spcBef>
                  <a:spcPct val="0"/>
                </a:spcBef>
              </a:pPr>
              <a:r>
                <a:rPr lang="en-US" sz="2800" b="1" dirty="0" err="1">
                  <a:solidFill>
                    <a:srgbClr val="000000"/>
                  </a:solidFill>
                  <a:latin typeface="Arial" pitchFamily="34" charset="0"/>
                </a:rPr>
                <a:t>Lựa</a:t>
              </a:r>
              <a:r>
                <a:rPr lang="en-US" sz="2800" b="1" dirty="0">
                  <a:solidFill>
                    <a:srgbClr val="000000"/>
                  </a:solidFill>
                  <a:latin typeface="Arial" pitchFamily="34" charset="0"/>
                </a:rPr>
                <a:t> </a:t>
              </a:r>
              <a:r>
                <a:rPr lang="en-US" sz="2800" b="1" dirty="0" err="1">
                  <a:solidFill>
                    <a:srgbClr val="000000"/>
                  </a:solidFill>
                  <a:latin typeface="Arial" pitchFamily="34" charset="0"/>
                </a:rPr>
                <a:t>chọn</a:t>
              </a:r>
              <a:r>
                <a:rPr lang="en-US" sz="2800" b="1" dirty="0">
                  <a:solidFill>
                    <a:srgbClr val="000000"/>
                  </a:solidFill>
                  <a:latin typeface="Arial" pitchFamily="34" charset="0"/>
                </a:rPr>
                <a:t> </a:t>
              </a:r>
              <a:r>
                <a:rPr lang="en-US" sz="2800" b="1" dirty="0" err="1">
                  <a:solidFill>
                    <a:srgbClr val="000000"/>
                  </a:solidFill>
                  <a:latin typeface="Arial" pitchFamily="34" charset="0"/>
                </a:rPr>
                <a:t>phương</a:t>
              </a:r>
              <a:r>
                <a:rPr lang="en-US" sz="2800" b="1" dirty="0">
                  <a:solidFill>
                    <a:srgbClr val="000000"/>
                  </a:solidFill>
                  <a:latin typeface="Arial" pitchFamily="34" charset="0"/>
                </a:rPr>
                <a:t> </a:t>
              </a:r>
              <a:r>
                <a:rPr lang="en-US" sz="2800" b="1" dirty="0" err="1">
                  <a:solidFill>
                    <a:srgbClr val="000000"/>
                  </a:solidFill>
                  <a:latin typeface="Arial" pitchFamily="34" charset="0"/>
                </a:rPr>
                <a:t>pháp</a:t>
              </a:r>
              <a:r>
                <a:rPr lang="en-US" sz="2800" b="1" dirty="0">
                  <a:solidFill>
                    <a:srgbClr val="000000"/>
                  </a:solidFill>
                  <a:latin typeface="Arial" pitchFamily="34" charset="0"/>
                </a:rPr>
                <a:t> </a:t>
              </a:r>
              <a:r>
                <a:rPr lang="en-US" sz="2800" b="1" dirty="0" err="1">
                  <a:solidFill>
                    <a:srgbClr val="000000"/>
                  </a:solidFill>
                  <a:latin typeface="Arial" pitchFamily="34" charset="0"/>
                </a:rPr>
                <a:t>luyện</a:t>
              </a:r>
              <a:r>
                <a:rPr lang="en-US" sz="2800" b="1" dirty="0">
                  <a:solidFill>
                    <a:srgbClr val="000000"/>
                  </a:solidFill>
                  <a:latin typeface="Arial" pitchFamily="34" charset="0"/>
                </a:rPr>
                <a:t> </a:t>
              </a:r>
              <a:r>
                <a:rPr lang="en-US" sz="2800" b="1" dirty="0" err="1">
                  <a:solidFill>
                    <a:srgbClr val="000000"/>
                  </a:solidFill>
                  <a:latin typeface="Arial" pitchFamily="34" charset="0"/>
                </a:rPr>
                <a:t>tập</a:t>
              </a:r>
              <a:r>
                <a:rPr lang="en-US" sz="2800" b="1" dirty="0">
                  <a:solidFill>
                    <a:srgbClr val="000000"/>
                  </a:solidFill>
                  <a:latin typeface="Arial" pitchFamily="34" charset="0"/>
                </a:rPr>
                <a:t> </a:t>
              </a:r>
              <a:r>
                <a:rPr lang="en-US" sz="2800" b="1" dirty="0" err="1">
                  <a:solidFill>
                    <a:srgbClr val="000000"/>
                  </a:solidFill>
                  <a:latin typeface="Arial" pitchFamily="34" charset="0"/>
                </a:rPr>
                <a:t>thể</a:t>
              </a:r>
              <a:r>
                <a:rPr lang="en-US" sz="2800" b="1" dirty="0">
                  <a:solidFill>
                    <a:srgbClr val="000000"/>
                  </a:solidFill>
                  <a:latin typeface="Arial" pitchFamily="34" charset="0"/>
                </a:rPr>
                <a:t> </a:t>
              </a:r>
              <a:r>
                <a:rPr lang="en-US" sz="2800" b="1" dirty="0" err="1">
                  <a:solidFill>
                    <a:srgbClr val="000000"/>
                  </a:solidFill>
                  <a:latin typeface="Arial" pitchFamily="34" charset="0"/>
                </a:rPr>
                <a:t>dục</a:t>
              </a:r>
              <a:r>
                <a:rPr lang="en-US" sz="2800" b="1" dirty="0">
                  <a:solidFill>
                    <a:srgbClr val="000000"/>
                  </a:solidFill>
                  <a:latin typeface="Arial" pitchFamily="34" charset="0"/>
                </a:rPr>
                <a:t>, </a:t>
              </a:r>
              <a:r>
                <a:rPr lang="en-US" sz="2800" b="1" dirty="0" err="1">
                  <a:solidFill>
                    <a:srgbClr val="000000"/>
                  </a:solidFill>
                  <a:latin typeface="Arial" pitchFamily="34" charset="0"/>
                </a:rPr>
                <a:t>thể</a:t>
              </a:r>
              <a:r>
                <a:rPr lang="en-US" sz="2800" b="1" dirty="0">
                  <a:solidFill>
                    <a:srgbClr val="000000"/>
                  </a:solidFill>
                  <a:latin typeface="Arial" pitchFamily="34" charset="0"/>
                </a:rPr>
                <a:t> </a:t>
              </a:r>
              <a:r>
                <a:rPr lang="en-US" sz="2800" b="1" dirty="0" err="1">
                  <a:solidFill>
                    <a:srgbClr val="000000"/>
                  </a:solidFill>
                  <a:latin typeface="Arial" pitchFamily="34" charset="0"/>
                </a:rPr>
                <a:t>thao</a:t>
              </a:r>
              <a:r>
                <a:rPr lang="en-US" sz="2800" b="1" dirty="0">
                  <a:solidFill>
                    <a:srgbClr val="000000"/>
                  </a:solidFill>
                  <a:latin typeface="Arial" pitchFamily="34" charset="0"/>
                </a:rPr>
                <a:t> </a:t>
              </a:r>
              <a:r>
                <a:rPr lang="en-US" sz="2800" b="1" dirty="0" err="1">
                  <a:solidFill>
                    <a:srgbClr val="000000"/>
                  </a:solidFill>
                  <a:latin typeface="Arial" pitchFamily="34" charset="0"/>
                </a:rPr>
                <a:t>phù</a:t>
              </a:r>
              <a:r>
                <a:rPr lang="en-US" sz="2800" b="1" dirty="0">
                  <a:solidFill>
                    <a:srgbClr val="000000"/>
                  </a:solidFill>
                  <a:latin typeface="Arial" pitchFamily="34" charset="0"/>
                </a:rPr>
                <a:t> </a:t>
              </a:r>
              <a:r>
                <a:rPr lang="en-US" sz="2800" b="1" dirty="0" err="1">
                  <a:solidFill>
                    <a:srgbClr val="000000"/>
                  </a:solidFill>
                  <a:latin typeface="Arial" pitchFamily="34" charset="0"/>
                </a:rPr>
                <a:t>hợp</a:t>
              </a:r>
              <a:r>
                <a:rPr lang="en-US" sz="2800" b="1" dirty="0">
                  <a:solidFill>
                    <a:srgbClr val="000000"/>
                  </a:solidFill>
                  <a:latin typeface="Arial" pitchFamily="34" charset="0"/>
                </a:rPr>
                <a:t> </a:t>
              </a:r>
              <a:r>
                <a:rPr lang="en-US" sz="2800" b="1" dirty="0" err="1">
                  <a:solidFill>
                    <a:srgbClr val="000000"/>
                  </a:solidFill>
                  <a:latin typeface="Arial" pitchFamily="34" charset="0"/>
                </a:rPr>
                <a:t>với</a:t>
              </a:r>
              <a:r>
                <a:rPr lang="en-US" sz="2800" b="1" dirty="0">
                  <a:solidFill>
                    <a:srgbClr val="000000"/>
                  </a:solidFill>
                  <a:latin typeface="Arial" pitchFamily="34" charset="0"/>
                </a:rPr>
                <a:t> </a:t>
              </a:r>
              <a:r>
                <a:rPr lang="en-US" sz="2800" b="1" dirty="0" err="1">
                  <a:solidFill>
                    <a:srgbClr val="000000"/>
                  </a:solidFill>
                  <a:latin typeface="Arial" pitchFamily="34" charset="0"/>
                </a:rPr>
                <a:t>lứa</a:t>
              </a:r>
              <a:r>
                <a:rPr lang="en-US" sz="2800" b="1" dirty="0">
                  <a:solidFill>
                    <a:srgbClr val="000000"/>
                  </a:solidFill>
                  <a:latin typeface="Arial" pitchFamily="34" charset="0"/>
                </a:rPr>
                <a:t> </a:t>
              </a:r>
              <a:r>
                <a:rPr lang="en-US" sz="2800" b="1" dirty="0" err="1">
                  <a:solidFill>
                    <a:srgbClr val="000000"/>
                  </a:solidFill>
                  <a:latin typeface="Arial" pitchFamily="34" charset="0"/>
                </a:rPr>
                <a:t>tuổi</a:t>
              </a:r>
              <a:endParaRPr lang="en-US" sz="2800" b="1" dirty="0">
                <a:solidFill>
                  <a:srgbClr val="000000"/>
                </a:solidFill>
                <a:latin typeface="Arial" pitchFamily="34" charset="0"/>
              </a:endParaRPr>
            </a:p>
          </p:txBody>
        </p:sp>
      </p:grpSp>
      <p:sp>
        <p:nvSpPr>
          <p:cNvPr id="12" name="TextBox 12"/>
          <p:cNvSpPr txBox="1"/>
          <p:nvPr/>
        </p:nvSpPr>
        <p:spPr>
          <a:xfrm>
            <a:off x="685622" y="464609"/>
            <a:ext cx="7085190" cy="423193"/>
          </a:xfrm>
          <a:prstGeom prst="rect">
            <a:avLst/>
          </a:prstGeom>
        </p:spPr>
        <p:txBody>
          <a:bodyPr wrap="square" lIns="0" tIns="0" rIns="0" bIns="0" rtlCol="0" anchor="t">
            <a:spAutoFit/>
          </a:bodyPr>
          <a:lstStyle/>
          <a:p>
            <a:pPr>
              <a:lnSpc>
                <a:spcPts val="3266"/>
              </a:lnSpc>
              <a:spcBef>
                <a:spcPct val="0"/>
              </a:spcBef>
            </a:pPr>
            <a:r>
              <a:rPr lang="en-US" sz="2300" b="1" dirty="0">
                <a:solidFill>
                  <a:srgbClr val="000000"/>
                </a:solidFill>
                <a:latin typeface="Arial" pitchFamily="34" charset="0"/>
              </a:rPr>
              <a:t>III. Ý NGHĨA CỦA TẬP THỂ DỤC, THỂ THAO</a:t>
            </a:r>
          </a:p>
        </p:txBody>
      </p:sp>
      <p:pic>
        <p:nvPicPr>
          <p:cNvPr id="14" name="Picture 13"/>
          <p:cNvPicPr>
            <a:picLocks noChangeAspect="1"/>
          </p:cNvPicPr>
          <p:nvPr/>
        </p:nvPicPr>
        <p:blipFill>
          <a:blip r:embed="rId4"/>
          <a:srcRect/>
          <a:stretch>
            <a:fillRect/>
          </a:stretch>
        </p:blipFill>
        <p:spPr>
          <a:xfrm>
            <a:off x="9234503" y="0"/>
            <a:ext cx="2757160" cy="135825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15">
            <a:off x="685616" y="1013262"/>
            <a:ext cx="10074990" cy="0"/>
          </a:xfrm>
          <a:prstGeom prst="line">
            <a:avLst/>
          </a:prstGeom>
          <a:ln w="47625" cap="flat">
            <a:solidFill>
              <a:srgbClr val="D61F27"/>
            </a:solidFill>
            <a:prstDash val="solid"/>
            <a:headEnd type="none" w="sm" len="sm"/>
            <a:tailEnd type="none" w="sm" len="sm"/>
          </a:ln>
        </p:spPr>
      </p:sp>
      <p:pic>
        <p:nvPicPr>
          <p:cNvPr id="3" name="Picture 3"/>
          <p:cNvPicPr>
            <a:picLocks noChangeAspect="1"/>
          </p:cNvPicPr>
          <p:nvPr/>
        </p:nvPicPr>
        <p:blipFill>
          <a:blip r:embed="rId2"/>
          <a:srcRect l="9589" r="15640"/>
          <a:stretch>
            <a:fillRect/>
          </a:stretch>
        </p:blipFill>
        <p:spPr>
          <a:xfrm>
            <a:off x="6094413" y="1526481"/>
            <a:ext cx="5408791" cy="4811762"/>
          </a:xfrm>
          <a:prstGeom prst="rect">
            <a:avLst/>
          </a:prstGeom>
        </p:spPr>
      </p:pic>
      <p:grpSp>
        <p:nvGrpSpPr>
          <p:cNvPr id="4" name="Group 4"/>
          <p:cNvGrpSpPr/>
          <p:nvPr/>
        </p:nvGrpSpPr>
        <p:grpSpPr>
          <a:xfrm>
            <a:off x="685621" y="3429000"/>
            <a:ext cx="5232152" cy="2909243"/>
            <a:chOff x="0" y="0"/>
            <a:chExt cx="2067561" cy="1149330"/>
          </a:xfrm>
        </p:grpSpPr>
        <p:sp>
          <p:nvSpPr>
            <p:cNvPr id="5" name="Freeform 5"/>
            <p:cNvSpPr/>
            <p:nvPr/>
          </p:nvSpPr>
          <p:spPr>
            <a:xfrm>
              <a:off x="0" y="0"/>
              <a:ext cx="2067561" cy="1149331"/>
            </a:xfrm>
            <a:custGeom>
              <a:avLst/>
              <a:gdLst/>
              <a:ahLst/>
              <a:cxnLst/>
              <a:rect l="l" t="t" r="r" b="b"/>
              <a:pathLst>
                <a:path w="2067561" h="1149331">
                  <a:moveTo>
                    <a:pt x="50296" y="0"/>
                  </a:moveTo>
                  <a:lnTo>
                    <a:pt x="2017265" y="0"/>
                  </a:lnTo>
                  <a:cubicBezTo>
                    <a:pt x="2045043" y="0"/>
                    <a:pt x="2067561" y="22518"/>
                    <a:pt x="2067561" y="50296"/>
                  </a:cubicBezTo>
                  <a:lnTo>
                    <a:pt x="2067561" y="1099034"/>
                  </a:lnTo>
                  <a:cubicBezTo>
                    <a:pt x="2067561" y="1126812"/>
                    <a:pt x="2045043" y="1149331"/>
                    <a:pt x="2017265" y="1149331"/>
                  </a:cubicBezTo>
                  <a:lnTo>
                    <a:pt x="50296" y="1149331"/>
                  </a:lnTo>
                  <a:cubicBezTo>
                    <a:pt x="22518" y="1149331"/>
                    <a:pt x="0" y="1126812"/>
                    <a:pt x="0" y="1099034"/>
                  </a:cubicBezTo>
                  <a:lnTo>
                    <a:pt x="0" y="50296"/>
                  </a:lnTo>
                  <a:cubicBezTo>
                    <a:pt x="0" y="22518"/>
                    <a:pt x="22518" y="0"/>
                    <a:pt x="50296" y="0"/>
                  </a:cubicBezTo>
                  <a:close/>
                </a:path>
              </a:pathLst>
            </a:custGeom>
            <a:solidFill>
              <a:srgbClr val="FFDE59"/>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5622" y="3429000"/>
            <a:ext cx="2650863" cy="825296"/>
          </a:xfrm>
          <a:prstGeom prst="rect">
            <a:avLst/>
          </a:prstGeom>
        </p:spPr>
      </p:pic>
      <p:sp>
        <p:nvSpPr>
          <p:cNvPr id="8" name="TextBox 8"/>
          <p:cNvSpPr txBox="1"/>
          <p:nvPr/>
        </p:nvSpPr>
        <p:spPr>
          <a:xfrm>
            <a:off x="685597" y="1482031"/>
            <a:ext cx="5232176" cy="1654107"/>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Tập thể dục, thể thao vừa sức, đều đặn giúp nâng cao sức khỏe nói chung và sức khỏe của hệ vận động nói riêng</a:t>
            </a:r>
          </a:p>
        </p:txBody>
      </p:sp>
      <p:sp>
        <p:nvSpPr>
          <p:cNvPr id="9" name="TextBox 9"/>
          <p:cNvSpPr txBox="1"/>
          <p:nvPr/>
        </p:nvSpPr>
        <p:spPr>
          <a:xfrm>
            <a:off x="3470165" y="3620457"/>
            <a:ext cx="917038" cy="384529"/>
          </a:xfrm>
          <a:prstGeom prst="rect">
            <a:avLst/>
          </a:prstGeom>
        </p:spPr>
        <p:txBody>
          <a:bodyPr lIns="0" tIns="0" rIns="0" bIns="0" rtlCol="0" anchor="t">
            <a:spAutoFit/>
          </a:bodyPr>
          <a:lstStyle/>
          <a:p>
            <a:pPr algn="ctr">
              <a:lnSpc>
                <a:spcPts val="3266"/>
              </a:lnSpc>
              <a:spcBef>
                <a:spcPct val="0"/>
              </a:spcBef>
            </a:pPr>
            <a:r>
              <a:rPr lang="en-US" sz="2300" b="1">
                <a:solidFill>
                  <a:srgbClr val="000000"/>
                </a:solidFill>
                <a:latin typeface="Arial" pitchFamily="34" charset="0"/>
              </a:rPr>
              <a:t>Lưu ý:</a:t>
            </a:r>
          </a:p>
        </p:txBody>
      </p:sp>
      <p:grpSp>
        <p:nvGrpSpPr>
          <p:cNvPr id="10" name="Group 10"/>
          <p:cNvGrpSpPr/>
          <p:nvPr/>
        </p:nvGrpSpPr>
        <p:grpSpPr>
          <a:xfrm>
            <a:off x="856834" y="4360659"/>
            <a:ext cx="4866276" cy="807722"/>
            <a:chOff x="0" y="-66674"/>
            <a:chExt cx="9735086" cy="1615445"/>
          </a:xfrm>
        </p:grpSpPr>
        <p:sp>
          <p:nvSpPr>
            <p:cNvPr id="11" name="TextBox 11"/>
            <p:cNvSpPr txBox="1"/>
            <p:nvPr/>
          </p:nvSpPr>
          <p:spPr>
            <a:xfrm>
              <a:off x="1027331" y="-66674"/>
              <a:ext cx="8707755" cy="1615445"/>
            </a:xfrm>
            <a:prstGeom prst="rect">
              <a:avLst/>
            </a:prstGeom>
          </p:spPr>
          <p:txBody>
            <a:bodyPr lIns="0" tIns="0" rIns="0" bIns="0" rtlCol="0" anchor="t">
              <a:spAutoFit/>
            </a:bodyPr>
            <a:lstStyle/>
            <a:p>
              <a:pPr>
                <a:lnSpc>
                  <a:spcPct val="120000"/>
                </a:lnSpc>
                <a:spcBef>
                  <a:spcPct val="0"/>
                </a:spcBef>
              </a:pPr>
              <a:r>
                <a:rPr lang="en-US" sz="2300" b="1">
                  <a:solidFill>
                    <a:srgbClr val="000000"/>
                  </a:solidFill>
                  <a:latin typeface="Arial" pitchFamily="34" charset="0"/>
                </a:rPr>
                <a:t>Mức độ và thời gian luyện tập tăng dần</a:t>
              </a:r>
            </a:p>
          </p:txBody>
        </p:sp>
        <p:grpSp>
          <p:nvGrpSpPr>
            <p:cNvPr id="12" name="Group 12"/>
            <p:cNvGrpSpPr/>
            <p:nvPr/>
          </p:nvGrpSpPr>
          <p:grpSpPr>
            <a:xfrm>
              <a:off x="0" y="21231"/>
              <a:ext cx="685736" cy="685736"/>
              <a:chOff x="0" y="0"/>
              <a:chExt cx="812800" cy="812800"/>
            </a:xfrm>
          </p:grpSpPr>
          <p:sp>
            <p:nvSpPr>
              <p:cNvPr id="13" name="Freeform 1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1F27"/>
              </a:solidFill>
            </p:spPr>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grpSp>
      <p:grpSp>
        <p:nvGrpSpPr>
          <p:cNvPr id="15" name="Group 15"/>
          <p:cNvGrpSpPr/>
          <p:nvPr/>
        </p:nvGrpSpPr>
        <p:grpSpPr>
          <a:xfrm>
            <a:off x="903348" y="5279293"/>
            <a:ext cx="4866276" cy="807722"/>
            <a:chOff x="0" y="-66674"/>
            <a:chExt cx="9735086" cy="1615445"/>
          </a:xfrm>
        </p:grpSpPr>
        <p:sp>
          <p:nvSpPr>
            <p:cNvPr id="16" name="TextBox 16"/>
            <p:cNvSpPr txBox="1"/>
            <p:nvPr/>
          </p:nvSpPr>
          <p:spPr>
            <a:xfrm>
              <a:off x="1027331" y="-66674"/>
              <a:ext cx="8707755" cy="1615445"/>
            </a:xfrm>
            <a:prstGeom prst="rect">
              <a:avLst/>
            </a:prstGeom>
          </p:spPr>
          <p:txBody>
            <a:bodyPr lIns="0" tIns="0" rIns="0" bIns="0" rtlCol="0" anchor="t">
              <a:spAutoFit/>
            </a:bodyPr>
            <a:lstStyle/>
            <a:p>
              <a:pPr>
                <a:lnSpc>
                  <a:spcPct val="120000"/>
                </a:lnSpc>
                <a:spcBef>
                  <a:spcPct val="0"/>
                </a:spcBef>
              </a:pPr>
              <a:r>
                <a:rPr lang="en-US" sz="2300" b="1">
                  <a:solidFill>
                    <a:srgbClr val="000000"/>
                  </a:solidFill>
                  <a:latin typeface="Arial" pitchFamily="34" charset="0"/>
                </a:rPr>
                <a:t>Đảm bảo sự thích ứng của cơ thể</a:t>
              </a:r>
            </a:p>
          </p:txBody>
        </p:sp>
        <p:grpSp>
          <p:nvGrpSpPr>
            <p:cNvPr id="17" name="Group 17"/>
            <p:cNvGrpSpPr/>
            <p:nvPr/>
          </p:nvGrpSpPr>
          <p:grpSpPr>
            <a:xfrm>
              <a:off x="0" y="21231"/>
              <a:ext cx="685736" cy="685736"/>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1F27"/>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grpSp>
      <p:sp>
        <p:nvSpPr>
          <p:cNvPr id="23" name="TextBox 23"/>
          <p:cNvSpPr txBox="1"/>
          <p:nvPr/>
        </p:nvSpPr>
        <p:spPr>
          <a:xfrm>
            <a:off x="685622" y="464609"/>
            <a:ext cx="6475590" cy="423193"/>
          </a:xfrm>
          <a:prstGeom prst="rect">
            <a:avLst/>
          </a:prstGeom>
        </p:spPr>
        <p:txBody>
          <a:bodyPr wrap="square" lIns="0" tIns="0" rIns="0" bIns="0" rtlCol="0" anchor="t">
            <a:spAutoFit/>
          </a:bodyPr>
          <a:lstStyle/>
          <a:p>
            <a:pPr>
              <a:lnSpc>
                <a:spcPts val="3266"/>
              </a:lnSpc>
              <a:spcBef>
                <a:spcPct val="0"/>
              </a:spcBef>
            </a:pPr>
            <a:r>
              <a:rPr lang="en-US" sz="2300" b="1" dirty="0">
                <a:solidFill>
                  <a:srgbClr val="000000"/>
                </a:solidFill>
                <a:latin typeface="Arial" pitchFamily="34" charset="0"/>
              </a:rPr>
              <a:t>III. Ý NGHĨA CỦA TẬP THỂ DỤC, THỂ THAO</a:t>
            </a:r>
          </a:p>
        </p:txBody>
      </p:sp>
      <p:pic>
        <p:nvPicPr>
          <p:cNvPr id="24" name="Picture 23"/>
          <p:cNvPicPr>
            <a:picLocks noChangeAspect="1"/>
          </p:cNvPicPr>
          <p:nvPr/>
        </p:nvPicPr>
        <p:blipFill>
          <a:blip r:embed="rId5"/>
          <a:srcRect/>
          <a:stretch>
            <a:fillRect/>
          </a:stretch>
        </p:blipFill>
        <p:spPr>
          <a:xfrm>
            <a:off x="9234503" y="0"/>
            <a:ext cx="2757160" cy="135825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1000"/>
                                        <p:tgtEl>
                                          <p:spTgt spid="15"/>
                                        </p:tgtEl>
                                      </p:cBhvr>
                                    </p:animEffect>
                                    <p:anim calcmode="lin" valueType="num">
                                      <p:cBhvr>
                                        <p:cTn id="46" dur="1000" fill="hold"/>
                                        <p:tgtEl>
                                          <p:spTgt spid="15"/>
                                        </p:tgtEl>
                                        <p:attrNameLst>
                                          <p:attrName>ppt_x</p:attrName>
                                        </p:attrNameLst>
                                      </p:cBhvr>
                                      <p:tavLst>
                                        <p:tav tm="0">
                                          <p:val>
                                            <p:strVal val="#ppt_x"/>
                                          </p:val>
                                        </p:tav>
                                        <p:tav tm="100000">
                                          <p:val>
                                            <p:strVal val="#ppt_x"/>
                                          </p:val>
                                        </p:tav>
                                      </p:tavLst>
                                    </p:anim>
                                    <p:anim calcmode="lin" valueType="num">
                                      <p:cBhvr>
                                        <p:cTn id="4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15">
            <a:off x="685616" y="1013262"/>
            <a:ext cx="10074990" cy="0"/>
          </a:xfrm>
          <a:prstGeom prst="line">
            <a:avLst/>
          </a:prstGeom>
          <a:ln w="47625" cap="flat">
            <a:solidFill>
              <a:srgbClr val="D61F27"/>
            </a:solidFill>
            <a:prstDash val="solid"/>
            <a:headEnd type="none" w="sm" len="sm"/>
            <a:tailEnd type="none" w="sm" len="sm"/>
          </a:ln>
        </p:spPr>
      </p:sp>
      <p:pic>
        <p:nvPicPr>
          <p:cNvPr id="3" name="Picture 3"/>
          <p:cNvPicPr>
            <a:picLocks noChangeAspect="1"/>
          </p:cNvPicPr>
          <p:nvPr/>
        </p:nvPicPr>
        <p:blipFill>
          <a:blip r:embed="rId2"/>
          <a:srcRect l="9589" r="15640"/>
          <a:stretch>
            <a:fillRect/>
          </a:stretch>
        </p:blipFill>
        <p:spPr>
          <a:xfrm>
            <a:off x="6094413" y="1526481"/>
            <a:ext cx="5408791" cy="4811762"/>
          </a:xfrm>
          <a:prstGeom prst="rect">
            <a:avLst/>
          </a:prstGeom>
        </p:spPr>
      </p:pic>
      <p:grpSp>
        <p:nvGrpSpPr>
          <p:cNvPr id="4" name="Group 4"/>
          <p:cNvGrpSpPr/>
          <p:nvPr/>
        </p:nvGrpSpPr>
        <p:grpSpPr>
          <a:xfrm>
            <a:off x="685621" y="3429000"/>
            <a:ext cx="5232152" cy="3167377"/>
            <a:chOff x="0" y="0"/>
            <a:chExt cx="2067561" cy="1251309"/>
          </a:xfrm>
        </p:grpSpPr>
        <p:sp>
          <p:nvSpPr>
            <p:cNvPr id="5" name="Freeform 5"/>
            <p:cNvSpPr/>
            <p:nvPr/>
          </p:nvSpPr>
          <p:spPr>
            <a:xfrm>
              <a:off x="0" y="0"/>
              <a:ext cx="2067561" cy="1251309"/>
            </a:xfrm>
            <a:custGeom>
              <a:avLst/>
              <a:gdLst/>
              <a:ahLst/>
              <a:cxnLst/>
              <a:rect l="l" t="t" r="r" b="b"/>
              <a:pathLst>
                <a:path w="2067561" h="1251309">
                  <a:moveTo>
                    <a:pt x="50296" y="0"/>
                  </a:moveTo>
                  <a:lnTo>
                    <a:pt x="2017265" y="0"/>
                  </a:lnTo>
                  <a:cubicBezTo>
                    <a:pt x="2045043" y="0"/>
                    <a:pt x="2067561" y="22518"/>
                    <a:pt x="2067561" y="50296"/>
                  </a:cubicBezTo>
                  <a:lnTo>
                    <a:pt x="2067561" y="1201013"/>
                  </a:lnTo>
                  <a:cubicBezTo>
                    <a:pt x="2067561" y="1228791"/>
                    <a:pt x="2045043" y="1251309"/>
                    <a:pt x="2017265" y="1251309"/>
                  </a:cubicBezTo>
                  <a:lnTo>
                    <a:pt x="50296" y="1251309"/>
                  </a:lnTo>
                  <a:cubicBezTo>
                    <a:pt x="22518" y="1251309"/>
                    <a:pt x="0" y="1228791"/>
                    <a:pt x="0" y="1201013"/>
                  </a:cubicBezTo>
                  <a:lnTo>
                    <a:pt x="0" y="50296"/>
                  </a:lnTo>
                  <a:cubicBezTo>
                    <a:pt x="0" y="22518"/>
                    <a:pt x="22518" y="0"/>
                    <a:pt x="50296" y="0"/>
                  </a:cubicBezTo>
                  <a:close/>
                </a:path>
              </a:pathLst>
            </a:custGeom>
            <a:solidFill>
              <a:srgbClr val="FFDE59"/>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5622" y="3429000"/>
            <a:ext cx="2650863" cy="825296"/>
          </a:xfrm>
          <a:prstGeom prst="rect">
            <a:avLst/>
          </a:prstGeom>
        </p:spPr>
      </p:pic>
      <p:sp>
        <p:nvSpPr>
          <p:cNvPr id="8" name="TextBox 8"/>
          <p:cNvSpPr txBox="1"/>
          <p:nvPr/>
        </p:nvSpPr>
        <p:spPr>
          <a:xfrm>
            <a:off x="685597" y="1482031"/>
            <a:ext cx="5232176" cy="1654107"/>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Tập thể dục, thể thao vừa sức, đều đặn giúp nâng cao sức khỏe nói chung và sức khỏe của hệ vận động nói riêng</a:t>
            </a:r>
          </a:p>
        </p:txBody>
      </p:sp>
      <p:sp>
        <p:nvSpPr>
          <p:cNvPr id="9" name="TextBox 9"/>
          <p:cNvSpPr txBox="1"/>
          <p:nvPr/>
        </p:nvSpPr>
        <p:spPr>
          <a:xfrm>
            <a:off x="3470165" y="3620457"/>
            <a:ext cx="917038" cy="384529"/>
          </a:xfrm>
          <a:prstGeom prst="rect">
            <a:avLst/>
          </a:prstGeom>
        </p:spPr>
        <p:txBody>
          <a:bodyPr lIns="0" tIns="0" rIns="0" bIns="0" rtlCol="0" anchor="t">
            <a:spAutoFit/>
          </a:bodyPr>
          <a:lstStyle/>
          <a:p>
            <a:pPr algn="ctr">
              <a:lnSpc>
                <a:spcPts val="3266"/>
              </a:lnSpc>
              <a:spcBef>
                <a:spcPct val="0"/>
              </a:spcBef>
            </a:pPr>
            <a:r>
              <a:rPr lang="en-US" sz="2300" b="1">
                <a:solidFill>
                  <a:srgbClr val="000000"/>
                </a:solidFill>
                <a:latin typeface="Arial" pitchFamily="34" charset="0"/>
              </a:rPr>
              <a:t>Lưu ý:</a:t>
            </a:r>
          </a:p>
        </p:txBody>
      </p:sp>
      <p:grpSp>
        <p:nvGrpSpPr>
          <p:cNvPr id="10" name="Group 10"/>
          <p:cNvGrpSpPr/>
          <p:nvPr/>
        </p:nvGrpSpPr>
        <p:grpSpPr>
          <a:xfrm>
            <a:off x="856834" y="4360659"/>
            <a:ext cx="4866276" cy="1230914"/>
            <a:chOff x="0" y="-66675"/>
            <a:chExt cx="9735087" cy="2461828"/>
          </a:xfrm>
        </p:grpSpPr>
        <p:sp>
          <p:nvSpPr>
            <p:cNvPr id="11" name="TextBox 11"/>
            <p:cNvSpPr txBox="1"/>
            <p:nvPr/>
          </p:nvSpPr>
          <p:spPr>
            <a:xfrm>
              <a:off x="1027332" y="-66675"/>
              <a:ext cx="8707755" cy="2461828"/>
            </a:xfrm>
            <a:prstGeom prst="rect">
              <a:avLst/>
            </a:prstGeom>
          </p:spPr>
          <p:txBody>
            <a:bodyPr lIns="0" tIns="0" rIns="0" bIns="0" rtlCol="0" anchor="t">
              <a:spAutoFit/>
            </a:bodyPr>
            <a:lstStyle/>
            <a:p>
              <a:pPr>
                <a:lnSpc>
                  <a:spcPct val="120000"/>
                </a:lnSpc>
                <a:spcBef>
                  <a:spcPct val="0"/>
                </a:spcBef>
              </a:pPr>
              <a:r>
                <a:rPr lang="en-US" sz="2300" b="1">
                  <a:solidFill>
                    <a:srgbClr val="000000"/>
                  </a:solidFill>
                  <a:latin typeface="Arial" pitchFamily="34" charset="0"/>
                </a:rPr>
                <a:t>Cần khởi động kĩ trước khi luyện tập để phòng tránh chấn thương</a:t>
              </a:r>
            </a:p>
          </p:txBody>
        </p:sp>
        <p:grpSp>
          <p:nvGrpSpPr>
            <p:cNvPr id="12" name="Group 12"/>
            <p:cNvGrpSpPr/>
            <p:nvPr/>
          </p:nvGrpSpPr>
          <p:grpSpPr>
            <a:xfrm>
              <a:off x="0" y="21231"/>
              <a:ext cx="685736" cy="685736"/>
              <a:chOff x="0" y="0"/>
              <a:chExt cx="812800" cy="812800"/>
            </a:xfrm>
          </p:grpSpPr>
          <p:sp>
            <p:nvSpPr>
              <p:cNvPr id="13" name="Freeform 1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1F27"/>
              </a:solidFill>
            </p:spPr>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grpSp>
      <p:grpSp>
        <p:nvGrpSpPr>
          <p:cNvPr id="15" name="Group 15"/>
          <p:cNvGrpSpPr/>
          <p:nvPr/>
        </p:nvGrpSpPr>
        <p:grpSpPr>
          <a:xfrm>
            <a:off x="903348" y="5679343"/>
            <a:ext cx="4866276" cy="807722"/>
            <a:chOff x="0" y="-66674"/>
            <a:chExt cx="9735086" cy="1615445"/>
          </a:xfrm>
        </p:grpSpPr>
        <p:sp>
          <p:nvSpPr>
            <p:cNvPr id="16" name="TextBox 16"/>
            <p:cNvSpPr txBox="1"/>
            <p:nvPr/>
          </p:nvSpPr>
          <p:spPr>
            <a:xfrm>
              <a:off x="1027331" y="-66674"/>
              <a:ext cx="8707755" cy="1615445"/>
            </a:xfrm>
            <a:prstGeom prst="rect">
              <a:avLst/>
            </a:prstGeom>
          </p:spPr>
          <p:txBody>
            <a:bodyPr lIns="0" tIns="0" rIns="0" bIns="0" rtlCol="0" anchor="t">
              <a:spAutoFit/>
            </a:bodyPr>
            <a:lstStyle/>
            <a:p>
              <a:pPr>
                <a:lnSpc>
                  <a:spcPct val="120000"/>
                </a:lnSpc>
                <a:spcBef>
                  <a:spcPct val="0"/>
                </a:spcBef>
              </a:pPr>
              <a:r>
                <a:rPr lang="en-US" sz="2300" b="1">
                  <a:solidFill>
                    <a:srgbClr val="000000"/>
                  </a:solidFill>
                  <a:latin typeface="Arial" pitchFamily="34" charset="0"/>
                </a:rPr>
                <a:t>Trang phục phù hợp, bổ sung nước hợp lý khi luyện tập</a:t>
              </a:r>
            </a:p>
          </p:txBody>
        </p:sp>
        <p:grpSp>
          <p:nvGrpSpPr>
            <p:cNvPr id="17" name="Group 17"/>
            <p:cNvGrpSpPr/>
            <p:nvPr/>
          </p:nvGrpSpPr>
          <p:grpSpPr>
            <a:xfrm>
              <a:off x="0" y="21231"/>
              <a:ext cx="685736" cy="685736"/>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1F27"/>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grpSp>
      <p:sp>
        <p:nvSpPr>
          <p:cNvPr id="20" name="AutoShape 20"/>
          <p:cNvSpPr/>
          <p:nvPr/>
        </p:nvSpPr>
        <p:spPr>
          <a:xfrm rot="5313152">
            <a:off x="4127767" y="489894"/>
            <a:ext cx="1005509" cy="0"/>
          </a:xfrm>
          <a:prstGeom prst="line">
            <a:avLst/>
          </a:prstGeom>
          <a:ln w="38100" cap="flat">
            <a:solidFill>
              <a:srgbClr val="D61F27"/>
            </a:solidFill>
            <a:prstDash val="solid"/>
            <a:headEnd type="none" w="sm" len="sm"/>
            <a:tailEnd type="none" w="sm" len="sm"/>
          </a:ln>
        </p:spPr>
      </p:sp>
      <p:sp>
        <p:nvSpPr>
          <p:cNvPr id="21" name="TextBox 21"/>
          <p:cNvSpPr txBox="1"/>
          <p:nvPr/>
        </p:nvSpPr>
        <p:spPr>
          <a:xfrm>
            <a:off x="4763833" y="87843"/>
            <a:ext cx="4723853" cy="807722"/>
          </a:xfrm>
          <a:prstGeom prst="rect">
            <a:avLst/>
          </a:prstGeom>
        </p:spPr>
        <p:txBody>
          <a:bodyPr lIns="0" tIns="0" rIns="0" bIns="0" rtlCol="0" anchor="t">
            <a:spAutoFit/>
          </a:bodyPr>
          <a:lstStyle/>
          <a:p>
            <a:pPr algn="just">
              <a:lnSpc>
                <a:spcPts val="3266"/>
              </a:lnSpc>
              <a:spcBef>
                <a:spcPct val="0"/>
              </a:spcBef>
            </a:pPr>
            <a:r>
              <a:rPr lang="en-US" sz="2300" b="1">
                <a:solidFill>
                  <a:srgbClr val="184375"/>
                </a:solidFill>
                <a:latin typeface="Arial" pitchFamily="34" charset="0"/>
              </a:rPr>
              <a:t>1. Vai trò của thể dục, thể thao với sức khỏe và hệ vận động</a:t>
            </a:r>
          </a:p>
        </p:txBody>
      </p:sp>
      <p:pic>
        <p:nvPicPr>
          <p:cNvPr id="22" name="Picture 22"/>
          <p:cNvPicPr>
            <a:picLocks noChangeAspect="1"/>
          </p:cNvPicPr>
          <p:nvPr/>
        </p:nvPicPr>
        <p:blipFill>
          <a:blip r:embed="rId5"/>
          <a:srcRect/>
          <a:stretch>
            <a:fillRect/>
          </a:stretch>
        </p:blipFill>
        <p:spPr>
          <a:xfrm>
            <a:off x="9614652" y="1"/>
            <a:ext cx="2757160" cy="1358255"/>
          </a:xfrm>
          <a:prstGeom prst="rect">
            <a:avLst/>
          </a:prstGeom>
        </p:spPr>
      </p:pic>
      <p:sp>
        <p:nvSpPr>
          <p:cNvPr id="23" name="TextBox 23"/>
          <p:cNvSpPr txBox="1"/>
          <p:nvPr/>
        </p:nvSpPr>
        <p:spPr>
          <a:xfrm>
            <a:off x="685622" y="464609"/>
            <a:ext cx="3944900"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BẢO VỆ HỆ VẬN ĐỘNG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41905" y="-943165"/>
            <a:ext cx="13072637" cy="2239349"/>
            <a:chOff x="0" y="0"/>
            <a:chExt cx="5165844" cy="884681"/>
          </a:xfrm>
        </p:grpSpPr>
        <p:sp>
          <p:nvSpPr>
            <p:cNvPr id="3" name="Freeform 3"/>
            <p:cNvSpPr/>
            <p:nvPr/>
          </p:nvSpPr>
          <p:spPr>
            <a:xfrm>
              <a:off x="0" y="0"/>
              <a:ext cx="5165844" cy="884681"/>
            </a:xfrm>
            <a:custGeom>
              <a:avLst/>
              <a:gdLst/>
              <a:ahLst/>
              <a:cxnLst/>
              <a:rect l="l" t="t" r="r" b="b"/>
              <a:pathLst>
                <a:path w="5165844" h="884681">
                  <a:moveTo>
                    <a:pt x="0" y="0"/>
                  </a:moveTo>
                  <a:lnTo>
                    <a:pt x="5165844" y="0"/>
                  </a:lnTo>
                  <a:lnTo>
                    <a:pt x="5165844" y="884681"/>
                  </a:lnTo>
                  <a:lnTo>
                    <a:pt x="0" y="884681"/>
                  </a:lnTo>
                  <a:close/>
                </a:path>
              </a:pathLst>
            </a:custGeom>
            <a:solidFill>
              <a:srgbClr val="D61F27"/>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117133" y="142523"/>
            <a:ext cx="1028432" cy="102870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5621" y="1813553"/>
            <a:ext cx="2453392" cy="4654196"/>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V="1">
            <a:off x="3139013" y="2410453"/>
            <a:ext cx="2341544" cy="614815"/>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V="1">
            <a:off x="3139013" y="4136519"/>
            <a:ext cx="2341544" cy="614815"/>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334974">
            <a:off x="3663924" y="4433372"/>
            <a:ext cx="1724787" cy="2742486"/>
          </a:xfrm>
          <a:prstGeom prst="rect">
            <a:avLst/>
          </a:prstGeom>
        </p:spPr>
      </p:pic>
      <p:sp>
        <p:nvSpPr>
          <p:cNvPr id="10" name="TextBox 10"/>
          <p:cNvSpPr txBox="1"/>
          <p:nvPr/>
        </p:nvSpPr>
        <p:spPr>
          <a:xfrm>
            <a:off x="685622" y="464609"/>
            <a:ext cx="10431510" cy="384529"/>
          </a:xfrm>
          <a:prstGeom prst="rect">
            <a:avLst/>
          </a:prstGeom>
        </p:spPr>
        <p:txBody>
          <a:bodyPr lIns="0" tIns="0" rIns="0" bIns="0" rtlCol="0" anchor="t">
            <a:spAutoFit/>
          </a:bodyPr>
          <a:lstStyle/>
          <a:p>
            <a:pPr>
              <a:lnSpc>
                <a:spcPts val="3266"/>
              </a:lnSpc>
              <a:spcBef>
                <a:spcPct val="0"/>
              </a:spcBef>
            </a:pPr>
            <a:r>
              <a:rPr lang="en-US" sz="2300" b="1" dirty="0">
                <a:solidFill>
                  <a:srgbClr val="FFFEEB"/>
                </a:solidFill>
                <a:latin typeface="Arial" pitchFamily="34" charset="0"/>
              </a:rPr>
              <a:t>IV. THỰC HÀNH SƠ CỨU VÀ BĂNG BÓ KHI NGƯỜI KHÁC BỊ GÃY XƯƠNG</a:t>
            </a:r>
          </a:p>
        </p:txBody>
      </p:sp>
      <p:sp>
        <p:nvSpPr>
          <p:cNvPr id="11" name="TextBox 11"/>
          <p:cNvSpPr txBox="1"/>
          <p:nvPr/>
        </p:nvSpPr>
        <p:spPr>
          <a:xfrm>
            <a:off x="4820081" y="1415620"/>
            <a:ext cx="2548663" cy="384529"/>
          </a:xfrm>
          <a:prstGeom prst="rect">
            <a:avLst/>
          </a:prstGeom>
        </p:spPr>
        <p:txBody>
          <a:bodyPr lIns="0" tIns="0" rIns="0" bIns="0" rtlCol="0" anchor="t">
            <a:spAutoFit/>
          </a:bodyPr>
          <a:lstStyle/>
          <a:p>
            <a:pPr algn="ctr">
              <a:lnSpc>
                <a:spcPts val="3266"/>
              </a:lnSpc>
            </a:pPr>
            <a:r>
              <a:rPr lang="en-US" sz="2300" b="1" dirty="0" err="1">
                <a:solidFill>
                  <a:srgbClr val="D61F27"/>
                </a:solidFill>
                <a:latin typeface="Arial" pitchFamily="34" charset="0"/>
              </a:rPr>
              <a:t>Cơ</a:t>
            </a:r>
            <a:r>
              <a:rPr lang="en-US" sz="2300" b="1" dirty="0">
                <a:solidFill>
                  <a:srgbClr val="D61F27"/>
                </a:solidFill>
                <a:latin typeface="Arial" pitchFamily="34" charset="0"/>
              </a:rPr>
              <a:t> </a:t>
            </a:r>
            <a:r>
              <a:rPr lang="en-US" sz="2300" b="1" dirty="0" err="1">
                <a:solidFill>
                  <a:srgbClr val="D61F27"/>
                </a:solidFill>
                <a:latin typeface="Arial" pitchFamily="34" charset="0"/>
              </a:rPr>
              <a:t>sở</a:t>
            </a:r>
            <a:r>
              <a:rPr lang="en-US" sz="2300" b="1" dirty="0">
                <a:solidFill>
                  <a:srgbClr val="D61F27"/>
                </a:solidFill>
                <a:latin typeface="Arial" pitchFamily="34" charset="0"/>
              </a:rPr>
              <a:t> </a:t>
            </a:r>
            <a:r>
              <a:rPr lang="en-US" sz="2300" b="1" dirty="0" err="1">
                <a:solidFill>
                  <a:srgbClr val="D61F27"/>
                </a:solidFill>
                <a:latin typeface="Arial" pitchFamily="34" charset="0"/>
              </a:rPr>
              <a:t>lý</a:t>
            </a:r>
            <a:r>
              <a:rPr lang="en-US" sz="2300" b="1" dirty="0">
                <a:solidFill>
                  <a:srgbClr val="D61F27"/>
                </a:solidFill>
                <a:latin typeface="Arial" pitchFamily="34" charset="0"/>
              </a:rPr>
              <a:t> </a:t>
            </a:r>
            <a:r>
              <a:rPr lang="en-US" sz="2300" b="1" dirty="0" err="1">
                <a:solidFill>
                  <a:srgbClr val="D61F27"/>
                </a:solidFill>
                <a:latin typeface="Arial" pitchFamily="34" charset="0"/>
              </a:rPr>
              <a:t>thuyết</a:t>
            </a:r>
            <a:endParaRPr lang="en-US" sz="2300" b="1" dirty="0">
              <a:solidFill>
                <a:srgbClr val="D61F27"/>
              </a:solidFill>
              <a:latin typeface="Arial" pitchFamily="34" charset="0"/>
            </a:endParaRPr>
          </a:p>
        </p:txBody>
      </p:sp>
      <p:sp>
        <p:nvSpPr>
          <p:cNvPr id="12" name="TextBox 12"/>
          <p:cNvSpPr txBox="1"/>
          <p:nvPr/>
        </p:nvSpPr>
        <p:spPr>
          <a:xfrm>
            <a:off x="5570464" y="2597703"/>
            <a:ext cx="5932740" cy="807722"/>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Gãy xương gây sưng, đau nhức, khó hoặc không cử động được</a:t>
            </a:r>
          </a:p>
        </p:txBody>
      </p:sp>
      <p:sp>
        <p:nvSpPr>
          <p:cNvPr id="13" name="TextBox 13"/>
          <p:cNvSpPr txBox="1"/>
          <p:nvPr/>
        </p:nvSpPr>
        <p:spPr>
          <a:xfrm>
            <a:off x="5570464" y="3911018"/>
            <a:ext cx="6060885" cy="1692771"/>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Khi xương bị gãy nếu được </a:t>
            </a:r>
            <a:r>
              <a:rPr lang="en-US" sz="2300" b="1">
                <a:solidFill>
                  <a:srgbClr val="C00000"/>
                </a:solidFill>
                <a:latin typeface="Arial" pitchFamily="34" charset="0"/>
              </a:rPr>
              <a:t>nắn thẳng trục</a:t>
            </a:r>
            <a:r>
              <a:rPr lang="en-US" sz="2300" b="1">
                <a:solidFill>
                  <a:srgbClr val="000000"/>
                </a:solidFill>
                <a:latin typeface="Arial" pitchFamily="34" charset="0"/>
              </a:rPr>
              <a:t> và </a:t>
            </a:r>
            <a:r>
              <a:rPr lang="en-US" sz="2300" b="1">
                <a:solidFill>
                  <a:srgbClr val="C00000"/>
                </a:solidFill>
                <a:latin typeface="Arial" pitchFamily="34" charset="0"/>
              </a:rPr>
              <a:t>cố định tốt </a:t>
            </a:r>
            <a:r>
              <a:rPr lang="en-US" sz="2300" b="1">
                <a:solidFill>
                  <a:srgbClr val="000000"/>
                </a:solidFill>
                <a:latin typeface="Arial" pitchFamily="34" charset="0"/>
              </a:rPr>
              <a:t>sẽ tự liền lại được do tế bào tạo xương ở màng xương liên tục sản sinh ra các tế bào xương mới</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1000"/>
                                        <p:tgtEl>
                                          <p:spTgt spid="7"/>
                                        </p:tgtEl>
                                      </p:cBhvr>
                                    </p:animEffect>
                                    <p:anim calcmode="lin" valueType="num">
                                      <p:cBhvr>
                                        <p:cTn id="44" dur="1000" fill="hold"/>
                                        <p:tgtEl>
                                          <p:spTgt spid="7"/>
                                        </p:tgtEl>
                                        <p:attrNameLst>
                                          <p:attrName>ppt_x</p:attrName>
                                        </p:attrNameLst>
                                      </p:cBhvr>
                                      <p:tavLst>
                                        <p:tav tm="0">
                                          <p:val>
                                            <p:strVal val="#ppt_x"/>
                                          </p:val>
                                        </p:tav>
                                        <p:tav tm="100000">
                                          <p:val>
                                            <p:strVal val="#ppt_x"/>
                                          </p:val>
                                        </p:tav>
                                      </p:tavLst>
                                    </p:anim>
                                    <p:anim calcmode="lin" valueType="num">
                                      <p:cBhvr>
                                        <p:cTn id="45" dur="1000" fill="hold"/>
                                        <p:tgtEl>
                                          <p:spTgt spid="7"/>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1000"/>
                                        <p:tgtEl>
                                          <p:spTgt spid="8"/>
                                        </p:tgtEl>
                                      </p:cBhvr>
                                    </p:animEffect>
                                    <p:anim calcmode="lin" valueType="num">
                                      <p:cBhvr>
                                        <p:cTn id="56" dur="1000" fill="hold"/>
                                        <p:tgtEl>
                                          <p:spTgt spid="8"/>
                                        </p:tgtEl>
                                        <p:attrNameLst>
                                          <p:attrName>ppt_x</p:attrName>
                                        </p:attrNameLst>
                                      </p:cBhvr>
                                      <p:tavLst>
                                        <p:tav tm="0">
                                          <p:val>
                                            <p:strVal val="#ppt_x"/>
                                          </p:val>
                                        </p:tav>
                                        <p:tav tm="100000">
                                          <p:val>
                                            <p:strVal val="#ppt_x"/>
                                          </p:val>
                                        </p:tav>
                                      </p:tavLst>
                                    </p:anim>
                                    <p:anim calcmode="lin" valueType="num">
                                      <p:cBhvr>
                                        <p:cTn id="57" dur="1000" fill="hold"/>
                                        <p:tgtEl>
                                          <p:spTgt spid="8"/>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1000"/>
                                        <p:tgtEl>
                                          <p:spTgt spid="13"/>
                                        </p:tgtEl>
                                      </p:cBhvr>
                                    </p:animEffect>
                                    <p:anim calcmode="lin" valueType="num">
                                      <p:cBhvr>
                                        <p:cTn id="61" dur="1000" fill="hold"/>
                                        <p:tgtEl>
                                          <p:spTgt spid="13"/>
                                        </p:tgtEl>
                                        <p:attrNameLst>
                                          <p:attrName>ppt_x</p:attrName>
                                        </p:attrNameLst>
                                      </p:cBhvr>
                                      <p:tavLst>
                                        <p:tav tm="0">
                                          <p:val>
                                            <p:strVal val="#ppt_x"/>
                                          </p:val>
                                        </p:tav>
                                        <p:tav tm="100000">
                                          <p:val>
                                            <p:strVal val="#ppt_x"/>
                                          </p:val>
                                        </p:tav>
                                      </p:tavLst>
                                    </p:anim>
                                    <p:anim calcmode="lin" valueType="num">
                                      <p:cBhvr>
                                        <p:cTn id="6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41905" y="-943165"/>
            <a:ext cx="13072637" cy="2239349"/>
            <a:chOff x="0" y="0"/>
            <a:chExt cx="5165844" cy="884681"/>
          </a:xfrm>
        </p:grpSpPr>
        <p:sp>
          <p:nvSpPr>
            <p:cNvPr id="3" name="Freeform 3"/>
            <p:cNvSpPr/>
            <p:nvPr/>
          </p:nvSpPr>
          <p:spPr>
            <a:xfrm>
              <a:off x="0" y="0"/>
              <a:ext cx="5165844" cy="884681"/>
            </a:xfrm>
            <a:custGeom>
              <a:avLst/>
              <a:gdLst/>
              <a:ahLst/>
              <a:cxnLst/>
              <a:rect l="l" t="t" r="r" b="b"/>
              <a:pathLst>
                <a:path w="5165844" h="884681">
                  <a:moveTo>
                    <a:pt x="0" y="0"/>
                  </a:moveTo>
                  <a:lnTo>
                    <a:pt x="5165844" y="0"/>
                  </a:lnTo>
                  <a:lnTo>
                    <a:pt x="5165844" y="884681"/>
                  </a:lnTo>
                  <a:lnTo>
                    <a:pt x="0" y="884681"/>
                  </a:lnTo>
                  <a:close/>
                </a:path>
              </a:pathLst>
            </a:custGeom>
            <a:solidFill>
              <a:srgbClr val="D61F27"/>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117133" y="142523"/>
            <a:ext cx="1028432" cy="102870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5622" y="1800149"/>
            <a:ext cx="2453392" cy="4654196"/>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V="1">
            <a:off x="2808776" y="2596024"/>
            <a:ext cx="2341544" cy="614815"/>
          </a:xfrm>
          <a:prstGeom prst="rect">
            <a:avLst/>
          </a:prstGeom>
        </p:spPr>
      </p:pic>
      <p:sp>
        <p:nvSpPr>
          <p:cNvPr id="10" name="TextBox 10"/>
          <p:cNvSpPr txBox="1"/>
          <p:nvPr/>
        </p:nvSpPr>
        <p:spPr>
          <a:xfrm>
            <a:off x="685622" y="464609"/>
            <a:ext cx="10431510" cy="384529"/>
          </a:xfrm>
          <a:prstGeom prst="rect">
            <a:avLst/>
          </a:prstGeom>
        </p:spPr>
        <p:txBody>
          <a:bodyPr lIns="0" tIns="0" rIns="0" bIns="0" rtlCol="0" anchor="t">
            <a:spAutoFit/>
          </a:bodyPr>
          <a:lstStyle/>
          <a:p>
            <a:pPr>
              <a:lnSpc>
                <a:spcPts val="3266"/>
              </a:lnSpc>
              <a:spcBef>
                <a:spcPct val="0"/>
              </a:spcBef>
            </a:pPr>
            <a:r>
              <a:rPr lang="en-US" sz="2300" b="1" dirty="0">
                <a:solidFill>
                  <a:srgbClr val="FFFEEB"/>
                </a:solidFill>
                <a:latin typeface="Arial" pitchFamily="34" charset="0"/>
              </a:rPr>
              <a:t>IV. THỰC HÀNH SƠ CỨU VÀ BĂNG BÓ KHI NGƯỜI KHÁC BỊ GÃY XƯƠNG</a:t>
            </a:r>
          </a:p>
        </p:txBody>
      </p:sp>
      <p:sp>
        <p:nvSpPr>
          <p:cNvPr id="11" name="TextBox 11"/>
          <p:cNvSpPr txBox="1"/>
          <p:nvPr/>
        </p:nvSpPr>
        <p:spPr>
          <a:xfrm>
            <a:off x="4820081" y="1415620"/>
            <a:ext cx="2548663" cy="384529"/>
          </a:xfrm>
          <a:prstGeom prst="rect">
            <a:avLst/>
          </a:prstGeom>
        </p:spPr>
        <p:txBody>
          <a:bodyPr lIns="0" tIns="0" rIns="0" bIns="0" rtlCol="0" anchor="t">
            <a:spAutoFit/>
          </a:bodyPr>
          <a:lstStyle/>
          <a:p>
            <a:pPr algn="ctr">
              <a:lnSpc>
                <a:spcPts val="3266"/>
              </a:lnSpc>
            </a:pPr>
            <a:r>
              <a:rPr lang="en-US" sz="2300" b="1" dirty="0">
                <a:solidFill>
                  <a:srgbClr val="D61F27"/>
                </a:solidFill>
                <a:latin typeface="Arial" pitchFamily="34" charset="0"/>
              </a:rPr>
              <a:t>1. </a:t>
            </a:r>
            <a:r>
              <a:rPr lang="en-US" sz="2300" b="1" dirty="0" err="1">
                <a:solidFill>
                  <a:srgbClr val="D61F27"/>
                </a:solidFill>
                <a:latin typeface="Arial" pitchFamily="34" charset="0"/>
              </a:rPr>
              <a:t>Mục</a:t>
            </a:r>
            <a:r>
              <a:rPr lang="en-US" sz="2300" b="1" dirty="0">
                <a:solidFill>
                  <a:srgbClr val="D61F27"/>
                </a:solidFill>
                <a:latin typeface="Arial" pitchFamily="34" charset="0"/>
              </a:rPr>
              <a:t> </a:t>
            </a:r>
            <a:r>
              <a:rPr lang="en-US" sz="2300" b="1" dirty="0" err="1">
                <a:solidFill>
                  <a:srgbClr val="D61F27"/>
                </a:solidFill>
                <a:latin typeface="Arial" pitchFamily="34" charset="0"/>
              </a:rPr>
              <a:t>tiêu</a:t>
            </a:r>
            <a:endParaRPr lang="en-US" sz="2300" b="1" dirty="0">
              <a:solidFill>
                <a:srgbClr val="D61F27"/>
              </a:solidFill>
              <a:latin typeface="Arial" pitchFamily="34" charset="0"/>
            </a:endParaRPr>
          </a:p>
        </p:txBody>
      </p:sp>
      <p:sp>
        <p:nvSpPr>
          <p:cNvPr id="12" name="TextBox 12"/>
          <p:cNvSpPr txBox="1"/>
          <p:nvPr/>
        </p:nvSpPr>
        <p:spPr>
          <a:xfrm>
            <a:off x="5298680" y="2903432"/>
            <a:ext cx="5932740" cy="849463"/>
          </a:xfrm>
          <a:prstGeom prst="rect">
            <a:avLst/>
          </a:prstGeom>
        </p:spPr>
        <p:txBody>
          <a:bodyPr lIns="0" tIns="0" rIns="0" bIns="0" rtlCol="0" anchor="t">
            <a:spAutoFit/>
          </a:bodyPr>
          <a:lstStyle/>
          <a:p>
            <a:pPr algn="just">
              <a:lnSpc>
                <a:spcPct val="120000"/>
              </a:lnSpc>
              <a:spcBef>
                <a:spcPct val="0"/>
              </a:spcBef>
            </a:pPr>
            <a:r>
              <a:rPr lang="en-US" sz="2300" b="1" dirty="0" err="1">
                <a:solidFill>
                  <a:srgbClr val="000000"/>
                </a:solidFill>
                <a:latin typeface="Arial" pitchFamily="34" charset="0"/>
              </a:rPr>
              <a:t>Thực</a:t>
            </a:r>
            <a:r>
              <a:rPr lang="en-US" sz="2300" b="1" dirty="0">
                <a:solidFill>
                  <a:srgbClr val="000000"/>
                </a:solidFill>
                <a:latin typeface="Arial" pitchFamily="34" charset="0"/>
              </a:rPr>
              <a:t> </a:t>
            </a:r>
            <a:r>
              <a:rPr lang="en-US" sz="2300" b="1" dirty="0" err="1">
                <a:solidFill>
                  <a:srgbClr val="000000"/>
                </a:solidFill>
                <a:latin typeface="Arial" pitchFamily="34" charset="0"/>
              </a:rPr>
              <a:t>hiện</a:t>
            </a:r>
            <a:r>
              <a:rPr lang="en-US" sz="2300" b="1" dirty="0">
                <a:solidFill>
                  <a:srgbClr val="000000"/>
                </a:solidFill>
                <a:latin typeface="Arial" pitchFamily="34" charset="0"/>
              </a:rPr>
              <a:t> </a:t>
            </a:r>
            <a:r>
              <a:rPr lang="en-US" sz="2300" b="1" dirty="0" err="1">
                <a:solidFill>
                  <a:srgbClr val="000000"/>
                </a:solidFill>
                <a:latin typeface="Arial" pitchFamily="34" charset="0"/>
              </a:rPr>
              <a:t>được</a:t>
            </a:r>
            <a:r>
              <a:rPr lang="en-US" sz="2300" b="1" dirty="0">
                <a:solidFill>
                  <a:srgbClr val="000000"/>
                </a:solidFill>
                <a:latin typeface="Arial" pitchFamily="34" charset="0"/>
              </a:rPr>
              <a:t> </a:t>
            </a:r>
            <a:r>
              <a:rPr lang="en-US" sz="2300" b="1" dirty="0" err="1">
                <a:solidFill>
                  <a:srgbClr val="000000"/>
                </a:solidFill>
                <a:latin typeface="Arial" pitchFamily="34" charset="0"/>
              </a:rPr>
              <a:t>sơ</a:t>
            </a:r>
            <a:r>
              <a:rPr lang="en-US" sz="2300" b="1" dirty="0">
                <a:solidFill>
                  <a:srgbClr val="000000"/>
                </a:solidFill>
                <a:latin typeface="Arial" pitchFamily="34" charset="0"/>
              </a:rPr>
              <a:t> </a:t>
            </a:r>
            <a:r>
              <a:rPr lang="en-US" sz="2300" b="1" dirty="0" err="1">
                <a:solidFill>
                  <a:srgbClr val="000000"/>
                </a:solidFill>
                <a:latin typeface="Arial" pitchFamily="34" charset="0"/>
              </a:rPr>
              <a:t>cứu</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bằng</a:t>
            </a:r>
            <a:r>
              <a:rPr lang="en-US" sz="2300" b="1" dirty="0">
                <a:solidFill>
                  <a:srgbClr val="000000"/>
                </a:solidFill>
                <a:latin typeface="Arial" pitchFamily="34" charset="0"/>
              </a:rPr>
              <a:t> </a:t>
            </a:r>
            <a:r>
              <a:rPr lang="en-US" sz="2300" b="1" dirty="0" err="1">
                <a:solidFill>
                  <a:srgbClr val="000000"/>
                </a:solidFill>
                <a:latin typeface="Arial" pitchFamily="34" charset="0"/>
              </a:rPr>
              <a:t>bó</a:t>
            </a:r>
            <a:r>
              <a:rPr lang="en-US" sz="2300" b="1" dirty="0">
                <a:solidFill>
                  <a:srgbClr val="000000"/>
                </a:solidFill>
                <a:latin typeface="Arial" pitchFamily="34" charset="0"/>
              </a:rPr>
              <a:t> </a:t>
            </a:r>
            <a:r>
              <a:rPr lang="en-US" sz="2300" b="1" dirty="0" err="1">
                <a:solidFill>
                  <a:srgbClr val="000000"/>
                </a:solidFill>
                <a:latin typeface="Arial" pitchFamily="34" charset="0"/>
              </a:rPr>
              <a:t>khi</a:t>
            </a:r>
            <a:r>
              <a:rPr lang="en-US" sz="2300" b="1" dirty="0">
                <a:solidFill>
                  <a:srgbClr val="000000"/>
                </a:solidFill>
                <a:latin typeface="Arial" pitchFamily="34" charset="0"/>
              </a:rPr>
              <a:t> </a:t>
            </a:r>
            <a:r>
              <a:rPr lang="en-US" sz="2300" b="1" dirty="0" err="1">
                <a:solidFill>
                  <a:srgbClr val="000000"/>
                </a:solidFill>
                <a:latin typeface="Arial" pitchFamily="34" charset="0"/>
              </a:rPr>
              <a:t>người</a:t>
            </a:r>
            <a:r>
              <a:rPr lang="en-US" sz="2300" b="1" dirty="0">
                <a:solidFill>
                  <a:srgbClr val="000000"/>
                </a:solidFill>
                <a:latin typeface="Arial" pitchFamily="34" charset="0"/>
              </a:rPr>
              <a:t> </a:t>
            </a:r>
            <a:r>
              <a:rPr lang="en-US" sz="2300" b="1" dirty="0" err="1">
                <a:solidFill>
                  <a:srgbClr val="000000"/>
                </a:solidFill>
                <a:latin typeface="Arial" pitchFamily="34" charset="0"/>
              </a:rPr>
              <a:t>khác</a:t>
            </a:r>
            <a:r>
              <a:rPr lang="en-US" sz="2300" b="1" dirty="0">
                <a:solidFill>
                  <a:srgbClr val="000000"/>
                </a:solidFill>
                <a:latin typeface="Arial" pitchFamily="34" charset="0"/>
              </a:rPr>
              <a:t> </a:t>
            </a:r>
            <a:r>
              <a:rPr lang="en-US" sz="2300" b="1" dirty="0" err="1">
                <a:solidFill>
                  <a:srgbClr val="000000"/>
                </a:solidFill>
                <a:latin typeface="Arial" pitchFamily="34" charset="0"/>
              </a:rPr>
              <a:t>bị</a:t>
            </a:r>
            <a:r>
              <a:rPr lang="en-US" sz="2300" b="1" dirty="0">
                <a:solidFill>
                  <a:srgbClr val="000000"/>
                </a:solidFill>
                <a:latin typeface="Arial" pitchFamily="34" charset="0"/>
              </a:rPr>
              <a:t> </a:t>
            </a:r>
            <a:r>
              <a:rPr lang="en-US" sz="2300" b="1" dirty="0" err="1">
                <a:solidFill>
                  <a:srgbClr val="000000"/>
                </a:solidFill>
                <a:latin typeface="Arial" pitchFamily="34" charset="0"/>
              </a:rPr>
              <a:t>gãy</a:t>
            </a:r>
            <a:r>
              <a:rPr lang="en-US" sz="2300" b="1" dirty="0">
                <a:solidFill>
                  <a:srgbClr val="000000"/>
                </a:solidFill>
                <a:latin typeface="Arial" pitchFamily="34" charset="0"/>
              </a:rPr>
              <a:t> </a:t>
            </a:r>
            <a:r>
              <a:rPr lang="en-US" sz="2300" b="1" dirty="0" err="1">
                <a:solidFill>
                  <a:srgbClr val="000000"/>
                </a:solidFill>
                <a:latin typeface="Arial" pitchFamily="34" charset="0"/>
              </a:rPr>
              <a:t>xương</a:t>
            </a:r>
            <a:endParaRPr lang="en-US" sz="2300" b="1" dirty="0">
              <a:solidFill>
                <a:srgbClr val="000000"/>
              </a:solidFill>
              <a:latin typeface="Arial" pitchFamily="34" charset="0"/>
            </a:endParaRPr>
          </a:p>
        </p:txBody>
      </p:sp>
    </p:spTree>
    <p:extLst>
      <p:ext uri="{BB962C8B-B14F-4D97-AF65-F5344CB8AC3E}">
        <p14:creationId xmlns:p14="http://schemas.microsoft.com/office/powerpoint/2010/main" val="24391747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ppt_x</p:attrName>
                                        </p:attrNameLst>
                                      </p:cBhvr>
                                      <p:tavLst>
                                        <p:tav tm="0">
                                          <p:val>
                                            <p:strVal val="#ppt_x"/>
                                          </p:val>
                                        </p:tav>
                                        <p:tav tm="100000">
                                          <p:val>
                                            <p:strVal val="#ppt_x"/>
                                          </p:val>
                                        </p:tav>
                                      </p:tavLst>
                                    </p:anim>
                                    <p:anim calcmode="lin" valueType="num">
                                      <p:cBhvr>
                                        <p:cTn id="4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41905" y="-943165"/>
            <a:ext cx="13072637" cy="2239349"/>
            <a:chOff x="0" y="0"/>
            <a:chExt cx="5165844" cy="884681"/>
          </a:xfrm>
        </p:grpSpPr>
        <p:sp>
          <p:nvSpPr>
            <p:cNvPr id="3" name="Freeform 3"/>
            <p:cNvSpPr/>
            <p:nvPr/>
          </p:nvSpPr>
          <p:spPr>
            <a:xfrm>
              <a:off x="0" y="0"/>
              <a:ext cx="5165844" cy="884681"/>
            </a:xfrm>
            <a:custGeom>
              <a:avLst/>
              <a:gdLst/>
              <a:ahLst/>
              <a:cxnLst/>
              <a:rect l="l" t="t" r="r" b="b"/>
              <a:pathLst>
                <a:path w="5165844" h="884681">
                  <a:moveTo>
                    <a:pt x="0" y="0"/>
                  </a:moveTo>
                  <a:lnTo>
                    <a:pt x="5165844" y="0"/>
                  </a:lnTo>
                  <a:lnTo>
                    <a:pt x="5165844" y="884681"/>
                  </a:lnTo>
                  <a:lnTo>
                    <a:pt x="0" y="884681"/>
                  </a:lnTo>
                  <a:close/>
                </a:path>
              </a:pathLst>
            </a:custGeom>
            <a:solidFill>
              <a:srgbClr val="D61F27"/>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117133" y="142523"/>
            <a:ext cx="1028432" cy="102870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5621" y="1813553"/>
            <a:ext cx="2453392" cy="4654196"/>
          </a:xfrm>
          <a:prstGeom prst="rect">
            <a:avLst/>
          </a:prstGeom>
        </p:spPr>
      </p:pic>
      <p:sp>
        <p:nvSpPr>
          <p:cNvPr id="10" name="TextBox 10"/>
          <p:cNvSpPr txBox="1"/>
          <p:nvPr/>
        </p:nvSpPr>
        <p:spPr>
          <a:xfrm>
            <a:off x="685622" y="464609"/>
            <a:ext cx="10431510" cy="384529"/>
          </a:xfrm>
          <a:prstGeom prst="rect">
            <a:avLst/>
          </a:prstGeom>
        </p:spPr>
        <p:txBody>
          <a:bodyPr lIns="0" tIns="0" rIns="0" bIns="0" rtlCol="0" anchor="t">
            <a:spAutoFit/>
          </a:bodyPr>
          <a:lstStyle/>
          <a:p>
            <a:pPr>
              <a:lnSpc>
                <a:spcPts val="3266"/>
              </a:lnSpc>
              <a:spcBef>
                <a:spcPct val="0"/>
              </a:spcBef>
            </a:pPr>
            <a:r>
              <a:rPr lang="en-US" sz="2300" b="1" dirty="0">
                <a:solidFill>
                  <a:srgbClr val="FFFEEB"/>
                </a:solidFill>
                <a:latin typeface="Arial" pitchFamily="34" charset="0"/>
              </a:rPr>
              <a:t>IV. THỰC HÀNH SƠ CỨU VÀ BĂNG BÓ KHI NGƯỜI KHÁC BỊ GÃY XƯƠNG</a:t>
            </a:r>
          </a:p>
        </p:txBody>
      </p:sp>
      <p:sp>
        <p:nvSpPr>
          <p:cNvPr id="11" name="TextBox 11"/>
          <p:cNvSpPr txBox="1"/>
          <p:nvPr/>
        </p:nvSpPr>
        <p:spPr>
          <a:xfrm>
            <a:off x="4820081" y="1415620"/>
            <a:ext cx="2548663" cy="384529"/>
          </a:xfrm>
          <a:prstGeom prst="rect">
            <a:avLst/>
          </a:prstGeom>
        </p:spPr>
        <p:txBody>
          <a:bodyPr lIns="0" tIns="0" rIns="0" bIns="0" rtlCol="0" anchor="t">
            <a:spAutoFit/>
          </a:bodyPr>
          <a:lstStyle/>
          <a:p>
            <a:pPr algn="ctr">
              <a:lnSpc>
                <a:spcPts val="3266"/>
              </a:lnSpc>
            </a:pPr>
            <a:r>
              <a:rPr lang="en-US" sz="2300" b="1" dirty="0">
                <a:solidFill>
                  <a:srgbClr val="D61F27"/>
                </a:solidFill>
                <a:latin typeface="Arial" pitchFamily="34" charset="0"/>
              </a:rPr>
              <a:t>2. </a:t>
            </a:r>
            <a:r>
              <a:rPr lang="en-US" sz="2300" b="1" dirty="0" err="1">
                <a:solidFill>
                  <a:srgbClr val="D61F27"/>
                </a:solidFill>
                <a:latin typeface="Arial" pitchFamily="34" charset="0"/>
              </a:rPr>
              <a:t>Chuẩn</a:t>
            </a:r>
            <a:r>
              <a:rPr lang="en-US" sz="2300" b="1" dirty="0">
                <a:solidFill>
                  <a:srgbClr val="D61F27"/>
                </a:solidFill>
                <a:latin typeface="Arial" pitchFamily="34" charset="0"/>
              </a:rPr>
              <a:t> </a:t>
            </a:r>
            <a:r>
              <a:rPr lang="en-US" sz="2300" b="1" dirty="0" err="1">
                <a:solidFill>
                  <a:srgbClr val="D61F27"/>
                </a:solidFill>
                <a:latin typeface="Arial" pitchFamily="34" charset="0"/>
              </a:rPr>
              <a:t>bị</a:t>
            </a:r>
            <a:endParaRPr lang="en-US" sz="2300" b="1" dirty="0">
              <a:solidFill>
                <a:srgbClr val="D61F27"/>
              </a:solidFill>
              <a:latin typeface="Arial" pitchFamily="34" charset="0"/>
            </a:endParaRPr>
          </a:p>
        </p:txBody>
      </p:sp>
      <p:sp>
        <p:nvSpPr>
          <p:cNvPr id="12" name="TextBox 12"/>
          <p:cNvSpPr txBox="1"/>
          <p:nvPr/>
        </p:nvSpPr>
        <p:spPr>
          <a:xfrm>
            <a:off x="5297690" y="2603510"/>
            <a:ext cx="5932740" cy="849463"/>
          </a:xfrm>
          <a:prstGeom prst="rect">
            <a:avLst/>
          </a:prstGeom>
        </p:spPr>
        <p:txBody>
          <a:bodyPr lIns="0" tIns="0" rIns="0" bIns="0" rtlCol="0" anchor="t">
            <a:spAutoFit/>
          </a:bodyPr>
          <a:lstStyle/>
          <a:p>
            <a:pPr algn="just">
              <a:lnSpc>
                <a:spcPct val="120000"/>
              </a:lnSpc>
              <a:spcBef>
                <a:spcPct val="0"/>
              </a:spcBef>
            </a:pPr>
            <a:r>
              <a:rPr lang="en-US" sz="2300" b="1" dirty="0" err="1">
                <a:solidFill>
                  <a:srgbClr val="000000"/>
                </a:solidFill>
                <a:latin typeface="Arial" pitchFamily="34" charset="0"/>
              </a:rPr>
              <a:t>Nẹp</a:t>
            </a:r>
            <a:r>
              <a:rPr lang="en-US" sz="2300" b="1" dirty="0">
                <a:solidFill>
                  <a:srgbClr val="000000"/>
                </a:solidFill>
                <a:latin typeface="Arial" pitchFamily="34" charset="0"/>
              </a:rPr>
              <a:t> </a:t>
            </a:r>
            <a:r>
              <a:rPr lang="en-US" sz="2300" b="1" dirty="0" err="1">
                <a:solidFill>
                  <a:srgbClr val="000000"/>
                </a:solidFill>
                <a:latin typeface="Arial" pitchFamily="34" charset="0"/>
              </a:rPr>
              <a:t>bằng</a:t>
            </a:r>
            <a:r>
              <a:rPr lang="en-US" sz="2300" b="1" dirty="0">
                <a:solidFill>
                  <a:srgbClr val="000000"/>
                </a:solidFill>
                <a:latin typeface="Arial" pitchFamily="34" charset="0"/>
              </a:rPr>
              <a:t> </a:t>
            </a:r>
            <a:r>
              <a:rPr lang="en-US" sz="2300" b="1" dirty="0" err="1">
                <a:solidFill>
                  <a:srgbClr val="000000"/>
                </a:solidFill>
                <a:latin typeface="Arial" pitchFamily="34" charset="0"/>
              </a:rPr>
              <a:t>tre</a:t>
            </a:r>
            <a:r>
              <a:rPr lang="en-US" sz="2300" b="1" dirty="0">
                <a:solidFill>
                  <a:srgbClr val="000000"/>
                </a:solidFill>
                <a:latin typeface="Arial" pitchFamily="34" charset="0"/>
              </a:rPr>
              <a:t>/ </a:t>
            </a:r>
            <a:r>
              <a:rPr lang="en-US" sz="2300" b="1" dirty="0" err="1">
                <a:solidFill>
                  <a:srgbClr val="000000"/>
                </a:solidFill>
                <a:latin typeface="Arial" pitchFamily="34" charset="0"/>
              </a:rPr>
              <a:t>gỗ</a:t>
            </a:r>
            <a:r>
              <a:rPr lang="en-US" sz="2300" b="1" dirty="0">
                <a:solidFill>
                  <a:srgbClr val="000000"/>
                </a:solidFill>
                <a:latin typeface="Arial" pitchFamily="34" charset="0"/>
              </a:rPr>
              <a:t>/ </a:t>
            </a:r>
            <a:r>
              <a:rPr lang="en-US" sz="2300" b="1" dirty="0" err="1">
                <a:solidFill>
                  <a:srgbClr val="000000"/>
                </a:solidFill>
                <a:latin typeface="Arial" pitchFamily="34" charset="0"/>
              </a:rPr>
              <a:t>nhựa</a:t>
            </a:r>
            <a:r>
              <a:rPr lang="en-US" sz="2300" b="1" dirty="0">
                <a:solidFill>
                  <a:srgbClr val="000000"/>
                </a:solidFill>
                <a:latin typeface="Arial" pitchFamily="34" charset="0"/>
              </a:rPr>
              <a:t> </a:t>
            </a:r>
            <a:r>
              <a:rPr lang="en-US" sz="2300" b="1" dirty="0" err="1">
                <a:solidFill>
                  <a:srgbClr val="000000"/>
                </a:solidFill>
                <a:latin typeface="Arial" pitchFamily="34" charset="0"/>
              </a:rPr>
              <a:t>dài</a:t>
            </a:r>
            <a:r>
              <a:rPr lang="en-US" sz="2300" b="1" dirty="0">
                <a:solidFill>
                  <a:srgbClr val="000000"/>
                </a:solidFill>
                <a:latin typeface="Arial" pitchFamily="34" charset="0"/>
              </a:rPr>
              <a:t> </a:t>
            </a:r>
            <a:r>
              <a:rPr lang="en-US" sz="2300" b="1" dirty="0" err="1">
                <a:solidFill>
                  <a:srgbClr val="000000"/>
                </a:solidFill>
                <a:latin typeface="Arial" pitchFamily="34" charset="0"/>
              </a:rPr>
              <a:t>từ</a:t>
            </a:r>
            <a:r>
              <a:rPr lang="en-US" sz="2300" b="1" dirty="0">
                <a:solidFill>
                  <a:srgbClr val="000000"/>
                </a:solidFill>
                <a:latin typeface="Arial" pitchFamily="34" charset="0"/>
              </a:rPr>
              <a:t> 30cm </a:t>
            </a:r>
            <a:r>
              <a:rPr lang="en-US" sz="2300" b="1" dirty="0" err="1">
                <a:solidFill>
                  <a:srgbClr val="000000"/>
                </a:solidFill>
                <a:latin typeface="Arial" pitchFamily="34" charset="0"/>
              </a:rPr>
              <a:t>đến</a:t>
            </a:r>
            <a:r>
              <a:rPr lang="en-US" sz="2300" b="1" dirty="0">
                <a:solidFill>
                  <a:srgbClr val="000000"/>
                </a:solidFill>
                <a:latin typeface="Arial" pitchFamily="34" charset="0"/>
              </a:rPr>
              <a:t> 40cm, </a:t>
            </a:r>
            <a:r>
              <a:rPr lang="en-US" sz="2300" b="1" dirty="0" err="1">
                <a:solidFill>
                  <a:srgbClr val="000000"/>
                </a:solidFill>
                <a:latin typeface="Arial" pitchFamily="34" charset="0"/>
              </a:rPr>
              <a:t>rộng</a:t>
            </a:r>
            <a:r>
              <a:rPr lang="en-US" sz="2300" b="1" dirty="0">
                <a:solidFill>
                  <a:srgbClr val="000000"/>
                </a:solidFill>
                <a:latin typeface="Arial" pitchFamily="34" charset="0"/>
              </a:rPr>
              <a:t> </a:t>
            </a:r>
            <a:r>
              <a:rPr lang="en-US" sz="2300" b="1" dirty="0" err="1">
                <a:solidFill>
                  <a:srgbClr val="000000"/>
                </a:solidFill>
                <a:latin typeface="Arial" pitchFamily="34" charset="0"/>
              </a:rPr>
              <a:t>từ</a:t>
            </a:r>
            <a:r>
              <a:rPr lang="en-US" sz="2300" b="1" dirty="0">
                <a:solidFill>
                  <a:srgbClr val="000000"/>
                </a:solidFill>
                <a:latin typeface="Arial" pitchFamily="34" charset="0"/>
              </a:rPr>
              <a:t> 4cm </a:t>
            </a:r>
            <a:r>
              <a:rPr lang="en-US" sz="2300" b="1" dirty="0" err="1">
                <a:solidFill>
                  <a:srgbClr val="000000"/>
                </a:solidFill>
                <a:latin typeface="Arial" pitchFamily="34" charset="0"/>
              </a:rPr>
              <a:t>đến</a:t>
            </a:r>
            <a:r>
              <a:rPr lang="en-US" sz="2300" b="1" dirty="0">
                <a:solidFill>
                  <a:srgbClr val="000000"/>
                </a:solidFill>
                <a:latin typeface="Arial" pitchFamily="34" charset="0"/>
              </a:rPr>
              <a:t> 5cm</a:t>
            </a:r>
          </a:p>
        </p:txBody>
      </p:sp>
      <p:sp>
        <p:nvSpPr>
          <p:cNvPr id="13" name="TextBox 13"/>
          <p:cNvSpPr txBox="1"/>
          <p:nvPr/>
        </p:nvSpPr>
        <p:spPr>
          <a:xfrm>
            <a:off x="5297691" y="1957140"/>
            <a:ext cx="6060885" cy="385683"/>
          </a:xfrm>
          <a:prstGeom prst="rect">
            <a:avLst/>
          </a:prstGeom>
        </p:spPr>
        <p:txBody>
          <a:bodyPr lIns="0" tIns="0" rIns="0" bIns="0" rtlCol="0" anchor="t">
            <a:spAutoFit/>
          </a:bodyPr>
          <a:lstStyle/>
          <a:p>
            <a:pPr algn="just">
              <a:lnSpc>
                <a:spcPct val="120000"/>
              </a:lnSpc>
              <a:spcBef>
                <a:spcPct val="0"/>
              </a:spcBef>
            </a:pPr>
            <a:r>
              <a:rPr lang="en-US" sz="2300" b="1" dirty="0" err="1">
                <a:solidFill>
                  <a:srgbClr val="000000"/>
                </a:solidFill>
                <a:latin typeface="Arial" pitchFamily="34" charset="0"/>
              </a:rPr>
              <a:t>Khăn</a:t>
            </a:r>
            <a:r>
              <a:rPr lang="en-US" sz="2300" b="1" dirty="0">
                <a:solidFill>
                  <a:srgbClr val="000000"/>
                </a:solidFill>
                <a:latin typeface="Arial" pitchFamily="34" charset="0"/>
              </a:rPr>
              <a:t> </a:t>
            </a:r>
            <a:r>
              <a:rPr lang="en-US" sz="2300" b="1" dirty="0" err="1">
                <a:solidFill>
                  <a:srgbClr val="000000"/>
                </a:solidFill>
                <a:latin typeface="Arial" pitchFamily="34" charset="0"/>
              </a:rPr>
              <a:t>vải</a:t>
            </a:r>
            <a:endParaRPr lang="en-US" sz="2300" b="1" dirty="0">
              <a:solidFill>
                <a:srgbClr val="000000"/>
              </a:solidFill>
              <a:latin typeface="Arial" pitchFamily="34" charset="0"/>
            </a:endParaRPr>
          </a:p>
        </p:txBody>
      </p:sp>
      <p:pic>
        <p:nvPicPr>
          <p:cNvPr id="2050" name="Picture 2" descr="Phác đồ điều trị Cấp cứu ban đầu gãy xương, trật khớp, bong gân Bộ Y Tế"/>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64070" t="31819" b="26161"/>
          <a:stretch/>
        </p:blipFill>
        <p:spPr bwMode="auto">
          <a:xfrm>
            <a:off x="2824378" y="4507729"/>
            <a:ext cx="2510346" cy="2198534"/>
          </a:xfrm>
          <a:prstGeom prst="rect">
            <a:avLst/>
          </a:prstGeom>
          <a:noFill/>
          <a:extLst>
            <a:ext uri="{909E8E84-426E-40DD-AFC4-6F175D3DCCD1}">
              <a14:hiddenFill xmlns:a14="http://schemas.microsoft.com/office/drawing/2010/main">
                <a:solidFill>
                  <a:srgbClr val="FFFFFF"/>
                </a:solidFill>
              </a14:hiddenFill>
            </a:ext>
          </a:extLst>
        </p:spPr>
      </p:pic>
      <p:grpSp>
        <p:nvGrpSpPr>
          <p:cNvPr id="41" name="Group 40"/>
          <p:cNvGrpSpPr/>
          <p:nvPr/>
        </p:nvGrpSpPr>
        <p:grpSpPr>
          <a:xfrm>
            <a:off x="2589212" y="2256913"/>
            <a:ext cx="2590800" cy="1373779"/>
            <a:chOff x="2551112" y="2256913"/>
            <a:chExt cx="2628900" cy="1336991"/>
          </a:xfrm>
        </p:grpSpPr>
        <p:grpSp>
          <p:nvGrpSpPr>
            <p:cNvPr id="39" name="Group 38"/>
            <p:cNvGrpSpPr/>
            <p:nvPr/>
          </p:nvGrpSpPr>
          <p:grpSpPr>
            <a:xfrm>
              <a:off x="2589212" y="2256913"/>
              <a:ext cx="2590800" cy="1308514"/>
              <a:chOff x="2549368" y="2325500"/>
              <a:chExt cx="2476116" cy="1234723"/>
            </a:xfrm>
          </p:grpSpPr>
          <p:cxnSp>
            <p:nvCxnSpPr>
              <p:cNvPr id="30" name="Straight Connector 29"/>
              <p:cNvCxnSpPr/>
              <p:nvPr/>
            </p:nvCxnSpPr>
            <p:spPr>
              <a:xfrm>
                <a:off x="3425284" y="2325500"/>
                <a:ext cx="1600200"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4" name="Straight Connector 33"/>
              <p:cNvCxnSpPr/>
              <p:nvPr/>
            </p:nvCxnSpPr>
            <p:spPr>
              <a:xfrm flipH="1">
                <a:off x="2549368" y="2325500"/>
                <a:ext cx="878044" cy="1234723"/>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grpSp>
        <p:sp>
          <p:nvSpPr>
            <p:cNvPr id="40" name="Oval 39"/>
            <p:cNvSpPr/>
            <p:nvPr/>
          </p:nvSpPr>
          <p:spPr>
            <a:xfrm>
              <a:off x="2551112" y="3517704"/>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p:cNvGrpSpPr/>
          <p:nvPr/>
        </p:nvGrpSpPr>
        <p:grpSpPr>
          <a:xfrm>
            <a:off x="3770311" y="3014045"/>
            <a:ext cx="1409701" cy="2815182"/>
            <a:chOff x="3652632" y="2245034"/>
            <a:chExt cx="1409701" cy="2355493"/>
          </a:xfrm>
        </p:grpSpPr>
        <p:grpSp>
          <p:nvGrpSpPr>
            <p:cNvPr id="44" name="Group 43"/>
            <p:cNvGrpSpPr/>
            <p:nvPr/>
          </p:nvGrpSpPr>
          <p:grpSpPr>
            <a:xfrm>
              <a:off x="3690732" y="2245034"/>
              <a:ext cx="1371601" cy="2279293"/>
              <a:chOff x="3602129" y="2314291"/>
              <a:chExt cx="1310886" cy="2150757"/>
            </a:xfrm>
          </p:grpSpPr>
          <p:cxnSp>
            <p:nvCxnSpPr>
              <p:cNvPr id="46" name="Straight Connector 45"/>
              <p:cNvCxnSpPr/>
              <p:nvPr/>
            </p:nvCxnSpPr>
            <p:spPr>
              <a:xfrm flipV="1">
                <a:off x="3602129" y="2314291"/>
                <a:ext cx="1310886" cy="11209"/>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7" name="Straight Connector 46"/>
              <p:cNvCxnSpPr/>
              <p:nvPr/>
            </p:nvCxnSpPr>
            <p:spPr>
              <a:xfrm flipH="1">
                <a:off x="3602129" y="2314291"/>
                <a:ext cx="2128" cy="2150757"/>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grpSp>
        <p:sp>
          <p:nvSpPr>
            <p:cNvPr id="45" name="Oval 44"/>
            <p:cNvSpPr/>
            <p:nvPr/>
          </p:nvSpPr>
          <p:spPr>
            <a:xfrm>
              <a:off x="3652632" y="4524327"/>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TextBox 12"/>
          <p:cNvSpPr txBox="1"/>
          <p:nvPr/>
        </p:nvSpPr>
        <p:spPr>
          <a:xfrm>
            <a:off x="5301463" y="3628759"/>
            <a:ext cx="5932740" cy="849463"/>
          </a:xfrm>
          <a:prstGeom prst="rect">
            <a:avLst/>
          </a:prstGeom>
        </p:spPr>
        <p:txBody>
          <a:bodyPr lIns="0" tIns="0" rIns="0" bIns="0" rtlCol="0" anchor="t">
            <a:spAutoFit/>
          </a:bodyPr>
          <a:lstStyle/>
          <a:p>
            <a:pPr algn="just">
              <a:lnSpc>
                <a:spcPct val="120000"/>
              </a:lnSpc>
              <a:spcBef>
                <a:spcPct val="0"/>
              </a:spcBef>
            </a:pPr>
            <a:r>
              <a:rPr lang="en-US" sz="2300" b="1" dirty="0" err="1">
                <a:solidFill>
                  <a:srgbClr val="000000"/>
                </a:solidFill>
                <a:latin typeface="Arial" pitchFamily="34" charset="0"/>
              </a:rPr>
              <a:t>Bông</a:t>
            </a:r>
            <a:r>
              <a:rPr lang="en-US" sz="2300" b="1" dirty="0">
                <a:solidFill>
                  <a:srgbClr val="000000"/>
                </a:solidFill>
                <a:latin typeface="Arial" pitchFamily="34" charset="0"/>
              </a:rPr>
              <a:t>/</a:t>
            </a:r>
            <a:r>
              <a:rPr lang="en-US" sz="2300" b="1" dirty="0" err="1">
                <a:solidFill>
                  <a:srgbClr val="000000"/>
                </a:solidFill>
                <a:latin typeface="Arial" pitchFamily="34" charset="0"/>
              </a:rPr>
              <a:t>gạc</a:t>
            </a:r>
            <a:r>
              <a:rPr lang="en-US" sz="2300" b="1" dirty="0">
                <a:solidFill>
                  <a:srgbClr val="000000"/>
                </a:solidFill>
                <a:latin typeface="Arial" pitchFamily="34" charset="0"/>
              </a:rPr>
              <a:t> y </a:t>
            </a:r>
            <a:r>
              <a:rPr lang="en-US" sz="2300" b="1" dirty="0" err="1">
                <a:solidFill>
                  <a:srgbClr val="000000"/>
                </a:solidFill>
                <a:latin typeface="Arial" pitchFamily="34" charset="0"/>
              </a:rPr>
              <a:t>tế</a:t>
            </a:r>
            <a:r>
              <a:rPr lang="en-US" sz="2300" b="1" dirty="0">
                <a:solidFill>
                  <a:srgbClr val="000000"/>
                </a:solidFill>
                <a:latin typeface="Arial" pitchFamily="34" charset="0"/>
              </a:rPr>
              <a:t> </a:t>
            </a:r>
            <a:r>
              <a:rPr lang="en-US" sz="2300" b="1" dirty="0" err="1">
                <a:solidFill>
                  <a:srgbClr val="000000"/>
                </a:solidFill>
                <a:latin typeface="Arial" pitchFamily="34" charset="0"/>
              </a:rPr>
              <a:t>hoặc</a:t>
            </a:r>
            <a:r>
              <a:rPr lang="en-US" sz="2300" b="1" dirty="0">
                <a:solidFill>
                  <a:srgbClr val="000000"/>
                </a:solidFill>
                <a:latin typeface="Arial" pitchFamily="34" charset="0"/>
              </a:rPr>
              <a:t> </a:t>
            </a:r>
            <a:r>
              <a:rPr lang="en-US" sz="2300" b="1" dirty="0" err="1">
                <a:solidFill>
                  <a:srgbClr val="000000"/>
                </a:solidFill>
                <a:latin typeface="Arial" pitchFamily="34" charset="0"/>
              </a:rPr>
              <a:t>miếng</a:t>
            </a:r>
            <a:r>
              <a:rPr lang="en-US" sz="2300" b="1" dirty="0">
                <a:solidFill>
                  <a:srgbClr val="000000"/>
                </a:solidFill>
                <a:latin typeface="Arial" pitchFamily="34" charset="0"/>
              </a:rPr>
              <a:t> </a:t>
            </a:r>
            <a:r>
              <a:rPr lang="en-US" sz="2300" b="1" dirty="0" err="1">
                <a:solidFill>
                  <a:srgbClr val="000000"/>
                </a:solidFill>
                <a:latin typeface="Arial" pitchFamily="34" charset="0"/>
              </a:rPr>
              <a:t>vải</a:t>
            </a:r>
            <a:r>
              <a:rPr lang="en-US" sz="2300" b="1" dirty="0">
                <a:solidFill>
                  <a:srgbClr val="000000"/>
                </a:solidFill>
                <a:latin typeface="Arial" pitchFamily="34" charset="0"/>
              </a:rPr>
              <a:t> </a:t>
            </a:r>
            <a:r>
              <a:rPr lang="en-US" sz="2300" b="1" dirty="0" err="1">
                <a:solidFill>
                  <a:srgbClr val="000000"/>
                </a:solidFill>
                <a:latin typeface="Arial" pitchFamily="34" charset="0"/>
              </a:rPr>
              <a:t>sạch</a:t>
            </a:r>
            <a:r>
              <a:rPr lang="en-US" sz="2300" b="1" dirty="0">
                <a:solidFill>
                  <a:srgbClr val="000000"/>
                </a:solidFill>
                <a:latin typeface="Arial" pitchFamily="34" charset="0"/>
              </a:rPr>
              <a:t> </a:t>
            </a:r>
            <a:r>
              <a:rPr lang="en-US" sz="2300" b="1" dirty="0" err="1">
                <a:solidFill>
                  <a:srgbClr val="000000"/>
                </a:solidFill>
                <a:latin typeface="Arial" pitchFamily="34" charset="0"/>
              </a:rPr>
              <a:t>vào</a:t>
            </a:r>
            <a:r>
              <a:rPr lang="en-US" sz="2300" b="1" dirty="0">
                <a:solidFill>
                  <a:srgbClr val="000000"/>
                </a:solidFill>
                <a:latin typeface="Arial" pitchFamily="34" charset="0"/>
              </a:rPr>
              <a:t> </a:t>
            </a:r>
            <a:r>
              <a:rPr lang="en-US" sz="2300" b="1" dirty="0" err="1">
                <a:solidFill>
                  <a:srgbClr val="000000"/>
                </a:solidFill>
                <a:latin typeface="Arial" pitchFamily="34" charset="0"/>
              </a:rPr>
              <a:t>phía</a:t>
            </a:r>
            <a:r>
              <a:rPr lang="en-US" sz="2300" b="1" dirty="0">
                <a:solidFill>
                  <a:srgbClr val="000000"/>
                </a:solidFill>
                <a:latin typeface="Arial" pitchFamily="34" charset="0"/>
              </a:rPr>
              <a:t> </a:t>
            </a:r>
            <a:r>
              <a:rPr lang="en-US" sz="2300" b="1" dirty="0" err="1">
                <a:solidFill>
                  <a:srgbClr val="000000"/>
                </a:solidFill>
                <a:latin typeface="Arial" pitchFamily="34" charset="0"/>
              </a:rPr>
              <a:t>trong</a:t>
            </a:r>
            <a:r>
              <a:rPr lang="en-US" sz="2300" b="1" dirty="0">
                <a:solidFill>
                  <a:srgbClr val="000000"/>
                </a:solidFill>
                <a:latin typeface="Arial" pitchFamily="34" charset="0"/>
              </a:rPr>
              <a:t> </a:t>
            </a:r>
            <a:r>
              <a:rPr lang="en-US" sz="2300" b="1" dirty="0" err="1">
                <a:solidFill>
                  <a:srgbClr val="000000"/>
                </a:solidFill>
                <a:latin typeface="Arial" pitchFamily="34" charset="0"/>
              </a:rPr>
              <a:t>nẹp</a:t>
            </a:r>
            <a:endParaRPr lang="en-US" sz="2300" b="1" dirty="0">
              <a:solidFill>
                <a:srgbClr val="000000"/>
              </a:solidFill>
              <a:latin typeface="Arial" pitchFamily="34" charset="0"/>
            </a:endParaRPr>
          </a:p>
        </p:txBody>
      </p:sp>
      <p:grpSp>
        <p:nvGrpSpPr>
          <p:cNvPr id="51" name="Group 50"/>
          <p:cNvGrpSpPr/>
          <p:nvPr/>
        </p:nvGrpSpPr>
        <p:grpSpPr>
          <a:xfrm>
            <a:off x="4082437" y="4050964"/>
            <a:ext cx="1097575" cy="1702062"/>
            <a:chOff x="3396637" y="2224058"/>
            <a:chExt cx="1097575" cy="1264694"/>
          </a:xfrm>
        </p:grpSpPr>
        <p:grpSp>
          <p:nvGrpSpPr>
            <p:cNvPr id="52" name="Group 51"/>
            <p:cNvGrpSpPr/>
            <p:nvPr/>
          </p:nvGrpSpPr>
          <p:grpSpPr>
            <a:xfrm>
              <a:off x="3436966" y="2224058"/>
              <a:ext cx="1057246" cy="1248096"/>
              <a:chOff x="3359595" y="2294498"/>
              <a:chExt cx="1010446" cy="1177712"/>
            </a:xfrm>
          </p:grpSpPr>
          <p:cxnSp>
            <p:nvCxnSpPr>
              <p:cNvPr id="54" name="Straight Connector 53"/>
              <p:cNvCxnSpPr/>
              <p:nvPr/>
            </p:nvCxnSpPr>
            <p:spPr>
              <a:xfrm flipV="1">
                <a:off x="3602128" y="2294498"/>
                <a:ext cx="767913" cy="18303"/>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5" name="Straight Connector 54"/>
              <p:cNvCxnSpPr/>
              <p:nvPr/>
            </p:nvCxnSpPr>
            <p:spPr>
              <a:xfrm flipH="1">
                <a:off x="3359595" y="2314291"/>
                <a:ext cx="244663" cy="1157919"/>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grpSp>
        <p:sp>
          <p:nvSpPr>
            <p:cNvPr id="53" name="Oval 52"/>
            <p:cNvSpPr/>
            <p:nvPr/>
          </p:nvSpPr>
          <p:spPr>
            <a:xfrm>
              <a:off x="3396637" y="3412552"/>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TextBox 12"/>
          <p:cNvSpPr txBox="1"/>
          <p:nvPr/>
        </p:nvSpPr>
        <p:spPr>
          <a:xfrm>
            <a:off x="5297690" y="4707099"/>
            <a:ext cx="5932740" cy="849463"/>
          </a:xfrm>
          <a:prstGeom prst="rect">
            <a:avLst/>
          </a:prstGeom>
        </p:spPr>
        <p:txBody>
          <a:bodyPr lIns="0" tIns="0" rIns="0" bIns="0" rtlCol="0" anchor="t">
            <a:spAutoFit/>
          </a:bodyPr>
          <a:lstStyle/>
          <a:p>
            <a:pPr algn="just">
              <a:lnSpc>
                <a:spcPct val="120000"/>
              </a:lnSpc>
              <a:spcBef>
                <a:spcPct val="0"/>
              </a:spcBef>
            </a:pPr>
            <a:r>
              <a:rPr lang="en-US" sz="2300" b="1" dirty="0" err="1">
                <a:solidFill>
                  <a:srgbClr val="000000"/>
                </a:solidFill>
                <a:latin typeface="Arial" pitchFamily="34" charset="0"/>
              </a:rPr>
              <a:t>Dây</a:t>
            </a:r>
            <a:r>
              <a:rPr lang="en-US" sz="2300" b="1" dirty="0">
                <a:solidFill>
                  <a:srgbClr val="000000"/>
                </a:solidFill>
                <a:latin typeface="Arial" pitchFamily="34" charset="0"/>
              </a:rPr>
              <a:t> </a:t>
            </a:r>
            <a:r>
              <a:rPr lang="en-US" sz="2300" b="1" dirty="0" err="1">
                <a:solidFill>
                  <a:srgbClr val="000000"/>
                </a:solidFill>
                <a:latin typeface="Arial" pitchFamily="34" charset="0"/>
              </a:rPr>
              <a:t>vải</a:t>
            </a:r>
            <a:r>
              <a:rPr lang="en-US" sz="2300" b="1" dirty="0">
                <a:solidFill>
                  <a:srgbClr val="000000"/>
                </a:solidFill>
                <a:latin typeface="Arial" pitchFamily="34" charset="0"/>
              </a:rPr>
              <a:t> </a:t>
            </a:r>
            <a:r>
              <a:rPr lang="en-US" sz="2300" b="1" dirty="0" err="1">
                <a:solidFill>
                  <a:srgbClr val="000000"/>
                </a:solidFill>
                <a:latin typeface="Arial" pitchFamily="34" charset="0"/>
              </a:rPr>
              <a:t>rộng</a:t>
            </a:r>
            <a:r>
              <a:rPr lang="en-US" sz="2300" b="1" dirty="0">
                <a:solidFill>
                  <a:srgbClr val="000000"/>
                </a:solidFill>
                <a:latin typeface="Arial" pitchFamily="34" charset="0"/>
              </a:rPr>
              <a:t> </a:t>
            </a:r>
            <a:r>
              <a:rPr lang="en-US" sz="2300" b="1" dirty="0" err="1">
                <a:solidFill>
                  <a:srgbClr val="000000"/>
                </a:solidFill>
                <a:latin typeface="Arial" pitchFamily="34" charset="0"/>
              </a:rPr>
              <a:t>bản</a:t>
            </a:r>
            <a:r>
              <a:rPr lang="en-US" sz="2300" b="1" dirty="0">
                <a:solidFill>
                  <a:srgbClr val="000000"/>
                </a:solidFill>
                <a:latin typeface="Arial" pitchFamily="34" charset="0"/>
              </a:rPr>
              <a:t>/ </a:t>
            </a:r>
            <a:r>
              <a:rPr lang="en-US" sz="2300" b="1" dirty="0" err="1">
                <a:solidFill>
                  <a:srgbClr val="000000"/>
                </a:solidFill>
                <a:latin typeface="Arial" pitchFamily="34" charset="0"/>
              </a:rPr>
              <a:t>băng</a:t>
            </a:r>
            <a:r>
              <a:rPr lang="en-US" sz="2300" b="1" dirty="0">
                <a:solidFill>
                  <a:srgbClr val="000000"/>
                </a:solidFill>
                <a:latin typeface="Arial" pitchFamily="34" charset="0"/>
              </a:rPr>
              <a:t> y </a:t>
            </a:r>
            <a:r>
              <a:rPr lang="en-US" sz="2300" b="1" dirty="0" err="1">
                <a:solidFill>
                  <a:srgbClr val="000000"/>
                </a:solidFill>
                <a:latin typeface="Arial" pitchFamily="34" charset="0"/>
              </a:rPr>
              <a:t>tế</a:t>
            </a:r>
            <a:r>
              <a:rPr lang="en-US" sz="2300" b="1" dirty="0">
                <a:solidFill>
                  <a:srgbClr val="000000"/>
                </a:solidFill>
                <a:latin typeface="Arial" pitchFamily="34" charset="0"/>
              </a:rPr>
              <a:t> </a:t>
            </a:r>
            <a:r>
              <a:rPr lang="en-US" sz="2300" b="1" dirty="0" err="1">
                <a:solidFill>
                  <a:srgbClr val="000000"/>
                </a:solidFill>
                <a:latin typeface="Arial" pitchFamily="34" charset="0"/>
              </a:rPr>
              <a:t>dài</a:t>
            </a:r>
            <a:r>
              <a:rPr lang="en-US" sz="2300" b="1" dirty="0">
                <a:solidFill>
                  <a:srgbClr val="000000"/>
                </a:solidFill>
                <a:latin typeface="Arial" pitchFamily="34" charset="0"/>
              </a:rPr>
              <a:t> 2m, </a:t>
            </a:r>
            <a:r>
              <a:rPr lang="en-US" sz="2300" b="1" dirty="0" err="1">
                <a:solidFill>
                  <a:srgbClr val="000000"/>
                </a:solidFill>
                <a:latin typeface="Arial" pitchFamily="34" charset="0"/>
              </a:rPr>
              <a:t>rộng</a:t>
            </a:r>
            <a:r>
              <a:rPr lang="en-US" sz="2300" b="1" dirty="0">
                <a:solidFill>
                  <a:srgbClr val="000000"/>
                </a:solidFill>
                <a:latin typeface="Arial" pitchFamily="34" charset="0"/>
              </a:rPr>
              <a:t> </a:t>
            </a:r>
            <a:r>
              <a:rPr lang="en-US" sz="2300" b="1" dirty="0" err="1">
                <a:solidFill>
                  <a:srgbClr val="000000"/>
                </a:solidFill>
                <a:latin typeface="Arial" pitchFamily="34" charset="0"/>
              </a:rPr>
              <a:t>từ</a:t>
            </a:r>
            <a:r>
              <a:rPr lang="en-US" sz="2300" b="1" dirty="0">
                <a:solidFill>
                  <a:srgbClr val="000000"/>
                </a:solidFill>
                <a:latin typeface="Arial" pitchFamily="34" charset="0"/>
              </a:rPr>
              <a:t> 4cm </a:t>
            </a:r>
            <a:r>
              <a:rPr lang="en-US" sz="2300" b="1" dirty="0" err="1">
                <a:solidFill>
                  <a:srgbClr val="000000"/>
                </a:solidFill>
                <a:latin typeface="Arial" pitchFamily="34" charset="0"/>
              </a:rPr>
              <a:t>đến</a:t>
            </a:r>
            <a:r>
              <a:rPr lang="en-US" sz="2300" b="1" dirty="0">
                <a:solidFill>
                  <a:srgbClr val="000000"/>
                </a:solidFill>
                <a:latin typeface="Arial" pitchFamily="34" charset="0"/>
              </a:rPr>
              <a:t> 5cm </a:t>
            </a:r>
          </a:p>
        </p:txBody>
      </p:sp>
      <p:grpSp>
        <p:nvGrpSpPr>
          <p:cNvPr id="61" name="Group 60"/>
          <p:cNvGrpSpPr/>
          <p:nvPr/>
        </p:nvGrpSpPr>
        <p:grpSpPr>
          <a:xfrm>
            <a:off x="4369100" y="5154919"/>
            <a:ext cx="897555" cy="401639"/>
            <a:chOff x="3663584" y="2214915"/>
            <a:chExt cx="870437" cy="271470"/>
          </a:xfrm>
        </p:grpSpPr>
        <p:cxnSp>
          <p:nvCxnSpPr>
            <p:cNvPr id="64" name="Straight Connector 63"/>
            <p:cNvCxnSpPr>
              <a:stCxn id="63" idx="6"/>
            </p:cNvCxnSpPr>
            <p:nvPr/>
          </p:nvCxnSpPr>
          <p:spPr>
            <a:xfrm flipV="1">
              <a:off x="3739784" y="2214915"/>
              <a:ext cx="794237" cy="23766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
          <p:nvSpPr>
            <p:cNvPr id="63" name="Oval 62"/>
            <p:cNvSpPr/>
            <p:nvPr/>
          </p:nvSpPr>
          <p:spPr>
            <a:xfrm>
              <a:off x="3663584" y="2418766"/>
              <a:ext cx="76200" cy="676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1" name="TextBox 12"/>
          <p:cNvSpPr txBox="1"/>
          <p:nvPr/>
        </p:nvSpPr>
        <p:spPr>
          <a:xfrm>
            <a:off x="5297690" y="5764568"/>
            <a:ext cx="6771356" cy="810415"/>
          </a:xfrm>
          <a:prstGeom prst="rect">
            <a:avLst/>
          </a:prstGeom>
        </p:spPr>
        <p:txBody>
          <a:bodyPr wrap="square" lIns="0" tIns="0" rIns="0" bIns="0" rtlCol="0" anchor="t">
            <a:spAutoFit/>
          </a:bodyPr>
          <a:lstStyle/>
          <a:p>
            <a:pPr>
              <a:lnSpc>
                <a:spcPct val="120000"/>
              </a:lnSpc>
              <a:spcBef>
                <a:spcPct val="0"/>
              </a:spcBef>
            </a:pPr>
            <a:r>
              <a:rPr lang="en-US" sz="2300" b="1" i="1" dirty="0" err="1">
                <a:solidFill>
                  <a:srgbClr val="000000"/>
                </a:solidFill>
                <a:latin typeface="Arial" pitchFamily="34" charset="0"/>
              </a:rPr>
              <a:t>Lưu</a:t>
            </a:r>
            <a:r>
              <a:rPr lang="en-US" sz="2300" b="1" i="1" dirty="0">
                <a:solidFill>
                  <a:srgbClr val="000000"/>
                </a:solidFill>
                <a:latin typeface="Arial" pitchFamily="34" charset="0"/>
              </a:rPr>
              <a:t> ý: </a:t>
            </a:r>
            <a:r>
              <a:rPr lang="en-US" sz="2300" b="1" i="1" dirty="0" err="1">
                <a:solidFill>
                  <a:srgbClr val="000000"/>
                </a:solidFill>
                <a:latin typeface="Arial" pitchFamily="34" charset="0"/>
              </a:rPr>
              <a:t>Có</a:t>
            </a:r>
            <a:r>
              <a:rPr lang="en-US" sz="2300" b="1" i="1" dirty="0">
                <a:solidFill>
                  <a:srgbClr val="000000"/>
                </a:solidFill>
                <a:latin typeface="Arial" pitchFamily="34" charset="0"/>
              </a:rPr>
              <a:t> </a:t>
            </a:r>
            <a:r>
              <a:rPr lang="en-US" sz="2300" b="1" i="1" dirty="0" err="1">
                <a:solidFill>
                  <a:srgbClr val="000000"/>
                </a:solidFill>
                <a:latin typeface="Arial" pitchFamily="34" charset="0"/>
              </a:rPr>
              <a:t>thể</a:t>
            </a:r>
            <a:r>
              <a:rPr lang="en-US" sz="2300" b="1" i="1" dirty="0">
                <a:solidFill>
                  <a:srgbClr val="000000"/>
                </a:solidFill>
                <a:latin typeface="Arial" pitchFamily="34" charset="0"/>
              </a:rPr>
              <a:t> </a:t>
            </a:r>
            <a:r>
              <a:rPr lang="en-US" sz="2300" b="1" i="1" dirty="0" err="1">
                <a:solidFill>
                  <a:srgbClr val="000000"/>
                </a:solidFill>
                <a:latin typeface="Arial" pitchFamily="34" charset="0"/>
              </a:rPr>
              <a:t>sử</a:t>
            </a:r>
            <a:r>
              <a:rPr lang="en-US" sz="2300" b="1" i="1" dirty="0">
                <a:solidFill>
                  <a:srgbClr val="000000"/>
                </a:solidFill>
                <a:latin typeface="Arial" pitchFamily="34" charset="0"/>
              </a:rPr>
              <a:t> </a:t>
            </a:r>
            <a:r>
              <a:rPr lang="en-US" sz="2300" b="1" i="1" dirty="0" err="1">
                <a:solidFill>
                  <a:srgbClr val="000000"/>
                </a:solidFill>
                <a:latin typeface="Arial" pitchFamily="34" charset="0"/>
              </a:rPr>
              <a:t>dụng</a:t>
            </a:r>
            <a:r>
              <a:rPr lang="en-US" sz="2300" b="1" i="1" dirty="0">
                <a:solidFill>
                  <a:srgbClr val="000000"/>
                </a:solidFill>
                <a:latin typeface="Arial" pitchFamily="34" charset="0"/>
              </a:rPr>
              <a:t> </a:t>
            </a:r>
            <a:r>
              <a:rPr lang="en-US" sz="2300" b="1" i="1" dirty="0" err="1">
                <a:solidFill>
                  <a:srgbClr val="000000"/>
                </a:solidFill>
                <a:latin typeface="Arial" pitchFamily="34" charset="0"/>
              </a:rPr>
              <a:t>các</a:t>
            </a:r>
            <a:r>
              <a:rPr lang="en-US" sz="2300" b="1" i="1" dirty="0">
                <a:solidFill>
                  <a:srgbClr val="000000"/>
                </a:solidFill>
                <a:latin typeface="Arial" pitchFamily="34" charset="0"/>
              </a:rPr>
              <a:t> </a:t>
            </a:r>
            <a:r>
              <a:rPr lang="en-US" sz="2300" b="1" i="1" dirty="0" err="1">
                <a:solidFill>
                  <a:srgbClr val="000000"/>
                </a:solidFill>
                <a:latin typeface="Arial" pitchFamily="34" charset="0"/>
              </a:rPr>
              <a:t>dụng</a:t>
            </a:r>
            <a:r>
              <a:rPr lang="en-US" sz="2300" b="1" i="1" dirty="0">
                <a:solidFill>
                  <a:srgbClr val="000000"/>
                </a:solidFill>
                <a:latin typeface="Arial" pitchFamily="34" charset="0"/>
              </a:rPr>
              <a:t> </a:t>
            </a:r>
            <a:r>
              <a:rPr lang="en-US" sz="2300" b="1" i="1" dirty="0" err="1">
                <a:solidFill>
                  <a:srgbClr val="000000"/>
                </a:solidFill>
                <a:latin typeface="Arial" pitchFamily="34" charset="0"/>
              </a:rPr>
              <a:t>cụ</a:t>
            </a:r>
            <a:r>
              <a:rPr lang="en-US" sz="2300" b="1" i="1" dirty="0">
                <a:solidFill>
                  <a:srgbClr val="000000"/>
                </a:solidFill>
                <a:latin typeface="Arial" pitchFamily="34" charset="0"/>
              </a:rPr>
              <a:t> </a:t>
            </a:r>
            <a:r>
              <a:rPr lang="en-US" sz="2300" b="1" i="1" dirty="0" err="1">
                <a:solidFill>
                  <a:srgbClr val="000000"/>
                </a:solidFill>
                <a:latin typeface="Arial" pitchFamily="34" charset="0"/>
              </a:rPr>
              <a:t>tương</a:t>
            </a:r>
            <a:r>
              <a:rPr lang="en-US" sz="2300" b="1" i="1" dirty="0">
                <a:solidFill>
                  <a:srgbClr val="000000"/>
                </a:solidFill>
                <a:latin typeface="Arial" pitchFamily="34" charset="0"/>
              </a:rPr>
              <a:t> </a:t>
            </a:r>
            <a:r>
              <a:rPr lang="en-US" sz="2300" b="1" i="1" dirty="0" err="1">
                <a:solidFill>
                  <a:srgbClr val="000000"/>
                </a:solidFill>
                <a:latin typeface="Arial" pitchFamily="34" charset="0"/>
              </a:rPr>
              <a:t>tự</a:t>
            </a:r>
            <a:r>
              <a:rPr lang="en-US" sz="2300" b="1" i="1" dirty="0">
                <a:solidFill>
                  <a:srgbClr val="000000"/>
                </a:solidFill>
                <a:latin typeface="Arial" pitchFamily="34" charset="0"/>
              </a:rPr>
              <a:t> </a:t>
            </a:r>
            <a:r>
              <a:rPr lang="en-US" sz="2300" b="1" i="1" dirty="0" err="1">
                <a:solidFill>
                  <a:srgbClr val="000000"/>
                </a:solidFill>
                <a:latin typeface="Arial" pitchFamily="34" charset="0"/>
              </a:rPr>
              <a:t>phù</a:t>
            </a:r>
            <a:r>
              <a:rPr lang="en-US" sz="2300" b="1" i="1" dirty="0">
                <a:solidFill>
                  <a:srgbClr val="000000"/>
                </a:solidFill>
                <a:latin typeface="Arial" pitchFamily="34" charset="0"/>
              </a:rPr>
              <a:t> </a:t>
            </a:r>
            <a:r>
              <a:rPr lang="en-US" sz="2300" b="1" i="1" dirty="0" err="1">
                <a:solidFill>
                  <a:srgbClr val="000000"/>
                </a:solidFill>
                <a:latin typeface="Arial" pitchFamily="34" charset="0"/>
              </a:rPr>
              <a:t>hợp</a:t>
            </a:r>
            <a:r>
              <a:rPr lang="en-US" sz="2300" b="1" i="1" dirty="0">
                <a:solidFill>
                  <a:srgbClr val="000000"/>
                </a:solidFill>
                <a:latin typeface="Arial" pitchFamily="34" charset="0"/>
              </a:rPr>
              <a:t> </a:t>
            </a:r>
            <a:r>
              <a:rPr lang="en-US" sz="2300" b="1" i="1" dirty="0" err="1">
                <a:solidFill>
                  <a:srgbClr val="000000"/>
                </a:solidFill>
                <a:latin typeface="Arial" pitchFamily="34" charset="0"/>
              </a:rPr>
              <a:t>với</a:t>
            </a:r>
            <a:r>
              <a:rPr lang="en-US" sz="2300" b="1" i="1" dirty="0">
                <a:solidFill>
                  <a:srgbClr val="000000"/>
                </a:solidFill>
                <a:latin typeface="Arial" pitchFamily="34" charset="0"/>
              </a:rPr>
              <a:t> </a:t>
            </a:r>
            <a:r>
              <a:rPr lang="en-US" sz="2300" b="1" i="1" dirty="0" err="1">
                <a:solidFill>
                  <a:srgbClr val="000000"/>
                </a:solidFill>
                <a:latin typeface="Arial" pitchFamily="34" charset="0"/>
              </a:rPr>
              <a:t>điều</a:t>
            </a:r>
            <a:r>
              <a:rPr lang="en-US" sz="2300" b="1" i="1" dirty="0">
                <a:solidFill>
                  <a:srgbClr val="000000"/>
                </a:solidFill>
                <a:latin typeface="Arial" pitchFamily="34" charset="0"/>
              </a:rPr>
              <a:t> </a:t>
            </a:r>
            <a:r>
              <a:rPr lang="en-US" sz="2300" b="1" i="1" dirty="0" err="1">
                <a:solidFill>
                  <a:srgbClr val="000000"/>
                </a:solidFill>
                <a:latin typeface="Arial" pitchFamily="34" charset="0"/>
              </a:rPr>
              <a:t>kiện</a:t>
            </a:r>
            <a:r>
              <a:rPr lang="en-US" sz="2300" b="1" i="1" dirty="0">
                <a:solidFill>
                  <a:srgbClr val="000000"/>
                </a:solidFill>
                <a:latin typeface="Arial" pitchFamily="34" charset="0"/>
              </a:rPr>
              <a:t> </a:t>
            </a:r>
            <a:r>
              <a:rPr lang="en-US" sz="2300" b="1" i="1" dirty="0" err="1">
                <a:solidFill>
                  <a:srgbClr val="000000"/>
                </a:solidFill>
                <a:latin typeface="Arial" pitchFamily="34" charset="0"/>
              </a:rPr>
              <a:t>thực</a:t>
            </a:r>
            <a:r>
              <a:rPr lang="en-US" sz="2300" b="1" i="1" dirty="0">
                <a:solidFill>
                  <a:srgbClr val="000000"/>
                </a:solidFill>
                <a:latin typeface="Arial" pitchFamily="34" charset="0"/>
              </a:rPr>
              <a:t> </a:t>
            </a:r>
            <a:r>
              <a:rPr lang="en-US" sz="2300" b="1" i="1" dirty="0" err="1">
                <a:solidFill>
                  <a:srgbClr val="000000"/>
                </a:solidFill>
                <a:latin typeface="Arial" pitchFamily="34" charset="0"/>
              </a:rPr>
              <a:t>tế</a:t>
            </a:r>
            <a:endParaRPr lang="en-US" sz="2300" b="1" i="1" dirty="0">
              <a:solidFill>
                <a:srgbClr val="000000"/>
              </a:solidFill>
              <a:latin typeface="Arial" pitchFamily="34" charset="0"/>
            </a:endParaRPr>
          </a:p>
        </p:txBody>
      </p:sp>
    </p:spTree>
    <p:extLst>
      <p:ext uri="{BB962C8B-B14F-4D97-AF65-F5344CB8AC3E}">
        <p14:creationId xmlns:p14="http://schemas.microsoft.com/office/powerpoint/2010/main" val="38853521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050"/>
                                        </p:tgtEl>
                                        <p:attrNameLst>
                                          <p:attrName>style.visibility</p:attrName>
                                        </p:attrNameLst>
                                      </p:cBhvr>
                                      <p:to>
                                        <p:strVal val="visible"/>
                                      </p:to>
                                    </p:set>
                                    <p:animEffect transition="in" filter="fade">
                                      <p:cBhvr>
                                        <p:cTn id="33" dur="1000"/>
                                        <p:tgtEl>
                                          <p:spTgt spid="2050"/>
                                        </p:tgtEl>
                                      </p:cBhvr>
                                    </p:animEffect>
                                    <p:anim calcmode="lin" valueType="num">
                                      <p:cBhvr>
                                        <p:cTn id="34" dur="1000" fill="hold"/>
                                        <p:tgtEl>
                                          <p:spTgt spid="2050"/>
                                        </p:tgtEl>
                                        <p:attrNameLst>
                                          <p:attrName>ppt_x</p:attrName>
                                        </p:attrNameLst>
                                      </p:cBhvr>
                                      <p:tavLst>
                                        <p:tav tm="0">
                                          <p:val>
                                            <p:strVal val="#ppt_x"/>
                                          </p:val>
                                        </p:tav>
                                        <p:tav tm="100000">
                                          <p:val>
                                            <p:strVal val="#ppt_x"/>
                                          </p:val>
                                        </p:tav>
                                      </p:tavLst>
                                    </p:anim>
                                    <p:anim calcmode="lin" valueType="num">
                                      <p:cBhvr>
                                        <p:cTn id="35"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fade">
                                      <p:cBhvr>
                                        <p:cTn id="40" dur="1000"/>
                                        <p:tgtEl>
                                          <p:spTgt spid="41"/>
                                        </p:tgtEl>
                                      </p:cBhvr>
                                    </p:animEffect>
                                    <p:anim calcmode="lin" valueType="num">
                                      <p:cBhvr>
                                        <p:cTn id="41" dur="1000" fill="hold"/>
                                        <p:tgtEl>
                                          <p:spTgt spid="41"/>
                                        </p:tgtEl>
                                        <p:attrNameLst>
                                          <p:attrName>ppt_x</p:attrName>
                                        </p:attrNameLst>
                                      </p:cBhvr>
                                      <p:tavLst>
                                        <p:tav tm="0">
                                          <p:val>
                                            <p:strVal val="#ppt_x"/>
                                          </p:val>
                                        </p:tav>
                                        <p:tav tm="100000">
                                          <p:val>
                                            <p:strVal val="#ppt_x"/>
                                          </p:val>
                                        </p:tav>
                                      </p:tavLst>
                                    </p:anim>
                                    <p:anim calcmode="lin" valueType="num">
                                      <p:cBhvr>
                                        <p:cTn id="42" dur="1000" fill="hold"/>
                                        <p:tgtEl>
                                          <p:spTgt spid="41"/>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1000"/>
                                        <p:tgtEl>
                                          <p:spTgt spid="13"/>
                                        </p:tgtEl>
                                      </p:cBhvr>
                                    </p:animEffect>
                                    <p:anim calcmode="lin" valueType="num">
                                      <p:cBhvr>
                                        <p:cTn id="46" dur="1000" fill="hold"/>
                                        <p:tgtEl>
                                          <p:spTgt spid="13"/>
                                        </p:tgtEl>
                                        <p:attrNameLst>
                                          <p:attrName>ppt_x</p:attrName>
                                        </p:attrNameLst>
                                      </p:cBhvr>
                                      <p:tavLst>
                                        <p:tav tm="0">
                                          <p:val>
                                            <p:strVal val="#ppt_x"/>
                                          </p:val>
                                        </p:tav>
                                        <p:tav tm="100000">
                                          <p:val>
                                            <p:strVal val="#ppt_x"/>
                                          </p:val>
                                        </p:tav>
                                      </p:tavLst>
                                    </p:anim>
                                    <p:anim calcmode="lin" valueType="num">
                                      <p:cBhvr>
                                        <p:cTn id="4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fade">
                                      <p:cBhvr>
                                        <p:cTn id="52" dur="1000"/>
                                        <p:tgtEl>
                                          <p:spTgt spid="43"/>
                                        </p:tgtEl>
                                      </p:cBhvr>
                                    </p:animEffect>
                                    <p:anim calcmode="lin" valueType="num">
                                      <p:cBhvr>
                                        <p:cTn id="53" dur="1000" fill="hold"/>
                                        <p:tgtEl>
                                          <p:spTgt spid="43"/>
                                        </p:tgtEl>
                                        <p:attrNameLst>
                                          <p:attrName>ppt_x</p:attrName>
                                        </p:attrNameLst>
                                      </p:cBhvr>
                                      <p:tavLst>
                                        <p:tav tm="0">
                                          <p:val>
                                            <p:strVal val="#ppt_x"/>
                                          </p:val>
                                        </p:tav>
                                        <p:tav tm="100000">
                                          <p:val>
                                            <p:strVal val="#ppt_x"/>
                                          </p:val>
                                        </p:tav>
                                      </p:tavLst>
                                    </p:anim>
                                    <p:anim calcmode="lin" valueType="num">
                                      <p:cBhvr>
                                        <p:cTn id="54" dur="1000" fill="hold"/>
                                        <p:tgtEl>
                                          <p:spTgt spid="43"/>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1000"/>
                                        <p:tgtEl>
                                          <p:spTgt spid="12"/>
                                        </p:tgtEl>
                                      </p:cBhvr>
                                    </p:animEffect>
                                    <p:anim calcmode="lin" valueType="num">
                                      <p:cBhvr>
                                        <p:cTn id="58" dur="1000" fill="hold"/>
                                        <p:tgtEl>
                                          <p:spTgt spid="12"/>
                                        </p:tgtEl>
                                        <p:attrNameLst>
                                          <p:attrName>ppt_x</p:attrName>
                                        </p:attrNameLst>
                                      </p:cBhvr>
                                      <p:tavLst>
                                        <p:tav tm="0">
                                          <p:val>
                                            <p:strVal val="#ppt_x"/>
                                          </p:val>
                                        </p:tav>
                                        <p:tav tm="100000">
                                          <p:val>
                                            <p:strVal val="#ppt_x"/>
                                          </p:val>
                                        </p:tav>
                                      </p:tavLst>
                                    </p:anim>
                                    <p:anim calcmode="lin" valueType="num">
                                      <p:cBhvr>
                                        <p:cTn id="5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51"/>
                                        </p:tgtEl>
                                        <p:attrNameLst>
                                          <p:attrName>style.visibility</p:attrName>
                                        </p:attrNameLst>
                                      </p:cBhvr>
                                      <p:to>
                                        <p:strVal val="visible"/>
                                      </p:to>
                                    </p:set>
                                    <p:animEffect transition="in" filter="fade">
                                      <p:cBhvr>
                                        <p:cTn id="64" dur="1000"/>
                                        <p:tgtEl>
                                          <p:spTgt spid="51"/>
                                        </p:tgtEl>
                                      </p:cBhvr>
                                    </p:animEffect>
                                    <p:anim calcmode="lin" valueType="num">
                                      <p:cBhvr>
                                        <p:cTn id="65" dur="1000" fill="hold"/>
                                        <p:tgtEl>
                                          <p:spTgt spid="51"/>
                                        </p:tgtEl>
                                        <p:attrNameLst>
                                          <p:attrName>ppt_x</p:attrName>
                                        </p:attrNameLst>
                                      </p:cBhvr>
                                      <p:tavLst>
                                        <p:tav tm="0">
                                          <p:val>
                                            <p:strVal val="#ppt_x"/>
                                          </p:val>
                                        </p:tav>
                                        <p:tav tm="100000">
                                          <p:val>
                                            <p:strVal val="#ppt_x"/>
                                          </p:val>
                                        </p:tav>
                                      </p:tavLst>
                                    </p:anim>
                                    <p:anim calcmode="lin" valueType="num">
                                      <p:cBhvr>
                                        <p:cTn id="66" dur="1000" fill="hold"/>
                                        <p:tgtEl>
                                          <p:spTgt spid="51"/>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50"/>
                                        </p:tgtEl>
                                        <p:attrNameLst>
                                          <p:attrName>style.visibility</p:attrName>
                                        </p:attrNameLst>
                                      </p:cBhvr>
                                      <p:to>
                                        <p:strVal val="visible"/>
                                      </p:to>
                                    </p:set>
                                    <p:animEffect transition="in" filter="fade">
                                      <p:cBhvr>
                                        <p:cTn id="69" dur="1000"/>
                                        <p:tgtEl>
                                          <p:spTgt spid="50"/>
                                        </p:tgtEl>
                                      </p:cBhvr>
                                    </p:animEffect>
                                    <p:anim calcmode="lin" valueType="num">
                                      <p:cBhvr>
                                        <p:cTn id="70" dur="1000" fill="hold"/>
                                        <p:tgtEl>
                                          <p:spTgt spid="50"/>
                                        </p:tgtEl>
                                        <p:attrNameLst>
                                          <p:attrName>ppt_x</p:attrName>
                                        </p:attrNameLst>
                                      </p:cBhvr>
                                      <p:tavLst>
                                        <p:tav tm="0">
                                          <p:val>
                                            <p:strVal val="#ppt_x"/>
                                          </p:val>
                                        </p:tav>
                                        <p:tav tm="100000">
                                          <p:val>
                                            <p:strVal val="#ppt_x"/>
                                          </p:val>
                                        </p:tav>
                                      </p:tavLst>
                                    </p:anim>
                                    <p:anim calcmode="lin" valueType="num">
                                      <p:cBhvr>
                                        <p:cTn id="71"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nodeType="clickEffect">
                                  <p:stCondLst>
                                    <p:cond delay="0"/>
                                  </p:stCondLst>
                                  <p:childTnLst>
                                    <p:set>
                                      <p:cBhvr>
                                        <p:cTn id="75" dur="1" fill="hold">
                                          <p:stCondLst>
                                            <p:cond delay="0"/>
                                          </p:stCondLst>
                                        </p:cTn>
                                        <p:tgtEl>
                                          <p:spTgt spid="61"/>
                                        </p:tgtEl>
                                        <p:attrNameLst>
                                          <p:attrName>style.visibility</p:attrName>
                                        </p:attrNameLst>
                                      </p:cBhvr>
                                      <p:to>
                                        <p:strVal val="visible"/>
                                      </p:to>
                                    </p:set>
                                    <p:animEffect transition="in" filter="fade">
                                      <p:cBhvr>
                                        <p:cTn id="76" dur="1000"/>
                                        <p:tgtEl>
                                          <p:spTgt spid="61"/>
                                        </p:tgtEl>
                                      </p:cBhvr>
                                    </p:animEffect>
                                    <p:anim calcmode="lin" valueType="num">
                                      <p:cBhvr>
                                        <p:cTn id="77" dur="1000" fill="hold"/>
                                        <p:tgtEl>
                                          <p:spTgt spid="61"/>
                                        </p:tgtEl>
                                        <p:attrNameLst>
                                          <p:attrName>ppt_x</p:attrName>
                                        </p:attrNameLst>
                                      </p:cBhvr>
                                      <p:tavLst>
                                        <p:tav tm="0">
                                          <p:val>
                                            <p:strVal val="#ppt_x"/>
                                          </p:val>
                                        </p:tav>
                                        <p:tav tm="100000">
                                          <p:val>
                                            <p:strVal val="#ppt_x"/>
                                          </p:val>
                                        </p:tav>
                                      </p:tavLst>
                                    </p:anim>
                                    <p:anim calcmode="lin" valueType="num">
                                      <p:cBhvr>
                                        <p:cTn id="78" dur="1000" fill="hold"/>
                                        <p:tgtEl>
                                          <p:spTgt spid="61"/>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60"/>
                                        </p:tgtEl>
                                        <p:attrNameLst>
                                          <p:attrName>style.visibility</p:attrName>
                                        </p:attrNameLst>
                                      </p:cBhvr>
                                      <p:to>
                                        <p:strVal val="visible"/>
                                      </p:to>
                                    </p:set>
                                    <p:animEffect transition="in" filter="fade">
                                      <p:cBhvr>
                                        <p:cTn id="81" dur="1000"/>
                                        <p:tgtEl>
                                          <p:spTgt spid="60"/>
                                        </p:tgtEl>
                                      </p:cBhvr>
                                    </p:animEffect>
                                    <p:anim calcmode="lin" valueType="num">
                                      <p:cBhvr>
                                        <p:cTn id="82" dur="1000" fill="hold"/>
                                        <p:tgtEl>
                                          <p:spTgt spid="60"/>
                                        </p:tgtEl>
                                        <p:attrNameLst>
                                          <p:attrName>ppt_x</p:attrName>
                                        </p:attrNameLst>
                                      </p:cBhvr>
                                      <p:tavLst>
                                        <p:tav tm="0">
                                          <p:val>
                                            <p:strVal val="#ppt_x"/>
                                          </p:val>
                                        </p:tav>
                                        <p:tav tm="100000">
                                          <p:val>
                                            <p:strVal val="#ppt_x"/>
                                          </p:val>
                                        </p:tav>
                                      </p:tavLst>
                                    </p:anim>
                                    <p:anim calcmode="lin" valueType="num">
                                      <p:cBhvr>
                                        <p:cTn id="83"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grpId="0" nodeType="clickEffect">
                                  <p:stCondLst>
                                    <p:cond delay="0"/>
                                  </p:stCondLst>
                                  <p:childTnLst>
                                    <p:set>
                                      <p:cBhvr>
                                        <p:cTn id="87" dur="1" fill="hold">
                                          <p:stCondLst>
                                            <p:cond delay="0"/>
                                          </p:stCondLst>
                                        </p:cTn>
                                        <p:tgtEl>
                                          <p:spTgt spid="71"/>
                                        </p:tgtEl>
                                        <p:attrNameLst>
                                          <p:attrName>style.visibility</p:attrName>
                                        </p:attrNameLst>
                                      </p:cBhvr>
                                      <p:to>
                                        <p:strVal val="visible"/>
                                      </p:to>
                                    </p:set>
                                    <p:animEffect transition="in" filter="fade">
                                      <p:cBhvr>
                                        <p:cTn id="88" dur="1000"/>
                                        <p:tgtEl>
                                          <p:spTgt spid="71"/>
                                        </p:tgtEl>
                                      </p:cBhvr>
                                    </p:animEffect>
                                    <p:anim calcmode="lin" valueType="num">
                                      <p:cBhvr>
                                        <p:cTn id="89" dur="1000" fill="hold"/>
                                        <p:tgtEl>
                                          <p:spTgt spid="71"/>
                                        </p:tgtEl>
                                        <p:attrNameLst>
                                          <p:attrName>ppt_x</p:attrName>
                                        </p:attrNameLst>
                                      </p:cBhvr>
                                      <p:tavLst>
                                        <p:tav tm="0">
                                          <p:val>
                                            <p:strVal val="#ppt_x"/>
                                          </p:val>
                                        </p:tav>
                                        <p:tav tm="100000">
                                          <p:val>
                                            <p:strVal val="#ppt_x"/>
                                          </p:val>
                                        </p:tav>
                                      </p:tavLst>
                                    </p:anim>
                                    <p:anim calcmode="lin" valueType="num">
                                      <p:cBhvr>
                                        <p:cTn id="90"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50" grpId="0"/>
      <p:bldP spid="60" grpId="0"/>
      <p:bldP spid="7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41905" y="-943165"/>
            <a:ext cx="13072637" cy="2239349"/>
            <a:chOff x="0" y="0"/>
            <a:chExt cx="5165844" cy="884681"/>
          </a:xfrm>
        </p:grpSpPr>
        <p:sp>
          <p:nvSpPr>
            <p:cNvPr id="3" name="Freeform 3"/>
            <p:cNvSpPr/>
            <p:nvPr/>
          </p:nvSpPr>
          <p:spPr>
            <a:xfrm>
              <a:off x="0" y="0"/>
              <a:ext cx="5165844" cy="884681"/>
            </a:xfrm>
            <a:custGeom>
              <a:avLst/>
              <a:gdLst/>
              <a:ahLst/>
              <a:cxnLst/>
              <a:rect l="l" t="t" r="r" b="b"/>
              <a:pathLst>
                <a:path w="5165844" h="884681">
                  <a:moveTo>
                    <a:pt x="0" y="0"/>
                  </a:moveTo>
                  <a:lnTo>
                    <a:pt x="5165844" y="0"/>
                  </a:lnTo>
                  <a:lnTo>
                    <a:pt x="5165844" y="884681"/>
                  </a:lnTo>
                  <a:lnTo>
                    <a:pt x="0" y="884681"/>
                  </a:lnTo>
                  <a:close/>
                </a:path>
              </a:pathLst>
            </a:custGeom>
            <a:solidFill>
              <a:srgbClr val="D61F27"/>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9" name="AutoShape 9"/>
          <p:cNvSpPr/>
          <p:nvPr/>
        </p:nvSpPr>
        <p:spPr>
          <a:xfrm rot="-5336788" flipV="1">
            <a:off x="-1018652" y="4390176"/>
            <a:ext cx="3076038" cy="56567"/>
          </a:xfrm>
          <a:prstGeom prst="line">
            <a:avLst/>
          </a:prstGeom>
          <a:ln>
            <a:headEnd type="oval" w="lg" len="lg"/>
            <a:tailEnd type="oval" w="lg" len="lg"/>
          </a:ln>
        </p:spPr>
        <p:style>
          <a:lnRef idx="3">
            <a:schemeClr val="accent1"/>
          </a:lnRef>
          <a:fillRef idx="0">
            <a:schemeClr val="accent1"/>
          </a:fillRef>
          <a:effectRef idx="2">
            <a:schemeClr val="accent1"/>
          </a:effectRef>
          <a:fontRef idx="minor">
            <a:schemeClr val="tx1"/>
          </a:fontRef>
        </p:style>
      </p:sp>
      <p:sp>
        <p:nvSpPr>
          <p:cNvPr id="11" name="TextBox 11"/>
          <p:cNvSpPr txBox="1"/>
          <p:nvPr/>
        </p:nvSpPr>
        <p:spPr>
          <a:xfrm>
            <a:off x="4494927" y="1415620"/>
            <a:ext cx="5315114" cy="384529"/>
          </a:xfrm>
          <a:prstGeom prst="rect">
            <a:avLst/>
          </a:prstGeom>
        </p:spPr>
        <p:txBody>
          <a:bodyPr lIns="0" tIns="0" rIns="0" bIns="0" rtlCol="0" anchor="t">
            <a:spAutoFit/>
          </a:bodyPr>
          <a:lstStyle/>
          <a:p>
            <a:pPr>
              <a:lnSpc>
                <a:spcPts val="3266"/>
              </a:lnSpc>
            </a:pPr>
            <a:r>
              <a:rPr lang="en-US" sz="2300" b="1" dirty="0">
                <a:solidFill>
                  <a:srgbClr val="D61F27"/>
                </a:solidFill>
                <a:latin typeface="Arial" pitchFamily="34" charset="0"/>
              </a:rPr>
              <a:t>3. </a:t>
            </a:r>
            <a:r>
              <a:rPr lang="en-US" sz="2300" b="1" dirty="0" err="1">
                <a:solidFill>
                  <a:srgbClr val="D61F27"/>
                </a:solidFill>
                <a:latin typeface="Arial" pitchFamily="34" charset="0"/>
              </a:rPr>
              <a:t>Cách</a:t>
            </a:r>
            <a:r>
              <a:rPr lang="en-US" sz="2300" b="1" dirty="0">
                <a:solidFill>
                  <a:srgbClr val="D61F27"/>
                </a:solidFill>
                <a:latin typeface="Arial" pitchFamily="34" charset="0"/>
              </a:rPr>
              <a:t> </a:t>
            </a:r>
            <a:r>
              <a:rPr lang="en-US" sz="2300" b="1" dirty="0" err="1">
                <a:solidFill>
                  <a:srgbClr val="D61F27"/>
                </a:solidFill>
                <a:latin typeface="Arial" pitchFamily="34" charset="0"/>
              </a:rPr>
              <a:t>tiến</a:t>
            </a:r>
            <a:r>
              <a:rPr lang="en-US" sz="2300" b="1" dirty="0">
                <a:solidFill>
                  <a:srgbClr val="D61F27"/>
                </a:solidFill>
                <a:latin typeface="Arial" pitchFamily="34" charset="0"/>
              </a:rPr>
              <a:t> </a:t>
            </a:r>
            <a:r>
              <a:rPr lang="en-US" sz="2300" b="1" dirty="0" err="1">
                <a:solidFill>
                  <a:srgbClr val="D61F27"/>
                </a:solidFill>
                <a:latin typeface="Arial" pitchFamily="34" charset="0"/>
              </a:rPr>
              <a:t>hành</a:t>
            </a:r>
            <a:endParaRPr lang="en-US" sz="2300" b="1" dirty="0">
              <a:solidFill>
                <a:srgbClr val="D61F27"/>
              </a:solidFill>
              <a:latin typeface="Arial" pitchFamily="34" charset="0"/>
            </a:endParaRPr>
          </a:p>
        </p:txBody>
      </p:sp>
      <p:sp>
        <p:nvSpPr>
          <p:cNvPr id="13" name="TextBox 13"/>
          <p:cNvSpPr txBox="1"/>
          <p:nvPr/>
        </p:nvSpPr>
        <p:spPr>
          <a:xfrm>
            <a:off x="462809" y="2137480"/>
            <a:ext cx="7275702" cy="384529"/>
          </a:xfrm>
          <a:prstGeom prst="rect">
            <a:avLst/>
          </a:prstGeom>
        </p:spPr>
        <p:txBody>
          <a:bodyPr wrap="square" lIns="0" tIns="0" rIns="0" bIns="0" rtlCol="0" anchor="t">
            <a:spAutoFit/>
          </a:bodyPr>
          <a:lstStyle/>
          <a:p>
            <a:pPr>
              <a:lnSpc>
                <a:spcPts val="3266"/>
              </a:lnSpc>
              <a:spcBef>
                <a:spcPct val="0"/>
              </a:spcBef>
            </a:pPr>
            <a:r>
              <a:rPr lang="en-US" sz="2300" b="1" i="1" dirty="0" err="1">
                <a:solidFill>
                  <a:srgbClr val="C00000"/>
                </a:solidFill>
                <a:latin typeface="Arial" pitchFamily="34" charset="0"/>
              </a:rPr>
              <a:t>Sơ</a:t>
            </a:r>
            <a:r>
              <a:rPr lang="en-US" sz="2300" b="1" i="1" dirty="0">
                <a:solidFill>
                  <a:srgbClr val="C00000"/>
                </a:solidFill>
                <a:latin typeface="Arial" pitchFamily="34" charset="0"/>
              </a:rPr>
              <a:t> </a:t>
            </a:r>
            <a:r>
              <a:rPr lang="en-US" sz="2300" b="1" i="1" dirty="0" err="1">
                <a:solidFill>
                  <a:srgbClr val="C00000"/>
                </a:solidFill>
                <a:latin typeface="Arial" pitchFamily="34" charset="0"/>
              </a:rPr>
              <a:t>cứu</a:t>
            </a:r>
            <a:r>
              <a:rPr lang="en-US" sz="2300" b="1" i="1" dirty="0">
                <a:solidFill>
                  <a:srgbClr val="C00000"/>
                </a:solidFill>
                <a:latin typeface="Arial" pitchFamily="34" charset="0"/>
              </a:rPr>
              <a:t> </a:t>
            </a:r>
            <a:r>
              <a:rPr lang="en-US" sz="2300" b="1" i="1" dirty="0" err="1">
                <a:solidFill>
                  <a:srgbClr val="C00000"/>
                </a:solidFill>
                <a:latin typeface="Arial" pitchFamily="34" charset="0"/>
              </a:rPr>
              <a:t>gãy</a:t>
            </a:r>
            <a:r>
              <a:rPr lang="en-US" sz="2300" b="1" i="1" dirty="0">
                <a:solidFill>
                  <a:srgbClr val="C00000"/>
                </a:solidFill>
                <a:latin typeface="Arial" pitchFamily="34" charset="0"/>
              </a:rPr>
              <a:t> </a:t>
            </a:r>
            <a:r>
              <a:rPr lang="en-US" sz="2300" b="1" i="1" dirty="0" err="1">
                <a:solidFill>
                  <a:srgbClr val="C00000"/>
                </a:solidFill>
                <a:latin typeface="Arial" pitchFamily="34" charset="0"/>
              </a:rPr>
              <a:t>xương</a:t>
            </a:r>
            <a:r>
              <a:rPr lang="en-US" sz="2300" b="1" i="1" dirty="0">
                <a:solidFill>
                  <a:srgbClr val="C00000"/>
                </a:solidFill>
                <a:latin typeface="Arial" pitchFamily="34" charset="0"/>
              </a:rPr>
              <a:t> </a:t>
            </a:r>
            <a:r>
              <a:rPr lang="en-US" sz="2300" b="1" i="1" dirty="0" err="1">
                <a:solidFill>
                  <a:srgbClr val="C00000"/>
                </a:solidFill>
                <a:latin typeface="Arial" pitchFamily="34" charset="0"/>
              </a:rPr>
              <a:t>cẳng</a:t>
            </a:r>
            <a:r>
              <a:rPr lang="en-US" sz="2300" b="1" i="1" dirty="0">
                <a:solidFill>
                  <a:srgbClr val="C00000"/>
                </a:solidFill>
                <a:latin typeface="Arial" pitchFamily="34" charset="0"/>
              </a:rPr>
              <a:t> </a:t>
            </a:r>
            <a:r>
              <a:rPr lang="en-US" sz="2300" b="1" i="1" dirty="0" err="1">
                <a:solidFill>
                  <a:srgbClr val="C00000"/>
                </a:solidFill>
                <a:latin typeface="Arial" pitchFamily="34" charset="0"/>
              </a:rPr>
              <a:t>tay</a:t>
            </a:r>
            <a:endParaRPr lang="en-US" sz="2300" b="1" i="1" dirty="0">
              <a:solidFill>
                <a:srgbClr val="C00000"/>
              </a:solidFill>
              <a:latin typeface="Arial" pitchFamily="34" charset="0"/>
            </a:endParaRPr>
          </a:p>
        </p:txBody>
      </p:sp>
      <p:sp>
        <p:nvSpPr>
          <p:cNvPr id="14" name="TextBox 14"/>
          <p:cNvSpPr txBox="1"/>
          <p:nvPr/>
        </p:nvSpPr>
        <p:spPr>
          <a:xfrm>
            <a:off x="645923" y="2908465"/>
            <a:ext cx="6743889" cy="3102388"/>
          </a:xfrm>
          <a:prstGeom prst="rect">
            <a:avLst/>
          </a:prstGeom>
        </p:spPr>
        <p:txBody>
          <a:bodyPr wrap="square" lIns="0" tIns="0" rIns="0" bIns="0" rtlCol="0" anchor="t">
            <a:spAutoFit/>
          </a:bodyPr>
          <a:lstStyle/>
          <a:p>
            <a:pPr>
              <a:lnSpc>
                <a:spcPct val="120000"/>
              </a:lnSpc>
              <a:spcBef>
                <a:spcPct val="0"/>
              </a:spcBef>
            </a:pPr>
            <a:r>
              <a:rPr lang="en-US" sz="2100" b="1" dirty="0">
                <a:solidFill>
                  <a:srgbClr val="000000"/>
                </a:solidFill>
                <a:latin typeface="Arial" pitchFamily="34" charset="0"/>
              </a:rPr>
              <a:t>. </a:t>
            </a:r>
            <a:r>
              <a:rPr lang="en-US" sz="2100" b="1" dirty="0" err="1">
                <a:solidFill>
                  <a:srgbClr val="000000"/>
                </a:solidFill>
                <a:latin typeface="Arial" pitchFamily="34" charset="0"/>
              </a:rPr>
              <a:t>Đặt</a:t>
            </a:r>
            <a:r>
              <a:rPr lang="en-US" sz="2100" b="1" dirty="0">
                <a:solidFill>
                  <a:srgbClr val="000000"/>
                </a:solidFill>
                <a:latin typeface="Arial" pitchFamily="34" charset="0"/>
              </a:rPr>
              <a:t> </a:t>
            </a:r>
            <a:r>
              <a:rPr lang="en-US" sz="2100" b="1" dirty="0" err="1">
                <a:solidFill>
                  <a:srgbClr val="000000"/>
                </a:solidFill>
                <a:latin typeface="Arial" pitchFamily="34" charset="0"/>
              </a:rPr>
              <a:t>tay</a:t>
            </a:r>
            <a:r>
              <a:rPr lang="en-US" sz="2100" b="1" dirty="0">
                <a:solidFill>
                  <a:srgbClr val="000000"/>
                </a:solidFill>
                <a:latin typeface="Arial" pitchFamily="34" charset="0"/>
              </a:rPr>
              <a:t> </a:t>
            </a:r>
            <a:r>
              <a:rPr lang="en-US" sz="2100" b="1" dirty="0" err="1">
                <a:solidFill>
                  <a:srgbClr val="000000"/>
                </a:solidFill>
                <a:latin typeface="Arial" pitchFamily="34" charset="0"/>
              </a:rPr>
              <a:t>bị</a:t>
            </a:r>
            <a:r>
              <a:rPr lang="en-US" sz="2100" b="1" dirty="0">
                <a:solidFill>
                  <a:srgbClr val="000000"/>
                </a:solidFill>
                <a:latin typeface="Arial" pitchFamily="34" charset="0"/>
              </a:rPr>
              <a:t> </a:t>
            </a:r>
            <a:r>
              <a:rPr lang="en-US" sz="2100" b="1" dirty="0" err="1">
                <a:solidFill>
                  <a:srgbClr val="000000"/>
                </a:solidFill>
                <a:latin typeface="Arial" pitchFamily="34" charset="0"/>
              </a:rPr>
              <a:t>gãy</a:t>
            </a:r>
            <a:r>
              <a:rPr lang="en-US" sz="2100" b="1" dirty="0">
                <a:solidFill>
                  <a:srgbClr val="000000"/>
                </a:solidFill>
                <a:latin typeface="Arial" pitchFamily="34" charset="0"/>
              </a:rPr>
              <a:t> </a:t>
            </a:r>
            <a:r>
              <a:rPr lang="en-US" sz="2100" b="1" dirty="0" err="1">
                <a:solidFill>
                  <a:srgbClr val="000000"/>
                </a:solidFill>
                <a:latin typeface="Arial" pitchFamily="34" charset="0"/>
              </a:rPr>
              <a:t>vào</a:t>
            </a:r>
            <a:r>
              <a:rPr lang="en-US" sz="2100" b="1" dirty="0">
                <a:solidFill>
                  <a:srgbClr val="000000"/>
                </a:solidFill>
                <a:latin typeface="Arial" pitchFamily="34" charset="0"/>
              </a:rPr>
              <a:t> </a:t>
            </a:r>
            <a:r>
              <a:rPr lang="en-US" sz="2100" b="1" dirty="0" err="1">
                <a:solidFill>
                  <a:srgbClr val="000000"/>
                </a:solidFill>
                <a:latin typeface="Arial" pitchFamily="34" charset="0"/>
              </a:rPr>
              <a:t>sát</a:t>
            </a:r>
            <a:r>
              <a:rPr lang="en-US" sz="2100" b="1" dirty="0">
                <a:solidFill>
                  <a:srgbClr val="000000"/>
                </a:solidFill>
                <a:latin typeface="Arial" pitchFamily="34" charset="0"/>
              </a:rPr>
              <a:t> </a:t>
            </a:r>
            <a:r>
              <a:rPr lang="en-US" sz="2100" b="1" dirty="0" err="1">
                <a:solidFill>
                  <a:srgbClr val="000000"/>
                </a:solidFill>
                <a:latin typeface="Arial" pitchFamily="34" charset="0"/>
              </a:rPr>
              <a:t>thân</a:t>
            </a:r>
            <a:r>
              <a:rPr lang="en-US" sz="2100" b="1" dirty="0">
                <a:solidFill>
                  <a:srgbClr val="000000"/>
                </a:solidFill>
                <a:latin typeface="Arial" pitchFamily="34" charset="0"/>
              </a:rPr>
              <a:t> </a:t>
            </a:r>
            <a:r>
              <a:rPr lang="en-US" sz="2100" b="1" dirty="0" err="1">
                <a:solidFill>
                  <a:srgbClr val="000000"/>
                </a:solidFill>
                <a:latin typeface="Arial" pitchFamily="34" charset="0"/>
              </a:rPr>
              <a:t>nạn</a:t>
            </a:r>
            <a:r>
              <a:rPr lang="en-US" sz="2100" b="1" dirty="0">
                <a:solidFill>
                  <a:srgbClr val="000000"/>
                </a:solidFill>
                <a:latin typeface="Arial" pitchFamily="34" charset="0"/>
              </a:rPr>
              <a:t> </a:t>
            </a:r>
            <a:r>
              <a:rPr lang="en-US" sz="2100" b="1" dirty="0" err="1">
                <a:solidFill>
                  <a:srgbClr val="000000"/>
                </a:solidFill>
                <a:latin typeface="Arial" pitchFamily="34" charset="0"/>
              </a:rPr>
              <a:t>nhân</a:t>
            </a:r>
            <a:endParaRPr lang="en-US" sz="2100" b="1" dirty="0">
              <a:solidFill>
                <a:srgbClr val="000000"/>
              </a:solidFill>
              <a:latin typeface="Arial" pitchFamily="34" charset="0"/>
            </a:endParaRPr>
          </a:p>
          <a:p>
            <a:pPr>
              <a:lnSpc>
                <a:spcPct val="120000"/>
              </a:lnSpc>
              <a:spcBef>
                <a:spcPct val="0"/>
              </a:spcBef>
            </a:pPr>
            <a:r>
              <a:rPr lang="en-US" sz="2100" b="1" dirty="0">
                <a:solidFill>
                  <a:srgbClr val="000000"/>
                </a:solidFill>
                <a:latin typeface="Arial" pitchFamily="34" charset="0"/>
              </a:rPr>
              <a:t>. </a:t>
            </a:r>
            <a:r>
              <a:rPr lang="en-US" sz="2100" b="1" dirty="0" err="1">
                <a:solidFill>
                  <a:srgbClr val="000000"/>
                </a:solidFill>
                <a:latin typeface="Arial" pitchFamily="34" charset="0"/>
              </a:rPr>
              <a:t>Đặt</a:t>
            </a:r>
            <a:r>
              <a:rPr lang="en-US" sz="2100" b="1" dirty="0">
                <a:solidFill>
                  <a:srgbClr val="000000"/>
                </a:solidFill>
                <a:latin typeface="Arial" pitchFamily="34" charset="0"/>
              </a:rPr>
              <a:t> </a:t>
            </a:r>
            <a:r>
              <a:rPr lang="en-US" sz="2100" b="1" dirty="0" err="1">
                <a:solidFill>
                  <a:srgbClr val="000000"/>
                </a:solidFill>
                <a:latin typeface="Arial" pitchFamily="34" charset="0"/>
              </a:rPr>
              <a:t>hai</a:t>
            </a:r>
            <a:r>
              <a:rPr lang="en-US" sz="2100" b="1" dirty="0">
                <a:solidFill>
                  <a:srgbClr val="000000"/>
                </a:solidFill>
                <a:latin typeface="Arial" pitchFamily="34" charset="0"/>
              </a:rPr>
              <a:t> </a:t>
            </a:r>
            <a:r>
              <a:rPr lang="en-US" sz="2100" b="1" dirty="0" err="1">
                <a:solidFill>
                  <a:srgbClr val="000000"/>
                </a:solidFill>
                <a:latin typeface="Arial" pitchFamily="34" charset="0"/>
              </a:rPr>
              <a:t>nẹp</a:t>
            </a:r>
            <a:r>
              <a:rPr lang="en-US" sz="2100" b="1" dirty="0">
                <a:solidFill>
                  <a:srgbClr val="000000"/>
                </a:solidFill>
                <a:latin typeface="Arial" pitchFamily="34" charset="0"/>
              </a:rPr>
              <a:t> </a:t>
            </a:r>
            <a:r>
              <a:rPr lang="en-US" sz="2100" b="1" dirty="0" err="1">
                <a:solidFill>
                  <a:srgbClr val="000000"/>
                </a:solidFill>
                <a:latin typeface="Arial" pitchFamily="34" charset="0"/>
              </a:rPr>
              <a:t>vào</a:t>
            </a:r>
            <a:r>
              <a:rPr lang="en-US" sz="2100" b="1" dirty="0">
                <a:solidFill>
                  <a:srgbClr val="000000"/>
                </a:solidFill>
                <a:latin typeface="Arial" pitchFamily="34" charset="0"/>
              </a:rPr>
              <a:t> </a:t>
            </a:r>
            <a:r>
              <a:rPr lang="en-US" sz="2100" b="1" dirty="0" err="1">
                <a:solidFill>
                  <a:srgbClr val="000000"/>
                </a:solidFill>
                <a:latin typeface="Arial" pitchFamily="34" charset="0"/>
              </a:rPr>
              <a:t>hai</a:t>
            </a:r>
            <a:r>
              <a:rPr lang="en-US" sz="2100" b="1" dirty="0">
                <a:solidFill>
                  <a:srgbClr val="000000"/>
                </a:solidFill>
                <a:latin typeface="Arial" pitchFamily="34" charset="0"/>
              </a:rPr>
              <a:t> </a:t>
            </a:r>
            <a:r>
              <a:rPr lang="en-US" sz="2100" b="1" dirty="0" err="1">
                <a:solidFill>
                  <a:srgbClr val="000000"/>
                </a:solidFill>
                <a:latin typeface="Arial" pitchFamily="34" charset="0"/>
              </a:rPr>
              <a:t>phía</a:t>
            </a:r>
            <a:r>
              <a:rPr lang="en-US" sz="2100" b="1" dirty="0">
                <a:solidFill>
                  <a:srgbClr val="000000"/>
                </a:solidFill>
                <a:latin typeface="Arial" pitchFamily="34" charset="0"/>
              </a:rPr>
              <a:t> </a:t>
            </a:r>
            <a:r>
              <a:rPr lang="en-US" sz="2100" b="1" dirty="0" err="1">
                <a:solidFill>
                  <a:srgbClr val="000000"/>
                </a:solidFill>
                <a:latin typeface="Arial" pitchFamily="34" charset="0"/>
              </a:rPr>
              <a:t>trong</a:t>
            </a:r>
            <a:r>
              <a:rPr lang="en-US" sz="2100" b="1" dirty="0">
                <a:solidFill>
                  <a:srgbClr val="000000"/>
                </a:solidFill>
                <a:latin typeface="Arial" pitchFamily="34" charset="0"/>
              </a:rPr>
              <a:t> </a:t>
            </a:r>
            <a:r>
              <a:rPr lang="en-US" sz="2100" b="1" dirty="0" err="1">
                <a:solidFill>
                  <a:srgbClr val="000000"/>
                </a:solidFill>
                <a:latin typeface="Arial" pitchFamily="34" charset="0"/>
              </a:rPr>
              <a:t>và</a:t>
            </a:r>
            <a:r>
              <a:rPr lang="en-US" sz="2100" b="1" dirty="0">
                <a:solidFill>
                  <a:srgbClr val="000000"/>
                </a:solidFill>
                <a:latin typeface="Arial" pitchFamily="34" charset="0"/>
              </a:rPr>
              <a:t> </a:t>
            </a:r>
            <a:r>
              <a:rPr lang="en-US" sz="2100" b="1" dirty="0" err="1">
                <a:solidFill>
                  <a:srgbClr val="000000"/>
                </a:solidFill>
                <a:latin typeface="Arial" pitchFamily="34" charset="0"/>
              </a:rPr>
              <a:t>ngoài</a:t>
            </a:r>
            <a:r>
              <a:rPr lang="en-US" sz="2100" b="1" dirty="0">
                <a:solidFill>
                  <a:srgbClr val="000000"/>
                </a:solidFill>
                <a:latin typeface="Arial" pitchFamily="34" charset="0"/>
              </a:rPr>
              <a:t> </a:t>
            </a:r>
            <a:r>
              <a:rPr lang="en-US" sz="2100" b="1" dirty="0" err="1">
                <a:solidFill>
                  <a:srgbClr val="000000"/>
                </a:solidFill>
                <a:latin typeface="Arial" pitchFamily="34" charset="0"/>
              </a:rPr>
              <a:t>của</a:t>
            </a:r>
            <a:r>
              <a:rPr lang="en-US" sz="2100" b="1" dirty="0">
                <a:solidFill>
                  <a:srgbClr val="000000"/>
                </a:solidFill>
                <a:latin typeface="Arial" pitchFamily="34" charset="0"/>
              </a:rPr>
              <a:t> </a:t>
            </a:r>
            <a:r>
              <a:rPr lang="en-US" sz="2100" b="1" dirty="0" err="1">
                <a:solidFill>
                  <a:srgbClr val="000000"/>
                </a:solidFill>
                <a:latin typeface="Arial" pitchFamily="34" charset="0"/>
              </a:rPr>
              <a:t>cẳng</a:t>
            </a:r>
            <a:r>
              <a:rPr lang="en-US" sz="2100" b="1" dirty="0">
                <a:solidFill>
                  <a:srgbClr val="000000"/>
                </a:solidFill>
                <a:latin typeface="Arial" pitchFamily="34" charset="0"/>
              </a:rPr>
              <a:t> </a:t>
            </a:r>
            <a:r>
              <a:rPr lang="en-US" sz="2100" b="1" dirty="0" err="1">
                <a:solidFill>
                  <a:srgbClr val="000000"/>
                </a:solidFill>
                <a:latin typeface="Arial" pitchFamily="34" charset="0"/>
              </a:rPr>
              <a:t>tay</a:t>
            </a:r>
            <a:r>
              <a:rPr lang="en-US" sz="2100" b="1" dirty="0">
                <a:solidFill>
                  <a:srgbClr val="000000"/>
                </a:solidFill>
                <a:latin typeface="Arial" pitchFamily="34" charset="0"/>
              </a:rPr>
              <a:t>, </a:t>
            </a:r>
            <a:r>
              <a:rPr lang="en-US" sz="2100" b="1" dirty="0" err="1">
                <a:solidFill>
                  <a:srgbClr val="000000"/>
                </a:solidFill>
                <a:latin typeface="Arial" pitchFamily="34" charset="0"/>
              </a:rPr>
              <a:t>nẹp</a:t>
            </a:r>
            <a:r>
              <a:rPr lang="en-US" sz="2100" b="1" dirty="0">
                <a:solidFill>
                  <a:srgbClr val="000000"/>
                </a:solidFill>
                <a:latin typeface="Arial" pitchFamily="34" charset="0"/>
              </a:rPr>
              <a:t> </a:t>
            </a:r>
            <a:r>
              <a:rPr lang="en-US" sz="2100" b="1" dirty="0" err="1">
                <a:solidFill>
                  <a:srgbClr val="000000"/>
                </a:solidFill>
                <a:latin typeface="Arial" pitchFamily="34" charset="0"/>
              </a:rPr>
              <a:t>dài</a:t>
            </a:r>
            <a:r>
              <a:rPr lang="en-US" sz="2100" b="1" dirty="0">
                <a:solidFill>
                  <a:srgbClr val="000000"/>
                </a:solidFill>
                <a:latin typeface="Arial" pitchFamily="34" charset="0"/>
              </a:rPr>
              <a:t> </a:t>
            </a:r>
            <a:r>
              <a:rPr lang="en-US" sz="2100" b="1" dirty="0" err="1">
                <a:solidFill>
                  <a:srgbClr val="000000"/>
                </a:solidFill>
                <a:latin typeface="Arial" pitchFamily="34" charset="0"/>
              </a:rPr>
              <a:t>từ</a:t>
            </a:r>
            <a:r>
              <a:rPr lang="en-US" sz="2100" b="1" dirty="0">
                <a:solidFill>
                  <a:srgbClr val="000000"/>
                </a:solidFill>
                <a:latin typeface="Arial" pitchFamily="34" charset="0"/>
              </a:rPr>
              <a:t> </a:t>
            </a:r>
            <a:r>
              <a:rPr lang="en-US" sz="2100" b="1" dirty="0" err="1">
                <a:solidFill>
                  <a:srgbClr val="000000"/>
                </a:solidFill>
                <a:latin typeface="Arial" pitchFamily="34" charset="0"/>
              </a:rPr>
              <a:t>khuỷu</a:t>
            </a:r>
            <a:r>
              <a:rPr lang="en-US" sz="2100" b="1" dirty="0">
                <a:solidFill>
                  <a:srgbClr val="000000"/>
                </a:solidFill>
                <a:latin typeface="Arial" pitchFamily="34" charset="0"/>
              </a:rPr>
              <a:t> </a:t>
            </a:r>
            <a:r>
              <a:rPr lang="en-US" sz="2100" b="1" dirty="0" err="1">
                <a:solidFill>
                  <a:srgbClr val="000000"/>
                </a:solidFill>
                <a:latin typeface="Arial" pitchFamily="34" charset="0"/>
              </a:rPr>
              <a:t>tay</a:t>
            </a:r>
            <a:r>
              <a:rPr lang="en-US" sz="2100" b="1" dirty="0">
                <a:solidFill>
                  <a:srgbClr val="000000"/>
                </a:solidFill>
                <a:latin typeface="Arial" pitchFamily="34" charset="0"/>
              </a:rPr>
              <a:t> </a:t>
            </a:r>
            <a:r>
              <a:rPr lang="en-US" sz="2100" b="1" dirty="0" err="1">
                <a:solidFill>
                  <a:srgbClr val="000000"/>
                </a:solidFill>
                <a:latin typeface="Arial" pitchFamily="34" charset="0"/>
              </a:rPr>
              <a:t>tới</a:t>
            </a:r>
            <a:r>
              <a:rPr lang="en-US" sz="2100" b="1" dirty="0">
                <a:solidFill>
                  <a:srgbClr val="000000"/>
                </a:solidFill>
                <a:latin typeface="Arial" pitchFamily="34" charset="0"/>
              </a:rPr>
              <a:t> </a:t>
            </a:r>
            <a:r>
              <a:rPr lang="en-US" sz="2100" b="1" dirty="0" err="1">
                <a:solidFill>
                  <a:srgbClr val="000000"/>
                </a:solidFill>
                <a:latin typeface="Arial" pitchFamily="34" charset="0"/>
              </a:rPr>
              <a:t>cổ</a:t>
            </a:r>
            <a:r>
              <a:rPr lang="en-US" sz="2100" b="1" dirty="0">
                <a:solidFill>
                  <a:srgbClr val="000000"/>
                </a:solidFill>
                <a:latin typeface="Arial" pitchFamily="34" charset="0"/>
              </a:rPr>
              <a:t> </a:t>
            </a:r>
            <a:r>
              <a:rPr lang="en-US" sz="2100" b="1" dirty="0" err="1">
                <a:solidFill>
                  <a:srgbClr val="000000"/>
                </a:solidFill>
                <a:latin typeface="Arial" pitchFamily="34" charset="0"/>
              </a:rPr>
              <a:t>tay</a:t>
            </a:r>
            <a:r>
              <a:rPr lang="en-US" sz="2100" b="1" dirty="0">
                <a:solidFill>
                  <a:srgbClr val="000000"/>
                </a:solidFill>
                <a:latin typeface="Arial" pitchFamily="34" charset="0"/>
              </a:rPr>
              <a:t>, </a:t>
            </a:r>
            <a:r>
              <a:rPr lang="en-US" sz="2100" b="1" dirty="0" err="1">
                <a:solidFill>
                  <a:srgbClr val="000000"/>
                </a:solidFill>
                <a:latin typeface="Arial" pitchFamily="34" charset="0"/>
              </a:rPr>
              <a:t>đồng</a:t>
            </a:r>
            <a:r>
              <a:rPr lang="en-US" sz="2100" b="1" dirty="0">
                <a:solidFill>
                  <a:srgbClr val="000000"/>
                </a:solidFill>
                <a:latin typeface="Arial" pitchFamily="34" charset="0"/>
              </a:rPr>
              <a:t> </a:t>
            </a:r>
            <a:r>
              <a:rPr lang="en-US" sz="2100" b="1" dirty="0" err="1">
                <a:solidFill>
                  <a:srgbClr val="000000"/>
                </a:solidFill>
                <a:latin typeface="Arial" pitchFamily="34" charset="0"/>
              </a:rPr>
              <a:t>thời</a:t>
            </a:r>
            <a:r>
              <a:rPr lang="en-US" sz="2100" b="1" dirty="0">
                <a:solidFill>
                  <a:srgbClr val="000000"/>
                </a:solidFill>
                <a:latin typeface="Arial" pitchFamily="34" charset="0"/>
              </a:rPr>
              <a:t> </a:t>
            </a:r>
            <a:r>
              <a:rPr lang="en-US" sz="2100" b="1" dirty="0" err="1">
                <a:solidFill>
                  <a:srgbClr val="000000"/>
                </a:solidFill>
                <a:latin typeface="Arial" pitchFamily="34" charset="0"/>
              </a:rPr>
              <a:t>lót</a:t>
            </a:r>
            <a:r>
              <a:rPr lang="en-US" sz="2100" b="1" dirty="0">
                <a:solidFill>
                  <a:srgbClr val="000000"/>
                </a:solidFill>
                <a:latin typeface="Arial" pitchFamily="34" charset="0"/>
              </a:rPr>
              <a:t> </a:t>
            </a:r>
            <a:r>
              <a:rPr lang="en-US" sz="2100" b="1" dirty="0" err="1">
                <a:solidFill>
                  <a:srgbClr val="000000"/>
                </a:solidFill>
                <a:latin typeface="Arial" pitchFamily="34" charset="0"/>
              </a:rPr>
              <a:t>bông</a:t>
            </a:r>
            <a:r>
              <a:rPr lang="en-US" sz="2100" b="1" dirty="0">
                <a:solidFill>
                  <a:srgbClr val="000000"/>
                </a:solidFill>
                <a:latin typeface="Arial" pitchFamily="34" charset="0"/>
              </a:rPr>
              <a:t>/ </a:t>
            </a:r>
            <a:r>
              <a:rPr lang="en-US" sz="2100" b="1" dirty="0" err="1">
                <a:solidFill>
                  <a:srgbClr val="000000"/>
                </a:solidFill>
                <a:latin typeface="Arial" pitchFamily="34" charset="0"/>
              </a:rPr>
              <a:t>gạc</a:t>
            </a:r>
            <a:r>
              <a:rPr lang="en-US" sz="2100" b="1" dirty="0">
                <a:solidFill>
                  <a:srgbClr val="000000"/>
                </a:solidFill>
                <a:latin typeface="Arial" pitchFamily="34" charset="0"/>
              </a:rPr>
              <a:t> y </a:t>
            </a:r>
            <a:r>
              <a:rPr lang="en-US" sz="2100" b="1" dirty="0" err="1">
                <a:solidFill>
                  <a:srgbClr val="000000"/>
                </a:solidFill>
                <a:latin typeface="Arial" pitchFamily="34" charset="0"/>
              </a:rPr>
              <a:t>tế</a:t>
            </a:r>
            <a:r>
              <a:rPr lang="en-US" sz="2100" b="1" dirty="0">
                <a:solidFill>
                  <a:srgbClr val="000000"/>
                </a:solidFill>
                <a:latin typeface="Arial" pitchFamily="34" charset="0"/>
              </a:rPr>
              <a:t> </a:t>
            </a:r>
            <a:r>
              <a:rPr lang="en-US" sz="2100" b="1" dirty="0" err="1">
                <a:solidFill>
                  <a:srgbClr val="000000"/>
                </a:solidFill>
                <a:latin typeface="Arial" pitchFamily="34" charset="0"/>
              </a:rPr>
              <a:t>hoặc</a:t>
            </a:r>
            <a:r>
              <a:rPr lang="en-US" sz="2100" b="1" dirty="0">
                <a:solidFill>
                  <a:srgbClr val="000000"/>
                </a:solidFill>
                <a:latin typeface="Arial" pitchFamily="34" charset="0"/>
              </a:rPr>
              <a:t> </a:t>
            </a:r>
            <a:r>
              <a:rPr lang="en-US" sz="2100" b="1" dirty="0" err="1">
                <a:solidFill>
                  <a:srgbClr val="000000"/>
                </a:solidFill>
                <a:latin typeface="Arial" pitchFamily="34" charset="0"/>
              </a:rPr>
              <a:t>miếng</a:t>
            </a:r>
            <a:r>
              <a:rPr lang="en-US" sz="2100" b="1" dirty="0">
                <a:solidFill>
                  <a:srgbClr val="000000"/>
                </a:solidFill>
                <a:latin typeface="Arial" pitchFamily="34" charset="0"/>
              </a:rPr>
              <a:t> </a:t>
            </a:r>
            <a:r>
              <a:rPr lang="en-US" sz="2100" b="1" dirty="0" err="1">
                <a:solidFill>
                  <a:srgbClr val="000000"/>
                </a:solidFill>
                <a:latin typeface="Arial" pitchFamily="34" charset="0"/>
              </a:rPr>
              <a:t>vải</a:t>
            </a:r>
            <a:r>
              <a:rPr lang="en-US" sz="2100" b="1" dirty="0">
                <a:solidFill>
                  <a:srgbClr val="000000"/>
                </a:solidFill>
                <a:latin typeface="Arial" pitchFamily="34" charset="0"/>
              </a:rPr>
              <a:t> </a:t>
            </a:r>
            <a:r>
              <a:rPr lang="en-US" sz="2100" b="1" dirty="0" err="1">
                <a:solidFill>
                  <a:srgbClr val="000000"/>
                </a:solidFill>
                <a:latin typeface="Arial" pitchFamily="34" charset="0"/>
              </a:rPr>
              <a:t>sạch</a:t>
            </a:r>
            <a:r>
              <a:rPr lang="en-US" sz="2100" b="1" dirty="0">
                <a:solidFill>
                  <a:srgbClr val="000000"/>
                </a:solidFill>
                <a:latin typeface="Arial" pitchFamily="34" charset="0"/>
              </a:rPr>
              <a:t> </a:t>
            </a:r>
            <a:r>
              <a:rPr lang="en-US" sz="2100" b="1" dirty="0" err="1">
                <a:solidFill>
                  <a:srgbClr val="000000"/>
                </a:solidFill>
                <a:latin typeface="Arial" pitchFamily="34" charset="0"/>
              </a:rPr>
              <a:t>vào</a:t>
            </a:r>
            <a:r>
              <a:rPr lang="en-US" sz="2100" b="1" dirty="0">
                <a:solidFill>
                  <a:srgbClr val="000000"/>
                </a:solidFill>
                <a:latin typeface="Arial" pitchFamily="34" charset="0"/>
              </a:rPr>
              <a:t> </a:t>
            </a:r>
            <a:r>
              <a:rPr lang="en-US" sz="2100" b="1" dirty="0" err="1">
                <a:solidFill>
                  <a:srgbClr val="000000"/>
                </a:solidFill>
                <a:latin typeface="Arial" pitchFamily="34" charset="0"/>
              </a:rPr>
              <a:t>phía</a:t>
            </a:r>
            <a:r>
              <a:rPr lang="en-US" sz="2100" b="1" dirty="0">
                <a:solidFill>
                  <a:srgbClr val="000000"/>
                </a:solidFill>
                <a:latin typeface="Arial" pitchFamily="34" charset="0"/>
              </a:rPr>
              <a:t> </a:t>
            </a:r>
            <a:r>
              <a:rPr lang="en-US" sz="2100" b="1" dirty="0" err="1">
                <a:solidFill>
                  <a:srgbClr val="000000"/>
                </a:solidFill>
                <a:latin typeface="Arial" pitchFamily="34" charset="0"/>
              </a:rPr>
              <a:t>trong</a:t>
            </a:r>
            <a:r>
              <a:rPr lang="en-US" sz="2100" b="1" dirty="0">
                <a:solidFill>
                  <a:srgbClr val="000000"/>
                </a:solidFill>
                <a:latin typeface="Arial" pitchFamily="34" charset="0"/>
              </a:rPr>
              <a:t> </a:t>
            </a:r>
            <a:r>
              <a:rPr lang="en-US" sz="2100" b="1" dirty="0" err="1">
                <a:solidFill>
                  <a:srgbClr val="000000"/>
                </a:solidFill>
                <a:latin typeface="Arial" pitchFamily="34" charset="0"/>
              </a:rPr>
              <a:t>nẹp</a:t>
            </a:r>
            <a:endParaRPr lang="en-US" sz="2100" b="1" dirty="0">
              <a:solidFill>
                <a:srgbClr val="000000"/>
              </a:solidFill>
              <a:latin typeface="Arial" pitchFamily="34" charset="0"/>
            </a:endParaRPr>
          </a:p>
          <a:p>
            <a:pPr>
              <a:lnSpc>
                <a:spcPct val="120000"/>
              </a:lnSpc>
              <a:spcBef>
                <a:spcPct val="0"/>
              </a:spcBef>
            </a:pPr>
            <a:r>
              <a:rPr lang="en-US" sz="2100" b="1" dirty="0">
                <a:solidFill>
                  <a:srgbClr val="000000"/>
                </a:solidFill>
                <a:latin typeface="Arial" pitchFamily="34" charset="0"/>
              </a:rPr>
              <a:t>. </a:t>
            </a:r>
            <a:r>
              <a:rPr lang="en-US" sz="2100" b="1" dirty="0" err="1">
                <a:solidFill>
                  <a:srgbClr val="000000"/>
                </a:solidFill>
                <a:latin typeface="Arial" pitchFamily="34" charset="0"/>
              </a:rPr>
              <a:t>Dùng</a:t>
            </a:r>
            <a:r>
              <a:rPr lang="en-US" sz="2100" b="1" dirty="0">
                <a:solidFill>
                  <a:srgbClr val="000000"/>
                </a:solidFill>
                <a:latin typeface="Arial" pitchFamily="34" charset="0"/>
              </a:rPr>
              <a:t> </a:t>
            </a:r>
            <a:r>
              <a:rPr lang="en-US" sz="2100" b="1" dirty="0" err="1">
                <a:solidFill>
                  <a:srgbClr val="000000"/>
                </a:solidFill>
                <a:latin typeface="Arial" pitchFamily="34" charset="0"/>
              </a:rPr>
              <a:t>dây</a:t>
            </a:r>
            <a:r>
              <a:rPr lang="en-US" sz="2100" b="1" dirty="0">
                <a:solidFill>
                  <a:srgbClr val="000000"/>
                </a:solidFill>
                <a:latin typeface="Arial" pitchFamily="34" charset="0"/>
              </a:rPr>
              <a:t> </a:t>
            </a:r>
            <a:r>
              <a:rPr lang="en-US" sz="2100" b="1" dirty="0" err="1">
                <a:solidFill>
                  <a:srgbClr val="000000"/>
                </a:solidFill>
                <a:latin typeface="Arial" pitchFamily="34" charset="0"/>
              </a:rPr>
              <a:t>vải</a:t>
            </a:r>
            <a:r>
              <a:rPr lang="en-US" sz="2100" b="1" dirty="0">
                <a:solidFill>
                  <a:srgbClr val="000000"/>
                </a:solidFill>
                <a:latin typeface="Arial" pitchFamily="34" charset="0"/>
              </a:rPr>
              <a:t> </a:t>
            </a:r>
            <a:r>
              <a:rPr lang="en-US" sz="2100" b="1" dirty="0" err="1">
                <a:solidFill>
                  <a:srgbClr val="000000"/>
                </a:solidFill>
                <a:latin typeface="Arial" pitchFamily="34" charset="0"/>
              </a:rPr>
              <a:t>rộng</a:t>
            </a:r>
            <a:r>
              <a:rPr lang="en-US" sz="2100" b="1" dirty="0">
                <a:solidFill>
                  <a:srgbClr val="000000"/>
                </a:solidFill>
                <a:latin typeface="Arial" pitchFamily="34" charset="0"/>
              </a:rPr>
              <a:t> </a:t>
            </a:r>
            <a:r>
              <a:rPr lang="en-US" sz="2100" b="1" dirty="0" err="1">
                <a:solidFill>
                  <a:srgbClr val="000000"/>
                </a:solidFill>
                <a:latin typeface="Arial" pitchFamily="34" charset="0"/>
              </a:rPr>
              <a:t>bản</a:t>
            </a:r>
            <a:r>
              <a:rPr lang="en-US" sz="2100" b="1" dirty="0">
                <a:solidFill>
                  <a:srgbClr val="000000"/>
                </a:solidFill>
                <a:latin typeface="Arial" pitchFamily="34" charset="0"/>
              </a:rPr>
              <a:t>/ </a:t>
            </a:r>
            <a:r>
              <a:rPr lang="en-US" sz="2100" b="1" dirty="0" err="1">
                <a:solidFill>
                  <a:srgbClr val="000000"/>
                </a:solidFill>
                <a:latin typeface="Arial" pitchFamily="34" charset="0"/>
              </a:rPr>
              <a:t>băng</a:t>
            </a:r>
            <a:r>
              <a:rPr lang="en-US" sz="2100" b="1" dirty="0">
                <a:solidFill>
                  <a:srgbClr val="000000"/>
                </a:solidFill>
                <a:latin typeface="Arial" pitchFamily="34" charset="0"/>
              </a:rPr>
              <a:t> y </a:t>
            </a:r>
            <a:r>
              <a:rPr lang="en-US" sz="2100" b="1" dirty="0" err="1">
                <a:solidFill>
                  <a:srgbClr val="000000"/>
                </a:solidFill>
                <a:latin typeface="Arial" pitchFamily="34" charset="0"/>
              </a:rPr>
              <a:t>tế</a:t>
            </a:r>
            <a:r>
              <a:rPr lang="en-US" sz="2100" b="1" dirty="0">
                <a:solidFill>
                  <a:srgbClr val="000000"/>
                </a:solidFill>
                <a:latin typeface="Arial" pitchFamily="34" charset="0"/>
              </a:rPr>
              <a:t> </a:t>
            </a:r>
            <a:r>
              <a:rPr lang="en-US" sz="2100" b="1" dirty="0" err="1">
                <a:solidFill>
                  <a:srgbClr val="000000"/>
                </a:solidFill>
                <a:latin typeface="Arial" pitchFamily="34" charset="0"/>
              </a:rPr>
              <a:t>buộc</a:t>
            </a:r>
            <a:r>
              <a:rPr lang="en-US" sz="2100" b="1" dirty="0">
                <a:solidFill>
                  <a:srgbClr val="000000"/>
                </a:solidFill>
                <a:latin typeface="Arial" pitchFamily="34" charset="0"/>
              </a:rPr>
              <a:t> </a:t>
            </a:r>
            <a:r>
              <a:rPr lang="en-US" sz="2100" b="1" dirty="0" err="1">
                <a:solidFill>
                  <a:srgbClr val="000000"/>
                </a:solidFill>
                <a:latin typeface="Arial" pitchFamily="34" charset="0"/>
              </a:rPr>
              <a:t>cố</a:t>
            </a:r>
            <a:r>
              <a:rPr lang="en-US" sz="2100" b="1" dirty="0">
                <a:solidFill>
                  <a:srgbClr val="000000"/>
                </a:solidFill>
                <a:latin typeface="Arial" pitchFamily="34" charset="0"/>
              </a:rPr>
              <a:t> </a:t>
            </a:r>
            <a:r>
              <a:rPr lang="en-US" sz="2100" b="1" dirty="0" err="1">
                <a:solidFill>
                  <a:srgbClr val="000000"/>
                </a:solidFill>
                <a:latin typeface="Arial" pitchFamily="34" charset="0"/>
              </a:rPr>
              <a:t>định</a:t>
            </a:r>
            <a:r>
              <a:rPr lang="en-US" sz="2100" b="1" dirty="0">
                <a:solidFill>
                  <a:srgbClr val="000000"/>
                </a:solidFill>
                <a:latin typeface="Arial" pitchFamily="34" charset="0"/>
              </a:rPr>
              <a:t> </a:t>
            </a:r>
            <a:r>
              <a:rPr lang="en-US" sz="2100" b="1" dirty="0" err="1">
                <a:solidFill>
                  <a:srgbClr val="000000"/>
                </a:solidFill>
                <a:latin typeface="Arial" pitchFamily="34" charset="0"/>
              </a:rPr>
              <a:t>nẹp</a:t>
            </a:r>
            <a:endParaRPr lang="en-US" sz="2100" b="1" dirty="0">
              <a:solidFill>
                <a:srgbClr val="000000"/>
              </a:solidFill>
              <a:latin typeface="Arial" pitchFamily="34" charset="0"/>
            </a:endParaRPr>
          </a:p>
          <a:p>
            <a:pPr>
              <a:lnSpc>
                <a:spcPct val="120000"/>
              </a:lnSpc>
              <a:spcBef>
                <a:spcPct val="0"/>
              </a:spcBef>
            </a:pPr>
            <a:r>
              <a:rPr lang="en-US" sz="2100" b="1" dirty="0">
                <a:solidFill>
                  <a:srgbClr val="000000"/>
                </a:solidFill>
                <a:latin typeface="Arial" pitchFamily="34" charset="0"/>
              </a:rPr>
              <a:t>. </a:t>
            </a:r>
            <a:r>
              <a:rPr lang="en-US" sz="2100" b="1" dirty="0" err="1">
                <a:solidFill>
                  <a:srgbClr val="000000"/>
                </a:solidFill>
                <a:latin typeface="Arial" pitchFamily="34" charset="0"/>
              </a:rPr>
              <a:t>Dùng</a:t>
            </a:r>
            <a:r>
              <a:rPr lang="en-US" sz="2100" b="1" dirty="0">
                <a:solidFill>
                  <a:srgbClr val="000000"/>
                </a:solidFill>
                <a:latin typeface="Arial" pitchFamily="34" charset="0"/>
              </a:rPr>
              <a:t> </a:t>
            </a:r>
            <a:r>
              <a:rPr lang="en-US" sz="2100" b="1" dirty="0" err="1">
                <a:solidFill>
                  <a:srgbClr val="000000"/>
                </a:solidFill>
                <a:latin typeface="Arial" pitchFamily="34" charset="0"/>
              </a:rPr>
              <a:t>khăn</a:t>
            </a:r>
            <a:r>
              <a:rPr lang="en-US" sz="2100" b="1" dirty="0">
                <a:solidFill>
                  <a:srgbClr val="000000"/>
                </a:solidFill>
                <a:latin typeface="Arial" pitchFamily="34" charset="0"/>
              </a:rPr>
              <a:t> </a:t>
            </a:r>
            <a:r>
              <a:rPr lang="en-US" sz="2100" b="1" dirty="0" err="1">
                <a:solidFill>
                  <a:srgbClr val="000000"/>
                </a:solidFill>
                <a:latin typeface="Arial" pitchFamily="34" charset="0"/>
              </a:rPr>
              <a:t>vải</a:t>
            </a:r>
            <a:r>
              <a:rPr lang="en-US" sz="2100" b="1" dirty="0">
                <a:solidFill>
                  <a:srgbClr val="000000"/>
                </a:solidFill>
                <a:latin typeface="Arial" pitchFamily="34" charset="0"/>
              </a:rPr>
              <a:t> </a:t>
            </a:r>
            <a:r>
              <a:rPr lang="en-US" sz="2100" b="1" dirty="0" err="1">
                <a:solidFill>
                  <a:srgbClr val="000000"/>
                </a:solidFill>
                <a:latin typeface="Arial" pitchFamily="34" charset="0"/>
              </a:rPr>
              <a:t>làm</a:t>
            </a:r>
            <a:r>
              <a:rPr lang="en-US" sz="2100" b="1" dirty="0">
                <a:solidFill>
                  <a:srgbClr val="000000"/>
                </a:solidFill>
                <a:latin typeface="Arial" pitchFamily="34" charset="0"/>
              </a:rPr>
              <a:t> </a:t>
            </a:r>
            <a:r>
              <a:rPr lang="en-US" sz="2100" b="1" dirty="0" err="1">
                <a:solidFill>
                  <a:srgbClr val="000000"/>
                </a:solidFill>
                <a:latin typeface="Arial" pitchFamily="34" charset="0"/>
              </a:rPr>
              <a:t>dây</a:t>
            </a:r>
            <a:r>
              <a:rPr lang="en-US" sz="2100" b="1" dirty="0">
                <a:solidFill>
                  <a:srgbClr val="000000"/>
                </a:solidFill>
                <a:latin typeface="Arial" pitchFamily="34" charset="0"/>
              </a:rPr>
              <a:t> </a:t>
            </a:r>
            <a:r>
              <a:rPr lang="en-US" sz="2100" b="1" dirty="0" err="1">
                <a:solidFill>
                  <a:srgbClr val="000000"/>
                </a:solidFill>
                <a:latin typeface="Arial" pitchFamily="34" charset="0"/>
              </a:rPr>
              <a:t>đeo</a:t>
            </a:r>
            <a:r>
              <a:rPr lang="en-US" sz="2100" b="1" dirty="0">
                <a:solidFill>
                  <a:srgbClr val="000000"/>
                </a:solidFill>
                <a:latin typeface="Arial" pitchFamily="34" charset="0"/>
              </a:rPr>
              <a:t> </a:t>
            </a:r>
            <a:r>
              <a:rPr lang="en-US" sz="2100" b="1" dirty="0" err="1">
                <a:solidFill>
                  <a:srgbClr val="000000"/>
                </a:solidFill>
                <a:latin typeface="Arial" pitchFamily="34" charset="0"/>
              </a:rPr>
              <a:t>vào</a:t>
            </a:r>
            <a:r>
              <a:rPr lang="en-US" sz="2100" b="1" dirty="0">
                <a:solidFill>
                  <a:srgbClr val="000000"/>
                </a:solidFill>
                <a:latin typeface="Arial" pitchFamily="34" charset="0"/>
              </a:rPr>
              <a:t> </a:t>
            </a:r>
            <a:r>
              <a:rPr lang="en-US" sz="2100" b="1" dirty="0" err="1">
                <a:solidFill>
                  <a:srgbClr val="000000"/>
                </a:solidFill>
                <a:latin typeface="Arial" pitchFamily="34" charset="0"/>
              </a:rPr>
              <a:t>cổ</a:t>
            </a:r>
            <a:r>
              <a:rPr lang="en-US" sz="2100" b="1" dirty="0">
                <a:solidFill>
                  <a:srgbClr val="000000"/>
                </a:solidFill>
                <a:latin typeface="Arial" pitchFamily="34" charset="0"/>
              </a:rPr>
              <a:t> </a:t>
            </a:r>
            <a:r>
              <a:rPr lang="en-US" sz="2100" b="1" dirty="0" err="1">
                <a:solidFill>
                  <a:srgbClr val="000000"/>
                </a:solidFill>
                <a:latin typeface="Arial" pitchFamily="34" charset="0"/>
              </a:rPr>
              <a:t>để</a:t>
            </a:r>
            <a:r>
              <a:rPr lang="en-US" sz="2100" b="1" dirty="0">
                <a:solidFill>
                  <a:srgbClr val="000000"/>
                </a:solidFill>
                <a:latin typeface="Arial" pitchFamily="34" charset="0"/>
              </a:rPr>
              <a:t> </a:t>
            </a:r>
            <a:r>
              <a:rPr lang="en-US" sz="2100" b="1" dirty="0" err="1">
                <a:solidFill>
                  <a:srgbClr val="000000"/>
                </a:solidFill>
                <a:latin typeface="Arial" pitchFamily="34" charset="0"/>
              </a:rPr>
              <a:t>đỡ</a:t>
            </a:r>
            <a:r>
              <a:rPr lang="en-US" sz="2100" b="1" dirty="0">
                <a:solidFill>
                  <a:srgbClr val="000000"/>
                </a:solidFill>
                <a:latin typeface="Arial" pitchFamily="34" charset="0"/>
              </a:rPr>
              <a:t> </a:t>
            </a:r>
            <a:r>
              <a:rPr lang="en-US" sz="2100" b="1" dirty="0" err="1">
                <a:solidFill>
                  <a:srgbClr val="000000"/>
                </a:solidFill>
                <a:latin typeface="Arial" pitchFamily="34" charset="0"/>
              </a:rPr>
              <a:t>cẳng</a:t>
            </a:r>
            <a:r>
              <a:rPr lang="en-US" sz="2100" b="1" dirty="0">
                <a:solidFill>
                  <a:srgbClr val="000000"/>
                </a:solidFill>
                <a:latin typeface="Arial" pitchFamily="34" charset="0"/>
              </a:rPr>
              <a:t> </a:t>
            </a:r>
            <a:r>
              <a:rPr lang="en-US" sz="2100" b="1" dirty="0" err="1">
                <a:solidFill>
                  <a:srgbClr val="000000"/>
                </a:solidFill>
                <a:latin typeface="Arial" pitchFamily="34" charset="0"/>
              </a:rPr>
              <a:t>tay</a:t>
            </a:r>
            <a:r>
              <a:rPr lang="en-US" sz="2100" b="1" dirty="0">
                <a:solidFill>
                  <a:srgbClr val="000000"/>
                </a:solidFill>
                <a:latin typeface="Arial" pitchFamily="34" charset="0"/>
              </a:rPr>
              <a:t> </a:t>
            </a:r>
            <a:r>
              <a:rPr lang="en-US" sz="2100" b="1" dirty="0" err="1">
                <a:solidFill>
                  <a:srgbClr val="000000"/>
                </a:solidFill>
                <a:latin typeface="Arial" pitchFamily="34" charset="0"/>
              </a:rPr>
              <a:t>treo</a:t>
            </a:r>
            <a:r>
              <a:rPr lang="en-US" sz="2100" b="1" dirty="0">
                <a:solidFill>
                  <a:srgbClr val="000000"/>
                </a:solidFill>
                <a:latin typeface="Arial" pitchFamily="34" charset="0"/>
              </a:rPr>
              <a:t> </a:t>
            </a:r>
            <a:r>
              <a:rPr lang="en-US" sz="2100" b="1" dirty="0" err="1">
                <a:solidFill>
                  <a:srgbClr val="000000"/>
                </a:solidFill>
                <a:latin typeface="Arial" pitchFamily="34" charset="0"/>
              </a:rPr>
              <a:t>trước</a:t>
            </a:r>
            <a:r>
              <a:rPr lang="en-US" sz="2100" b="1" dirty="0">
                <a:solidFill>
                  <a:srgbClr val="000000"/>
                </a:solidFill>
                <a:latin typeface="Arial" pitchFamily="34" charset="0"/>
              </a:rPr>
              <a:t> </a:t>
            </a:r>
            <a:r>
              <a:rPr lang="en-US" sz="2100" b="1" dirty="0" err="1">
                <a:solidFill>
                  <a:srgbClr val="000000"/>
                </a:solidFill>
                <a:latin typeface="Arial" pitchFamily="34" charset="0"/>
              </a:rPr>
              <a:t>ngực</a:t>
            </a:r>
            <a:r>
              <a:rPr lang="en-US" sz="2100" b="1" dirty="0">
                <a:solidFill>
                  <a:srgbClr val="000000"/>
                </a:solidFill>
                <a:latin typeface="Arial" pitchFamily="34" charset="0"/>
              </a:rPr>
              <a:t>, </a:t>
            </a:r>
            <a:r>
              <a:rPr lang="en-US" sz="2100" b="1" dirty="0" err="1">
                <a:solidFill>
                  <a:srgbClr val="000000"/>
                </a:solidFill>
                <a:latin typeface="Arial" pitchFamily="34" charset="0"/>
              </a:rPr>
              <a:t>cẳng</a:t>
            </a:r>
            <a:r>
              <a:rPr lang="en-US" sz="2100" b="1" dirty="0">
                <a:solidFill>
                  <a:srgbClr val="000000"/>
                </a:solidFill>
                <a:latin typeface="Arial" pitchFamily="34" charset="0"/>
              </a:rPr>
              <a:t> </a:t>
            </a:r>
            <a:r>
              <a:rPr lang="en-US" sz="2100" b="1" dirty="0" err="1">
                <a:solidFill>
                  <a:srgbClr val="000000"/>
                </a:solidFill>
                <a:latin typeface="Arial" pitchFamily="34" charset="0"/>
              </a:rPr>
              <a:t>tay</a:t>
            </a:r>
            <a:r>
              <a:rPr lang="en-US" sz="2100" b="1" dirty="0">
                <a:solidFill>
                  <a:srgbClr val="000000"/>
                </a:solidFill>
                <a:latin typeface="Arial" pitchFamily="34" charset="0"/>
              </a:rPr>
              <a:t> </a:t>
            </a:r>
            <a:r>
              <a:rPr lang="en-US" sz="2100" b="1" dirty="0" err="1">
                <a:solidFill>
                  <a:srgbClr val="000000"/>
                </a:solidFill>
                <a:latin typeface="Arial" pitchFamily="34" charset="0"/>
              </a:rPr>
              <a:t>vuông</a:t>
            </a:r>
            <a:r>
              <a:rPr lang="en-US" sz="2100" b="1" dirty="0">
                <a:solidFill>
                  <a:srgbClr val="000000"/>
                </a:solidFill>
                <a:latin typeface="Arial" pitchFamily="34" charset="0"/>
              </a:rPr>
              <a:t> </a:t>
            </a:r>
            <a:r>
              <a:rPr lang="en-US" sz="2100" b="1" dirty="0" err="1">
                <a:solidFill>
                  <a:srgbClr val="000000"/>
                </a:solidFill>
                <a:latin typeface="Arial" pitchFamily="34" charset="0"/>
              </a:rPr>
              <a:t>góc</a:t>
            </a:r>
            <a:r>
              <a:rPr lang="en-US" sz="2100" b="1" dirty="0">
                <a:solidFill>
                  <a:srgbClr val="000000"/>
                </a:solidFill>
                <a:latin typeface="Arial" pitchFamily="34" charset="0"/>
              </a:rPr>
              <a:t> </a:t>
            </a:r>
            <a:r>
              <a:rPr lang="en-US" sz="2100" b="1" dirty="0" err="1">
                <a:solidFill>
                  <a:srgbClr val="000000"/>
                </a:solidFill>
                <a:latin typeface="Arial" pitchFamily="34" charset="0"/>
              </a:rPr>
              <a:t>với</a:t>
            </a:r>
            <a:r>
              <a:rPr lang="en-US" sz="2100" b="1" dirty="0">
                <a:solidFill>
                  <a:srgbClr val="000000"/>
                </a:solidFill>
                <a:latin typeface="Arial" pitchFamily="34" charset="0"/>
              </a:rPr>
              <a:t> </a:t>
            </a:r>
            <a:r>
              <a:rPr lang="en-US" sz="2100" b="1" dirty="0" err="1">
                <a:solidFill>
                  <a:srgbClr val="000000"/>
                </a:solidFill>
                <a:latin typeface="Arial" pitchFamily="34" charset="0"/>
              </a:rPr>
              <a:t>cánh</a:t>
            </a:r>
            <a:r>
              <a:rPr lang="en-US" sz="2100" b="1" dirty="0">
                <a:solidFill>
                  <a:srgbClr val="000000"/>
                </a:solidFill>
                <a:latin typeface="Arial" pitchFamily="34" charset="0"/>
              </a:rPr>
              <a:t> </a:t>
            </a:r>
            <a:r>
              <a:rPr lang="en-US" sz="2100" b="1" dirty="0" err="1">
                <a:solidFill>
                  <a:srgbClr val="000000"/>
                </a:solidFill>
                <a:latin typeface="Arial" pitchFamily="34" charset="0"/>
              </a:rPr>
              <a:t>tay</a:t>
            </a:r>
            <a:endParaRPr lang="en-US" sz="2100" b="1" dirty="0">
              <a:solidFill>
                <a:srgbClr val="000000"/>
              </a:solidFill>
              <a:latin typeface="Arial" pitchFamily="34" charset="0"/>
            </a:endParaRPr>
          </a:p>
        </p:txBody>
      </p:sp>
      <p:sp>
        <p:nvSpPr>
          <p:cNvPr id="15" name="TextBox 15"/>
          <p:cNvSpPr txBox="1"/>
          <p:nvPr/>
        </p:nvSpPr>
        <p:spPr>
          <a:xfrm>
            <a:off x="685622" y="464609"/>
            <a:ext cx="10431510" cy="423193"/>
          </a:xfrm>
          <a:prstGeom prst="rect">
            <a:avLst/>
          </a:prstGeom>
        </p:spPr>
        <p:txBody>
          <a:bodyPr lIns="0" tIns="0" rIns="0" bIns="0" rtlCol="0" anchor="t">
            <a:spAutoFit/>
          </a:bodyPr>
          <a:lstStyle/>
          <a:p>
            <a:pPr>
              <a:lnSpc>
                <a:spcPts val="3266"/>
              </a:lnSpc>
              <a:spcBef>
                <a:spcPct val="0"/>
              </a:spcBef>
            </a:pPr>
            <a:r>
              <a:rPr lang="en-US" sz="2300" b="1" dirty="0">
                <a:solidFill>
                  <a:srgbClr val="FFFEEB"/>
                </a:solidFill>
                <a:latin typeface="Arial" pitchFamily="34" charset="0"/>
              </a:rPr>
              <a:t>IV. THỰC HÀNH SƠ CỨU VÀ BĂNG BÓ KHI NGƯỜI KHÁC BỊ GÃY XƯƠNG</a:t>
            </a:r>
          </a:p>
        </p:txBody>
      </p:sp>
      <p:pic>
        <p:nvPicPr>
          <p:cNvPr id="16"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117133" y="142523"/>
            <a:ext cx="1028432" cy="1028700"/>
          </a:xfrm>
          <a:prstGeom prst="rect">
            <a:avLst/>
          </a:prstGeom>
        </p:spPr>
      </p:pic>
      <p:pic>
        <p:nvPicPr>
          <p:cNvPr id="11272" name="Picture 8" descr="BALUT tangan patah dengan selimut selain kain sebagai ampu bahagian tercedera."/>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80412" y="2703958"/>
            <a:ext cx="4345914" cy="2831214"/>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Use splints to stabilize a broken bo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93481" y="3504058"/>
            <a:ext cx="1828800" cy="18288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1274"/>
                                        </p:tgtEl>
                                        <p:attrNameLst>
                                          <p:attrName>style.visibility</p:attrName>
                                        </p:attrNameLst>
                                      </p:cBhvr>
                                      <p:to>
                                        <p:strVal val="visible"/>
                                      </p:to>
                                    </p:set>
                                    <p:animEffect transition="in" filter="fade">
                                      <p:cBhvr>
                                        <p:cTn id="33" dur="1000"/>
                                        <p:tgtEl>
                                          <p:spTgt spid="11274"/>
                                        </p:tgtEl>
                                      </p:cBhvr>
                                    </p:animEffect>
                                    <p:anim calcmode="lin" valueType="num">
                                      <p:cBhvr>
                                        <p:cTn id="34" dur="1000" fill="hold"/>
                                        <p:tgtEl>
                                          <p:spTgt spid="11274"/>
                                        </p:tgtEl>
                                        <p:attrNameLst>
                                          <p:attrName>ppt_x</p:attrName>
                                        </p:attrNameLst>
                                      </p:cBhvr>
                                      <p:tavLst>
                                        <p:tav tm="0">
                                          <p:val>
                                            <p:strVal val="#ppt_x"/>
                                          </p:val>
                                        </p:tav>
                                        <p:tav tm="100000">
                                          <p:val>
                                            <p:strVal val="#ppt_x"/>
                                          </p:val>
                                        </p:tav>
                                      </p:tavLst>
                                    </p:anim>
                                    <p:anim calcmode="lin" valueType="num">
                                      <p:cBhvr>
                                        <p:cTn id="35" dur="1000" fill="hold"/>
                                        <p:tgtEl>
                                          <p:spTgt spid="11274"/>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1272"/>
                                        </p:tgtEl>
                                        <p:attrNameLst>
                                          <p:attrName>style.visibility</p:attrName>
                                        </p:attrNameLst>
                                      </p:cBhvr>
                                      <p:to>
                                        <p:strVal val="visible"/>
                                      </p:to>
                                    </p:set>
                                    <p:animEffect transition="in" filter="fade">
                                      <p:cBhvr>
                                        <p:cTn id="38" dur="1000"/>
                                        <p:tgtEl>
                                          <p:spTgt spid="11272"/>
                                        </p:tgtEl>
                                      </p:cBhvr>
                                    </p:animEffect>
                                    <p:anim calcmode="lin" valueType="num">
                                      <p:cBhvr>
                                        <p:cTn id="39" dur="1000" fill="hold"/>
                                        <p:tgtEl>
                                          <p:spTgt spid="11272"/>
                                        </p:tgtEl>
                                        <p:attrNameLst>
                                          <p:attrName>ppt_x</p:attrName>
                                        </p:attrNameLst>
                                      </p:cBhvr>
                                      <p:tavLst>
                                        <p:tav tm="0">
                                          <p:val>
                                            <p:strVal val="#ppt_x"/>
                                          </p:val>
                                        </p:tav>
                                        <p:tav tm="100000">
                                          <p:val>
                                            <p:strVal val="#ppt_x"/>
                                          </p:val>
                                        </p:tav>
                                      </p:tavLst>
                                    </p:anim>
                                    <p:anim calcmode="lin" valueType="num">
                                      <p:cBhvr>
                                        <p:cTn id="40" dur="1000" fill="hold"/>
                                        <p:tgtEl>
                                          <p:spTgt spid="112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MatThu1">
            <a:extLst>
              <a:ext uri="{FF2B5EF4-FFF2-40B4-BE49-F238E27FC236}">
                <a16:creationId xmlns:a16="http://schemas.microsoft.com/office/drawing/2014/main" id="{FF7A0D74-D69A-4367-9CC2-1F9CAF74BF4C}"/>
              </a:ext>
            </a:extLst>
          </p:cNvPr>
          <p:cNvSpPr/>
          <p:nvPr/>
        </p:nvSpPr>
        <p:spPr>
          <a:xfrm>
            <a:off x="1070765" y="802913"/>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15" name="Graphic 114">
            <a:extLst>
              <a:ext uri="{FF2B5EF4-FFF2-40B4-BE49-F238E27FC236}">
                <a16:creationId xmlns:a16="http://schemas.microsoft.com/office/drawing/2014/main" id="{0CDE3B47-E0D9-4AF5-872D-162784AD522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03663" y="915477"/>
            <a:ext cx="254768" cy="295437"/>
          </a:xfrm>
          <a:prstGeom prst="rect">
            <a:avLst/>
          </a:prstGeom>
        </p:spPr>
      </p:pic>
      <p:sp>
        <p:nvSpPr>
          <p:cNvPr id="116" name="Rectangle: Rounded Corners 115">
            <a:extLst>
              <a:ext uri="{FF2B5EF4-FFF2-40B4-BE49-F238E27FC236}">
                <a16:creationId xmlns:a16="http://schemas.microsoft.com/office/drawing/2014/main" id="{82F53C26-248E-4AEB-9999-D41DB034BA6C}"/>
              </a:ext>
            </a:extLst>
          </p:cNvPr>
          <p:cNvSpPr/>
          <p:nvPr/>
        </p:nvSpPr>
        <p:spPr>
          <a:xfrm>
            <a:off x="3657157" y="111532"/>
            <a:ext cx="4990154" cy="578468"/>
          </a:xfrm>
          <a:prstGeom prst="roundRect">
            <a:avLst>
              <a:gd name="adj" fmla="val 50000"/>
            </a:avLst>
          </a:prstGeom>
          <a:solidFill>
            <a:srgbClr val="FAA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7" name="!!1a">
            <a:extLst>
              <a:ext uri="{FF2B5EF4-FFF2-40B4-BE49-F238E27FC236}">
                <a16:creationId xmlns:a16="http://schemas.microsoft.com/office/drawing/2014/main" id="{65DA152C-4C6C-4037-B246-7F8E64CF95AF}"/>
              </a:ext>
            </a:extLst>
          </p:cNvPr>
          <p:cNvSpPr txBox="1"/>
          <p:nvPr/>
        </p:nvSpPr>
        <p:spPr>
          <a:xfrm>
            <a:off x="4119035" y="102429"/>
            <a:ext cx="4128998" cy="584623"/>
          </a:xfrm>
          <a:prstGeom prst="rect">
            <a:avLst/>
          </a:prstGeom>
          <a:noFill/>
        </p:spPr>
        <p:txBody>
          <a:bodyPr wrap="square" rtlCol="0">
            <a:spAutoFit/>
          </a:bodyPr>
          <a:lstStyle/>
          <a:p>
            <a:pPr algn="ctr"/>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Giải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mã</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ô </a:t>
            </a:r>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chữ</a:t>
            </a:r>
            <a:endPar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125" name="Group 124">
            <a:extLst>
              <a:ext uri="{FF2B5EF4-FFF2-40B4-BE49-F238E27FC236}">
                <a16:creationId xmlns:a16="http://schemas.microsoft.com/office/drawing/2014/main" id="{9AE76C8D-9DAB-4AE4-B856-EF1264754410}"/>
              </a:ext>
            </a:extLst>
          </p:cNvPr>
          <p:cNvGrpSpPr/>
          <p:nvPr/>
        </p:nvGrpSpPr>
        <p:grpSpPr>
          <a:xfrm>
            <a:off x="8071133" y="160910"/>
            <a:ext cx="513325" cy="482823"/>
            <a:chOff x="3626754" y="167081"/>
            <a:chExt cx="801748" cy="801748"/>
          </a:xfrm>
        </p:grpSpPr>
        <p:sp>
          <p:nvSpPr>
            <p:cNvPr id="120" name="Oval 119">
              <a:extLst>
                <a:ext uri="{FF2B5EF4-FFF2-40B4-BE49-F238E27FC236}">
                  <a16:creationId xmlns:a16="http://schemas.microsoft.com/office/drawing/2014/main" id="{B0969534-CFCB-490A-B85D-0A21214B9032}"/>
                </a:ext>
              </a:extLst>
            </p:cNvPr>
            <p:cNvSpPr/>
            <p:nvPr/>
          </p:nvSpPr>
          <p:spPr>
            <a:xfrm>
              <a:off x="3626754"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22" name="Picture 121">
              <a:extLst>
                <a:ext uri="{FF2B5EF4-FFF2-40B4-BE49-F238E27FC236}">
                  <a16:creationId xmlns:a16="http://schemas.microsoft.com/office/drawing/2014/main" id="{0FCD2E41-0FD0-41DB-AD3C-1D1992610D7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73825" y="314152"/>
              <a:ext cx="507606" cy="507606"/>
            </a:xfrm>
            <a:prstGeom prst="rect">
              <a:avLst/>
            </a:prstGeom>
          </p:spPr>
        </p:pic>
      </p:grpSp>
      <p:grpSp>
        <p:nvGrpSpPr>
          <p:cNvPr id="129" name="Group 128">
            <a:extLst>
              <a:ext uri="{FF2B5EF4-FFF2-40B4-BE49-F238E27FC236}">
                <a16:creationId xmlns:a16="http://schemas.microsoft.com/office/drawing/2014/main" id="{80D076BC-083F-4DED-A9EC-590CC6F2322B}"/>
              </a:ext>
            </a:extLst>
          </p:cNvPr>
          <p:cNvGrpSpPr/>
          <p:nvPr/>
        </p:nvGrpSpPr>
        <p:grpSpPr>
          <a:xfrm>
            <a:off x="3719756" y="160910"/>
            <a:ext cx="484290" cy="482823"/>
            <a:chOff x="7758026" y="167081"/>
            <a:chExt cx="801748" cy="801748"/>
          </a:xfrm>
        </p:grpSpPr>
        <p:sp>
          <p:nvSpPr>
            <p:cNvPr id="127" name="Oval 126">
              <a:extLst>
                <a:ext uri="{FF2B5EF4-FFF2-40B4-BE49-F238E27FC236}">
                  <a16:creationId xmlns:a16="http://schemas.microsoft.com/office/drawing/2014/main" id="{A15B0F43-30BD-457C-A1E0-2F776DBE37BB}"/>
                </a:ext>
              </a:extLst>
            </p:cNvPr>
            <p:cNvSpPr/>
            <p:nvPr/>
          </p:nvSpPr>
          <p:spPr>
            <a:xfrm>
              <a:off x="7758026"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24" name="Picture 123">
              <a:extLst>
                <a:ext uri="{FF2B5EF4-FFF2-40B4-BE49-F238E27FC236}">
                  <a16:creationId xmlns:a16="http://schemas.microsoft.com/office/drawing/2014/main" id="{26DAE24C-9B8A-489A-AAEE-BFA50806E0A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05097" y="294064"/>
              <a:ext cx="507606" cy="507606"/>
            </a:xfrm>
            <a:prstGeom prst="rect">
              <a:avLst/>
            </a:prstGeom>
          </p:spPr>
        </p:pic>
      </p:grpSp>
      <p:pic>
        <p:nvPicPr>
          <p:cNvPr id="92" name="!!MatThu1a">
            <a:hlinkClick r:id="rId10" action="ppaction://hlinksldjump"/>
            <a:extLst>
              <a:ext uri="{FF2B5EF4-FFF2-40B4-BE49-F238E27FC236}">
                <a16:creationId xmlns:a16="http://schemas.microsoft.com/office/drawing/2014/main" id="{759713D9-016F-4D25-B5FE-5E989EF607F5}"/>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70411" y="962330"/>
            <a:ext cx="310064" cy="201728"/>
          </a:xfrm>
          <a:prstGeom prst="rect">
            <a:avLst/>
          </a:prstGeom>
        </p:spPr>
      </p:pic>
      <p:sp>
        <p:nvSpPr>
          <p:cNvPr id="137" name="!!MatThu1">
            <a:extLst>
              <a:ext uri="{FF2B5EF4-FFF2-40B4-BE49-F238E27FC236}">
                <a16:creationId xmlns:a16="http://schemas.microsoft.com/office/drawing/2014/main" id="{2BB0A805-A474-4484-A71F-E405B1CC8ACF}"/>
              </a:ext>
            </a:extLst>
          </p:cNvPr>
          <p:cNvSpPr/>
          <p:nvPr/>
        </p:nvSpPr>
        <p:spPr>
          <a:xfrm>
            <a:off x="1070765" y="1550731"/>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38" name="Graphic 137">
            <a:extLst>
              <a:ext uri="{FF2B5EF4-FFF2-40B4-BE49-F238E27FC236}">
                <a16:creationId xmlns:a16="http://schemas.microsoft.com/office/drawing/2014/main" id="{3F0018E5-4EDC-44E3-952B-51A811C5798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03663" y="1663295"/>
            <a:ext cx="254768" cy="295437"/>
          </a:xfrm>
          <a:prstGeom prst="rect">
            <a:avLst/>
          </a:prstGeom>
        </p:spPr>
      </p:pic>
      <p:pic>
        <p:nvPicPr>
          <p:cNvPr id="139" name="!!MatThu1a">
            <a:hlinkClick r:id="rId13" action="ppaction://hlinksldjump"/>
            <a:extLst>
              <a:ext uri="{FF2B5EF4-FFF2-40B4-BE49-F238E27FC236}">
                <a16:creationId xmlns:a16="http://schemas.microsoft.com/office/drawing/2014/main" id="{8FEB8EA3-E6DE-41C1-934A-80E23C1CCFC6}"/>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70411" y="1710150"/>
            <a:ext cx="310064" cy="201728"/>
          </a:xfrm>
          <a:prstGeom prst="rect">
            <a:avLst/>
          </a:prstGeom>
        </p:spPr>
      </p:pic>
      <p:sp>
        <p:nvSpPr>
          <p:cNvPr id="140" name="!!MatThu1">
            <a:extLst>
              <a:ext uri="{FF2B5EF4-FFF2-40B4-BE49-F238E27FC236}">
                <a16:creationId xmlns:a16="http://schemas.microsoft.com/office/drawing/2014/main" id="{AADCC31D-3A57-4FC3-8711-A84E111F24C2}"/>
              </a:ext>
            </a:extLst>
          </p:cNvPr>
          <p:cNvSpPr/>
          <p:nvPr/>
        </p:nvSpPr>
        <p:spPr>
          <a:xfrm>
            <a:off x="1063462" y="4559149"/>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41" name="Graphic 140">
            <a:extLst>
              <a:ext uri="{FF2B5EF4-FFF2-40B4-BE49-F238E27FC236}">
                <a16:creationId xmlns:a16="http://schemas.microsoft.com/office/drawing/2014/main" id="{FDB6CE45-0237-4C09-AECD-4B598A7DF63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96360" y="4671712"/>
            <a:ext cx="254768" cy="295437"/>
          </a:xfrm>
          <a:prstGeom prst="rect">
            <a:avLst/>
          </a:prstGeom>
        </p:spPr>
      </p:pic>
      <p:pic>
        <p:nvPicPr>
          <p:cNvPr id="142" name="!!MatThu1a">
            <a:hlinkClick r:id="rId14" action="ppaction://hlinksldjump"/>
            <a:extLst>
              <a:ext uri="{FF2B5EF4-FFF2-40B4-BE49-F238E27FC236}">
                <a16:creationId xmlns:a16="http://schemas.microsoft.com/office/drawing/2014/main" id="{2AA00903-6C86-4CB9-91CD-E4B0DE42A70C}"/>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63108" y="4718568"/>
            <a:ext cx="310064" cy="201728"/>
          </a:xfrm>
          <a:prstGeom prst="rect">
            <a:avLst/>
          </a:prstGeom>
        </p:spPr>
      </p:pic>
      <p:sp>
        <p:nvSpPr>
          <p:cNvPr id="143" name="!!MatThu1">
            <a:extLst>
              <a:ext uri="{FF2B5EF4-FFF2-40B4-BE49-F238E27FC236}">
                <a16:creationId xmlns:a16="http://schemas.microsoft.com/office/drawing/2014/main" id="{DE1A8A01-921B-4AEF-9A37-0ED3277EF1E1}"/>
              </a:ext>
            </a:extLst>
          </p:cNvPr>
          <p:cNvSpPr/>
          <p:nvPr/>
        </p:nvSpPr>
        <p:spPr>
          <a:xfrm>
            <a:off x="1063462" y="3774255"/>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44" name="Graphic 143">
            <a:extLst>
              <a:ext uri="{FF2B5EF4-FFF2-40B4-BE49-F238E27FC236}">
                <a16:creationId xmlns:a16="http://schemas.microsoft.com/office/drawing/2014/main" id="{B66EF857-DAC1-4693-8ADB-F9D93F4FACF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96360" y="3886819"/>
            <a:ext cx="254768" cy="295437"/>
          </a:xfrm>
          <a:prstGeom prst="rect">
            <a:avLst/>
          </a:prstGeom>
        </p:spPr>
      </p:pic>
      <p:pic>
        <p:nvPicPr>
          <p:cNvPr id="145" name="!!MatThu1a">
            <a:hlinkClick r:id="rId15" action="ppaction://hlinksldjump"/>
            <a:extLst>
              <a:ext uri="{FF2B5EF4-FFF2-40B4-BE49-F238E27FC236}">
                <a16:creationId xmlns:a16="http://schemas.microsoft.com/office/drawing/2014/main" id="{D91C1DFE-104B-4C42-B303-F797BEC9828F}"/>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63108" y="3933674"/>
            <a:ext cx="310064" cy="201728"/>
          </a:xfrm>
          <a:prstGeom prst="rect">
            <a:avLst/>
          </a:prstGeom>
        </p:spPr>
      </p:pic>
      <p:sp>
        <p:nvSpPr>
          <p:cNvPr id="146" name="!!MatThu1">
            <a:extLst>
              <a:ext uri="{FF2B5EF4-FFF2-40B4-BE49-F238E27FC236}">
                <a16:creationId xmlns:a16="http://schemas.microsoft.com/office/drawing/2014/main" id="{A3B1B0E2-736F-4FE2-9DF4-B62E45A9A20E}"/>
              </a:ext>
            </a:extLst>
          </p:cNvPr>
          <p:cNvSpPr/>
          <p:nvPr/>
        </p:nvSpPr>
        <p:spPr>
          <a:xfrm>
            <a:off x="1063462" y="3013537"/>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47" name="Graphic 146">
            <a:extLst>
              <a:ext uri="{FF2B5EF4-FFF2-40B4-BE49-F238E27FC236}">
                <a16:creationId xmlns:a16="http://schemas.microsoft.com/office/drawing/2014/main" id="{54B70B13-66CB-4E0D-9307-4992919E6AD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96360" y="3126101"/>
            <a:ext cx="254768" cy="295437"/>
          </a:xfrm>
          <a:prstGeom prst="rect">
            <a:avLst/>
          </a:prstGeom>
        </p:spPr>
      </p:pic>
      <p:pic>
        <p:nvPicPr>
          <p:cNvPr id="148" name="!!MatThu1a">
            <a:hlinkClick r:id="rId16" action="ppaction://hlinksldjump"/>
            <a:extLst>
              <a:ext uri="{FF2B5EF4-FFF2-40B4-BE49-F238E27FC236}">
                <a16:creationId xmlns:a16="http://schemas.microsoft.com/office/drawing/2014/main" id="{8BD5F47D-C2C3-46F3-AC14-E62A4807A5CA}"/>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63108" y="3172956"/>
            <a:ext cx="310064" cy="201728"/>
          </a:xfrm>
          <a:prstGeom prst="rect">
            <a:avLst/>
          </a:prstGeom>
        </p:spPr>
      </p:pic>
      <p:sp>
        <p:nvSpPr>
          <p:cNvPr id="149" name="!!MatThu1">
            <a:extLst>
              <a:ext uri="{FF2B5EF4-FFF2-40B4-BE49-F238E27FC236}">
                <a16:creationId xmlns:a16="http://schemas.microsoft.com/office/drawing/2014/main" id="{C3960F29-9679-4175-9B34-026347A9CC93}"/>
              </a:ext>
            </a:extLst>
          </p:cNvPr>
          <p:cNvSpPr/>
          <p:nvPr/>
        </p:nvSpPr>
        <p:spPr>
          <a:xfrm>
            <a:off x="1063462" y="2280136"/>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50" name="Graphic 149">
            <a:extLst>
              <a:ext uri="{FF2B5EF4-FFF2-40B4-BE49-F238E27FC236}">
                <a16:creationId xmlns:a16="http://schemas.microsoft.com/office/drawing/2014/main" id="{1030DB5F-DDB4-4CF8-99B7-F7B34C4EAE4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96360" y="2392700"/>
            <a:ext cx="254768" cy="295437"/>
          </a:xfrm>
          <a:prstGeom prst="rect">
            <a:avLst/>
          </a:prstGeom>
        </p:spPr>
      </p:pic>
      <p:pic>
        <p:nvPicPr>
          <p:cNvPr id="151" name="!!MatThu1a">
            <a:hlinkClick r:id="rId17" action="ppaction://hlinksldjump"/>
            <a:extLst>
              <a:ext uri="{FF2B5EF4-FFF2-40B4-BE49-F238E27FC236}">
                <a16:creationId xmlns:a16="http://schemas.microsoft.com/office/drawing/2014/main" id="{CFAF447D-BB29-4642-867C-E970760CCA57}"/>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63108" y="2439555"/>
            <a:ext cx="310064" cy="201728"/>
          </a:xfrm>
          <a:prstGeom prst="rect">
            <a:avLst/>
          </a:prstGeom>
        </p:spPr>
      </p:pic>
      <p:sp>
        <p:nvSpPr>
          <p:cNvPr id="135" name="!!MatThu1">
            <a:extLst>
              <a:ext uri="{FF2B5EF4-FFF2-40B4-BE49-F238E27FC236}">
                <a16:creationId xmlns:a16="http://schemas.microsoft.com/office/drawing/2014/main" id="{AADCC31D-3A57-4FC3-8711-A84E111F24C2}"/>
              </a:ext>
            </a:extLst>
          </p:cNvPr>
          <p:cNvSpPr/>
          <p:nvPr/>
        </p:nvSpPr>
        <p:spPr>
          <a:xfrm>
            <a:off x="1055086" y="5331609"/>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36" name="Graphic 140">
            <a:extLst>
              <a:ext uri="{FF2B5EF4-FFF2-40B4-BE49-F238E27FC236}">
                <a16:creationId xmlns:a16="http://schemas.microsoft.com/office/drawing/2014/main" id="{FDB6CE45-0237-4C09-AECD-4B598A7DF63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87984" y="5444172"/>
            <a:ext cx="254768" cy="295437"/>
          </a:xfrm>
          <a:prstGeom prst="rect">
            <a:avLst/>
          </a:prstGeom>
        </p:spPr>
      </p:pic>
      <p:pic>
        <p:nvPicPr>
          <p:cNvPr id="152" name="!!MatThu1a">
            <a:hlinkClick r:id="rId18" action="ppaction://hlinksldjump"/>
            <a:extLst>
              <a:ext uri="{FF2B5EF4-FFF2-40B4-BE49-F238E27FC236}">
                <a16:creationId xmlns:a16="http://schemas.microsoft.com/office/drawing/2014/main" id="{2AA00903-6C86-4CB9-91CD-E4B0DE42A70C}"/>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54732" y="5491028"/>
            <a:ext cx="310064" cy="201728"/>
          </a:xfrm>
          <a:prstGeom prst="rect">
            <a:avLst/>
          </a:prstGeom>
        </p:spPr>
      </p:pic>
      <p:sp>
        <p:nvSpPr>
          <p:cNvPr id="169" name="!!MatThu1">
            <a:extLst>
              <a:ext uri="{FF2B5EF4-FFF2-40B4-BE49-F238E27FC236}">
                <a16:creationId xmlns:a16="http://schemas.microsoft.com/office/drawing/2014/main" id="{AADCC31D-3A57-4FC3-8711-A84E111F24C2}"/>
              </a:ext>
            </a:extLst>
          </p:cNvPr>
          <p:cNvSpPr/>
          <p:nvPr/>
        </p:nvSpPr>
        <p:spPr>
          <a:xfrm>
            <a:off x="1063462" y="6114890"/>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70" name="Graphic 140">
            <a:extLst>
              <a:ext uri="{FF2B5EF4-FFF2-40B4-BE49-F238E27FC236}">
                <a16:creationId xmlns:a16="http://schemas.microsoft.com/office/drawing/2014/main" id="{FDB6CE45-0237-4C09-AECD-4B598A7DF63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96360" y="6227453"/>
            <a:ext cx="254768" cy="295437"/>
          </a:xfrm>
          <a:prstGeom prst="rect">
            <a:avLst/>
          </a:prstGeom>
        </p:spPr>
      </p:pic>
      <p:pic>
        <p:nvPicPr>
          <p:cNvPr id="171" name="!!MatThu1a">
            <a:hlinkClick r:id="rId19" action="ppaction://hlinksldjump"/>
            <a:extLst>
              <a:ext uri="{FF2B5EF4-FFF2-40B4-BE49-F238E27FC236}">
                <a16:creationId xmlns:a16="http://schemas.microsoft.com/office/drawing/2014/main" id="{2AA00903-6C86-4CB9-91CD-E4B0DE42A70C}"/>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63108" y="6274309"/>
            <a:ext cx="310064" cy="201728"/>
          </a:xfrm>
          <a:prstGeom prst="rect">
            <a:avLst/>
          </a:prstGeom>
        </p:spPr>
      </p:pic>
      <p:sp>
        <p:nvSpPr>
          <p:cNvPr id="10" name="Rounded Rectangle 9"/>
          <p:cNvSpPr/>
          <p:nvPr/>
        </p:nvSpPr>
        <p:spPr>
          <a:xfrm>
            <a:off x="7129383" y="861171"/>
            <a:ext cx="587821" cy="587821"/>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latin typeface="Times New Roman" panose="02020603050405020304" pitchFamily="18" charset="0"/>
              <a:cs typeface="Times New Roman" panose="02020603050405020304" pitchFamily="18" charset="0"/>
            </a:endParaRPr>
          </a:p>
        </p:txBody>
      </p:sp>
      <p:sp>
        <p:nvSpPr>
          <p:cNvPr id="154" name="Rounded Rectangle 153"/>
          <p:cNvSpPr/>
          <p:nvPr/>
        </p:nvSpPr>
        <p:spPr>
          <a:xfrm>
            <a:off x="7129383" y="1592995"/>
            <a:ext cx="587821" cy="587821"/>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latin typeface="Times New Roman" panose="02020603050405020304" pitchFamily="18" charset="0"/>
              <a:cs typeface="Times New Roman" panose="02020603050405020304" pitchFamily="18" charset="0"/>
            </a:endParaRPr>
          </a:p>
        </p:txBody>
      </p:sp>
      <p:sp>
        <p:nvSpPr>
          <p:cNvPr id="157" name="Rounded Rectangle 156"/>
          <p:cNvSpPr/>
          <p:nvPr/>
        </p:nvSpPr>
        <p:spPr>
          <a:xfrm>
            <a:off x="7129383" y="2310926"/>
            <a:ext cx="587821" cy="587822"/>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latin typeface="Times New Roman" panose="02020603050405020304" pitchFamily="18" charset="0"/>
              <a:cs typeface="Times New Roman" panose="02020603050405020304" pitchFamily="18" charset="0"/>
            </a:endParaRPr>
          </a:p>
        </p:txBody>
      </p:sp>
      <p:sp>
        <p:nvSpPr>
          <p:cNvPr id="159" name="Rounded Rectangle 158"/>
          <p:cNvSpPr/>
          <p:nvPr/>
        </p:nvSpPr>
        <p:spPr>
          <a:xfrm>
            <a:off x="7129383" y="3056644"/>
            <a:ext cx="587821" cy="587821"/>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latin typeface="Times New Roman" panose="02020603050405020304" pitchFamily="18" charset="0"/>
              <a:cs typeface="Times New Roman" panose="02020603050405020304" pitchFamily="18" charset="0"/>
            </a:endParaRPr>
          </a:p>
        </p:txBody>
      </p:sp>
      <p:sp>
        <p:nvSpPr>
          <p:cNvPr id="165" name="Rounded Rectangle 164"/>
          <p:cNvSpPr/>
          <p:nvPr/>
        </p:nvSpPr>
        <p:spPr>
          <a:xfrm>
            <a:off x="7129383" y="3788468"/>
            <a:ext cx="587821" cy="587821"/>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latin typeface="Times New Roman" panose="02020603050405020304" pitchFamily="18" charset="0"/>
              <a:cs typeface="Times New Roman" panose="02020603050405020304" pitchFamily="18" charset="0"/>
            </a:endParaRPr>
          </a:p>
        </p:txBody>
      </p:sp>
      <p:sp>
        <p:nvSpPr>
          <p:cNvPr id="166" name="Rounded Rectangle 165"/>
          <p:cNvSpPr/>
          <p:nvPr/>
        </p:nvSpPr>
        <p:spPr>
          <a:xfrm>
            <a:off x="7129383" y="4520293"/>
            <a:ext cx="587821" cy="587821"/>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latin typeface="Times New Roman" panose="02020603050405020304" pitchFamily="18" charset="0"/>
              <a:cs typeface="Times New Roman" panose="02020603050405020304" pitchFamily="18" charset="0"/>
            </a:endParaRPr>
          </a:p>
        </p:txBody>
      </p:sp>
      <p:sp>
        <p:nvSpPr>
          <p:cNvPr id="167" name="Rounded Rectangle 166"/>
          <p:cNvSpPr/>
          <p:nvPr/>
        </p:nvSpPr>
        <p:spPr>
          <a:xfrm>
            <a:off x="7129383" y="5252117"/>
            <a:ext cx="587821" cy="587821"/>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latin typeface="Times New Roman" panose="02020603050405020304" pitchFamily="18" charset="0"/>
              <a:cs typeface="Times New Roman" panose="02020603050405020304" pitchFamily="18" charset="0"/>
            </a:endParaRPr>
          </a:p>
        </p:txBody>
      </p:sp>
      <p:sp>
        <p:nvSpPr>
          <p:cNvPr id="172" name="Rounded Rectangle 171"/>
          <p:cNvSpPr/>
          <p:nvPr/>
        </p:nvSpPr>
        <p:spPr>
          <a:xfrm>
            <a:off x="7129383" y="5983941"/>
            <a:ext cx="587821" cy="587821"/>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latin typeface="Times New Roman" panose="02020603050405020304" pitchFamily="18" charset="0"/>
              <a:cs typeface="Times New Roman" panose="02020603050405020304" pitchFamily="18" charset="0"/>
            </a:endParaRPr>
          </a:p>
        </p:txBody>
      </p:sp>
      <p:sp>
        <p:nvSpPr>
          <p:cNvPr id="173" name="Rounded Rectangle 172"/>
          <p:cNvSpPr/>
          <p:nvPr/>
        </p:nvSpPr>
        <p:spPr>
          <a:xfrm>
            <a:off x="3018072" y="858867"/>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latin typeface="Times New Roman" panose="02020603050405020304" pitchFamily="18" charset="0"/>
              <a:cs typeface="Times New Roman" panose="02020603050405020304" pitchFamily="18" charset="0"/>
            </a:endParaRPr>
          </a:p>
        </p:txBody>
      </p:sp>
      <p:sp>
        <p:nvSpPr>
          <p:cNvPr id="174" name="Rounded Rectangle 173"/>
          <p:cNvSpPr/>
          <p:nvPr/>
        </p:nvSpPr>
        <p:spPr>
          <a:xfrm>
            <a:off x="7828532" y="1592995"/>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latin typeface="Times New Roman" panose="02020603050405020304" pitchFamily="18" charset="0"/>
              <a:cs typeface="Times New Roman" panose="02020603050405020304" pitchFamily="18" charset="0"/>
            </a:endParaRPr>
          </a:p>
        </p:txBody>
      </p:sp>
      <p:sp>
        <p:nvSpPr>
          <p:cNvPr id="183" name="Rounded Rectangle 182"/>
          <p:cNvSpPr/>
          <p:nvPr/>
        </p:nvSpPr>
        <p:spPr>
          <a:xfrm>
            <a:off x="7828532" y="3056644"/>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latin typeface="Times New Roman" panose="02020603050405020304" pitchFamily="18" charset="0"/>
              <a:cs typeface="Times New Roman" panose="02020603050405020304" pitchFamily="18" charset="0"/>
            </a:endParaRPr>
          </a:p>
        </p:txBody>
      </p:sp>
      <p:sp>
        <p:nvSpPr>
          <p:cNvPr id="184" name="Rounded Rectangle 183"/>
          <p:cNvSpPr/>
          <p:nvPr/>
        </p:nvSpPr>
        <p:spPr>
          <a:xfrm>
            <a:off x="7828532" y="3788468"/>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latin typeface="Times New Roman" panose="02020603050405020304" pitchFamily="18" charset="0"/>
              <a:cs typeface="Times New Roman" panose="02020603050405020304" pitchFamily="18" charset="0"/>
            </a:endParaRPr>
          </a:p>
        </p:txBody>
      </p:sp>
      <p:sp>
        <p:nvSpPr>
          <p:cNvPr id="185" name="Rounded Rectangle 184"/>
          <p:cNvSpPr/>
          <p:nvPr/>
        </p:nvSpPr>
        <p:spPr>
          <a:xfrm>
            <a:off x="4391745" y="4520386"/>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latin typeface="Times New Roman" panose="02020603050405020304" pitchFamily="18" charset="0"/>
              <a:cs typeface="Times New Roman" panose="02020603050405020304" pitchFamily="18" charset="0"/>
            </a:endParaRPr>
          </a:p>
        </p:txBody>
      </p:sp>
      <p:sp>
        <p:nvSpPr>
          <p:cNvPr id="186" name="Rounded Rectangle 185"/>
          <p:cNvSpPr/>
          <p:nvPr/>
        </p:nvSpPr>
        <p:spPr>
          <a:xfrm>
            <a:off x="7828532" y="5252117"/>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latin typeface="Times New Roman" panose="02020603050405020304" pitchFamily="18" charset="0"/>
              <a:cs typeface="Times New Roman" panose="02020603050405020304" pitchFamily="18" charset="0"/>
            </a:endParaRPr>
          </a:p>
        </p:txBody>
      </p:sp>
      <p:sp>
        <p:nvSpPr>
          <p:cNvPr id="187" name="Rounded Rectangle 186"/>
          <p:cNvSpPr/>
          <p:nvPr/>
        </p:nvSpPr>
        <p:spPr>
          <a:xfrm>
            <a:off x="7828532" y="5983941"/>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latin typeface="Times New Roman" panose="02020603050405020304" pitchFamily="18" charset="0"/>
              <a:cs typeface="Times New Roman" panose="02020603050405020304" pitchFamily="18" charset="0"/>
            </a:endParaRPr>
          </a:p>
        </p:txBody>
      </p:sp>
      <p:sp>
        <p:nvSpPr>
          <p:cNvPr id="208" name="Rounded Rectangle 207"/>
          <p:cNvSpPr/>
          <p:nvPr/>
        </p:nvSpPr>
        <p:spPr>
          <a:xfrm>
            <a:off x="3702654" y="858867"/>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latin typeface="Times New Roman" panose="02020603050405020304" pitchFamily="18" charset="0"/>
              <a:cs typeface="Times New Roman" panose="02020603050405020304" pitchFamily="18" charset="0"/>
            </a:endParaRPr>
          </a:p>
        </p:txBody>
      </p:sp>
      <p:sp>
        <p:nvSpPr>
          <p:cNvPr id="209" name="Rounded Rectangle 208"/>
          <p:cNvSpPr/>
          <p:nvPr/>
        </p:nvSpPr>
        <p:spPr>
          <a:xfrm>
            <a:off x="8513114" y="1592995"/>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latin typeface="Times New Roman" panose="02020603050405020304" pitchFamily="18" charset="0"/>
              <a:cs typeface="Times New Roman" panose="02020603050405020304" pitchFamily="18" charset="0"/>
            </a:endParaRPr>
          </a:p>
        </p:txBody>
      </p:sp>
      <p:sp>
        <p:nvSpPr>
          <p:cNvPr id="215" name="Rounded Rectangle 214"/>
          <p:cNvSpPr/>
          <p:nvPr/>
        </p:nvSpPr>
        <p:spPr>
          <a:xfrm>
            <a:off x="5763375" y="3071951"/>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latin typeface="Times New Roman" panose="02020603050405020304" pitchFamily="18" charset="0"/>
              <a:cs typeface="Times New Roman" panose="02020603050405020304" pitchFamily="18" charset="0"/>
            </a:endParaRPr>
          </a:p>
        </p:txBody>
      </p:sp>
      <p:sp>
        <p:nvSpPr>
          <p:cNvPr id="216" name="Rounded Rectangle 215"/>
          <p:cNvSpPr/>
          <p:nvPr/>
        </p:nvSpPr>
        <p:spPr>
          <a:xfrm>
            <a:off x="8513114" y="3788468"/>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latin typeface="Times New Roman" panose="02020603050405020304" pitchFamily="18" charset="0"/>
              <a:cs typeface="Times New Roman" panose="02020603050405020304" pitchFamily="18" charset="0"/>
            </a:endParaRPr>
          </a:p>
        </p:txBody>
      </p:sp>
      <p:sp>
        <p:nvSpPr>
          <p:cNvPr id="217" name="Rounded Rectangle 216"/>
          <p:cNvSpPr/>
          <p:nvPr/>
        </p:nvSpPr>
        <p:spPr>
          <a:xfrm>
            <a:off x="5076327" y="4520386"/>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latin typeface="Times New Roman" panose="02020603050405020304" pitchFamily="18" charset="0"/>
              <a:cs typeface="Times New Roman" panose="02020603050405020304" pitchFamily="18" charset="0"/>
            </a:endParaRPr>
          </a:p>
        </p:txBody>
      </p:sp>
      <p:sp>
        <p:nvSpPr>
          <p:cNvPr id="218" name="Rounded Rectangle 217"/>
          <p:cNvSpPr/>
          <p:nvPr/>
        </p:nvSpPr>
        <p:spPr>
          <a:xfrm>
            <a:off x="5757260" y="5246467"/>
            <a:ext cx="588547"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latin typeface="Times New Roman" panose="02020603050405020304" pitchFamily="18" charset="0"/>
              <a:cs typeface="Times New Roman" panose="02020603050405020304" pitchFamily="18" charset="0"/>
            </a:endParaRPr>
          </a:p>
        </p:txBody>
      </p:sp>
      <p:sp>
        <p:nvSpPr>
          <p:cNvPr id="219" name="Rounded Rectangle 218"/>
          <p:cNvSpPr/>
          <p:nvPr/>
        </p:nvSpPr>
        <p:spPr>
          <a:xfrm>
            <a:off x="8513114" y="5983941"/>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latin typeface="Times New Roman" panose="02020603050405020304" pitchFamily="18" charset="0"/>
              <a:cs typeface="Times New Roman" panose="02020603050405020304" pitchFamily="18" charset="0"/>
            </a:endParaRPr>
          </a:p>
        </p:txBody>
      </p:sp>
      <p:sp>
        <p:nvSpPr>
          <p:cNvPr id="220" name="Rounded Rectangle 219"/>
          <p:cNvSpPr/>
          <p:nvPr/>
        </p:nvSpPr>
        <p:spPr>
          <a:xfrm>
            <a:off x="4387236" y="858867"/>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latin typeface="Times New Roman" panose="02020603050405020304" pitchFamily="18" charset="0"/>
              <a:cs typeface="Times New Roman" panose="02020603050405020304" pitchFamily="18" charset="0"/>
            </a:endParaRPr>
          </a:p>
        </p:txBody>
      </p:sp>
      <p:sp>
        <p:nvSpPr>
          <p:cNvPr id="221" name="Rounded Rectangle 220"/>
          <p:cNvSpPr/>
          <p:nvPr/>
        </p:nvSpPr>
        <p:spPr>
          <a:xfrm>
            <a:off x="9197696" y="1592995"/>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latin typeface="Times New Roman" panose="02020603050405020304" pitchFamily="18" charset="0"/>
              <a:cs typeface="Times New Roman" panose="02020603050405020304" pitchFamily="18" charset="0"/>
            </a:endParaRPr>
          </a:p>
        </p:txBody>
      </p:sp>
      <p:sp>
        <p:nvSpPr>
          <p:cNvPr id="227" name="Rounded Rectangle 226"/>
          <p:cNvSpPr/>
          <p:nvPr/>
        </p:nvSpPr>
        <p:spPr>
          <a:xfrm>
            <a:off x="5760909" y="4520386"/>
            <a:ext cx="582426"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latin typeface="Times New Roman" panose="02020603050405020304" pitchFamily="18" charset="0"/>
              <a:cs typeface="Times New Roman" panose="02020603050405020304" pitchFamily="18" charset="0"/>
            </a:endParaRPr>
          </a:p>
        </p:txBody>
      </p:sp>
      <p:sp>
        <p:nvSpPr>
          <p:cNvPr id="228" name="Rounded Rectangle 227"/>
          <p:cNvSpPr/>
          <p:nvPr/>
        </p:nvSpPr>
        <p:spPr>
          <a:xfrm>
            <a:off x="6441841" y="5246467"/>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latin typeface="Times New Roman" panose="02020603050405020304" pitchFamily="18" charset="0"/>
              <a:cs typeface="Times New Roman" panose="02020603050405020304" pitchFamily="18" charset="0"/>
            </a:endParaRPr>
          </a:p>
        </p:txBody>
      </p:sp>
      <p:sp>
        <p:nvSpPr>
          <p:cNvPr id="229" name="Rounded Rectangle 228"/>
          <p:cNvSpPr/>
          <p:nvPr/>
        </p:nvSpPr>
        <p:spPr>
          <a:xfrm>
            <a:off x="9197696" y="5983941"/>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latin typeface="Times New Roman" panose="02020603050405020304" pitchFamily="18" charset="0"/>
              <a:cs typeface="Times New Roman" panose="02020603050405020304" pitchFamily="18" charset="0"/>
            </a:endParaRPr>
          </a:p>
        </p:txBody>
      </p:sp>
      <p:sp>
        <p:nvSpPr>
          <p:cNvPr id="230" name="Rounded Rectangle 229"/>
          <p:cNvSpPr/>
          <p:nvPr/>
        </p:nvSpPr>
        <p:spPr>
          <a:xfrm>
            <a:off x="5071817" y="858867"/>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latin typeface="Times New Roman" panose="02020603050405020304" pitchFamily="18" charset="0"/>
              <a:cs typeface="Times New Roman" panose="02020603050405020304" pitchFamily="18" charset="0"/>
            </a:endParaRPr>
          </a:p>
        </p:txBody>
      </p:sp>
      <p:sp>
        <p:nvSpPr>
          <p:cNvPr id="273" name="Rounded Rectangle 272"/>
          <p:cNvSpPr/>
          <p:nvPr/>
        </p:nvSpPr>
        <p:spPr>
          <a:xfrm>
            <a:off x="6448838" y="3071203"/>
            <a:ext cx="585711" cy="588414"/>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latin typeface="Times New Roman" panose="02020603050405020304" pitchFamily="18" charset="0"/>
              <a:cs typeface="Times New Roman" panose="02020603050405020304" pitchFamily="18" charset="0"/>
            </a:endParaRPr>
          </a:p>
        </p:txBody>
      </p:sp>
      <p:sp>
        <p:nvSpPr>
          <p:cNvPr id="287" name="Rounded Rectangle 286"/>
          <p:cNvSpPr/>
          <p:nvPr/>
        </p:nvSpPr>
        <p:spPr>
          <a:xfrm>
            <a:off x="9882277" y="1593320"/>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latin typeface="Times New Roman" panose="02020603050405020304" pitchFamily="18" charset="0"/>
              <a:cs typeface="Times New Roman" panose="02020603050405020304" pitchFamily="18" charset="0"/>
            </a:endParaRPr>
          </a:p>
        </p:txBody>
      </p:sp>
      <p:sp>
        <p:nvSpPr>
          <p:cNvPr id="301" name="Rounded Rectangle 300"/>
          <p:cNvSpPr/>
          <p:nvPr/>
        </p:nvSpPr>
        <p:spPr>
          <a:xfrm>
            <a:off x="9874659" y="5983940"/>
            <a:ext cx="595439"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latin typeface="Times New Roman" panose="02020603050405020304" pitchFamily="18" charset="0"/>
              <a:cs typeface="Times New Roman" panose="02020603050405020304" pitchFamily="18" charset="0"/>
            </a:endParaRPr>
          </a:p>
        </p:txBody>
      </p:sp>
      <p:sp>
        <p:nvSpPr>
          <p:cNvPr id="303" name="Rounded Rectangle 302"/>
          <p:cNvSpPr/>
          <p:nvPr/>
        </p:nvSpPr>
        <p:spPr>
          <a:xfrm>
            <a:off x="6444802" y="1592995"/>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latin typeface="Times New Roman" panose="02020603050405020304" pitchFamily="18" charset="0"/>
              <a:cs typeface="Times New Roman" panose="02020603050405020304" pitchFamily="18" charset="0"/>
            </a:endParaRPr>
          </a:p>
        </p:txBody>
      </p:sp>
      <p:sp>
        <p:nvSpPr>
          <p:cNvPr id="304" name="Rounded Rectangle 303"/>
          <p:cNvSpPr/>
          <p:nvPr/>
        </p:nvSpPr>
        <p:spPr>
          <a:xfrm>
            <a:off x="5761935" y="2315332"/>
            <a:ext cx="590194" cy="583416"/>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latin typeface="Times New Roman" panose="02020603050405020304" pitchFamily="18" charset="0"/>
              <a:cs typeface="Times New Roman" panose="02020603050405020304" pitchFamily="18" charset="0"/>
            </a:endParaRPr>
          </a:p>
        </p:txBody>
      </p:sp>
      <p:sp>
        <p:nvSpPr>
          <p:cNvPr id="307" name="Rounded Rectangle 306"/>
          <p:cNvSpPr/>
          <p:nvPr/>
        </p:nvSpPr>
        <p:spPr>
          <a:xfrm>
            <a:off x="6442936" y="4520293"/>
            <a:ext cx="589686"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latin typeface="Times New Roman" panose="02020603050405020304" pitchFamily="18" charset="0"/>
              <a:cs typeface="Times New Roman" panose="02020603050405020304" pitchFamily="18" charset="0"/>
            </a:endParaRPr>
          </a:p>
        </p:txBody>
      </p:sp>
      <p:sp>
        <p:nvSpPr>
          <p:cNvPr id="309" name="Rounded Rectangle 308"/>
          <p:cNvSpPr/>
          <p:nvPr/>
        </p:nvSpPr>
        <p:spPr>
          <a:xfrm>
            <a:off x="6444802" y="5983941"/>
            <a:ext cx="585603"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latin typeface="Times New Roman" panose="02020603050405020304" pitchFamily="18" charset="0"/>
              <a:cs typeface="Times New Roman" panose="02020603050405020304" pitchFamily="18" charset="0"/>
            </a:endParaRPr>
          </a:p>
        </p:txBody>
      </p:sp>
      <p:sp>
        <p:nvSpPr>
          <p:cNvPr id="310" name="!!1a">
            <a:extLst>
              <a:ext uri="{FF2B5EF4-FFF2-40B4-BE49-F238E27FC236}">
                <a16:creationId xmlns:a16="http://schemas.microsoft.com/office/drawing/2014/main" id="{A4C5BF4D-AF3F-4127-9FFB-EAAC0C17D6EF}"/>
              </a:ext>
            </a:extLst>
          </p:cNvPr>
          <p:cNvSpPr txBox="1"/>
          <p:nvPr/>
        </p:nvSpPr>
        <p:spPr>
          <a:xfrm>
            <a:off x="7176595" y="884233"/>
            <a:ext cx="46205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t>
            </a:r>
          </a:p>
        </p:txBody>
      </p:sp>
      <p:sp>
        <p:nvSpPr>
          <p:cNvPr id="311" name="!!1b">
            <a:extLst>
              <a:ext uri="{FF2B5EF4-FFF2-40B4-BE49-F238E27FC236}">
                <a16:creationId xmlns:a16="http://schemas.microsoft.com/office/drawing/2014/main" id="{4E56BF15-812F-4F84-BAE1-53E891CC19A0}"/>
              </a:ext>
            </a:extLst>
          </p:cNvPr>
          <p:cNvSpPr txBox="1"/>
          <p:nvPr/>
        </p:nvSpPr>
        <p:spPr>
          <a:xfrm>
            <a:off x="3069235" y="861087"/>
            <a:ext cx="46205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p>
        </p:txBody>
      </p:sp>
      <p:sp>
        <p:nvSpPr>
          <p:cNvPr id="312" name="!!1b">
            <a:extLst>
              <a:ext uri="{FF2B5EF4-FFF2-40B4-BE49-F238E27FC236}">
                <a16:creationId xmlns:a16="http://schemas.microsoft.com/office/drawing/2014/main" id="{80096221-4F47-478A-8870-9E3B047E13ED}"/>
              </a:ext>
            </a:extLst>
          </p:cNvPr>
          <p:cNvSpPr txBox="1"/>
          <p:nvPr/>
        </p:nvSpPr>
        <p:spPr>
          <a:xfrm>
            <a:off x="7176595" y="1617474"/>
            <a:ext cx="46205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a:t>
            </a:r>
          </a:p>
        </p:txBody>
      </p:sp>
      <p:sp>
        <p:nvSpPr>
          <p:cNvPr id="313" name="!!3d">
            <a:extLst>
              <a:ext uri="{FF2B5EF4-FFF2-40B4-BE49-F238E27FC236}">
                <a16:creationId xmlns:a16="http://schemas.microsoft.com/office/drawing/2014/main" id="{8AEA43A7-2C03-42AB-B340-1270A6DF37BC}"/>
              </a:ext>
            </a:extLst>
          </p:cNvPr>
          <p:cNvSpPr txBox="1"/>
          <p:nvPr/>
        </p:nvSpPr>
        <p:spPr>
          <a:xfrm>
            <a:off x="7192269" y="2315331"/>
            <a:ext cx="46205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p>
        </p:txBody>
      </p:sp>
      <p:sp>
        <p:nvSpPr>
          <p:cNvPr id="314" name="!!4b">
            <a:extLst>
              <a:ext uri="{FF2B5EF4-FFF2-40B4-BE49-F238E27FC236}">
                <a16:creationId xmlns:a16="http://schemas.microsoft.com/office/drawing/2014/main" id="{E5A34208-80A6-4370-A798-D80ED92CD4C5}"/>
              </a:ext>
            </a:extLst>
          </p:cNvPr>
          <p:cNvSpPr txBox="1"/>
          <p:nvPr/>
        </p:nvSpPr>
        <p:spPr>
          <a:xfrm>
            <a:off x="7192268" y="3077912"/>
            <a:ext cx="46205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p>
        </p:txBody>
      </p:sp>
      <p:sp>
        <p:nvSpPr>
          <p:cNvPr id="315" name="!!4c">
            <a:extLst>
              <a:ext uri="{FF2B5EF4-FFF2-40B4-BE49-F238E27FC236}">
                <a16:creationId xmlns:a16="http://schemas.microsoft.com/office/drawing/2014/main" id="{8356DB26-E9BF-414B-8AC7-E1769603FF32}"/>
              </a:ext>
            </a:extLst>
          </p:cNvPr>
          <p:cNvSpPr txBox="1"/>
          <p:nvPr/>
        </p:nvSpPr>
        <p:spPr>
          <a:xfrm>
            <a:off x="3755530" y="863431"/>
            <a:ext cx="462050" cy="584775"/>
          </a:xfrm>
          <a:prstGeom prst="rect">
            <a:avLst/>
          </a:prstGeom>
          <a:noFill/>
        </p:spPr>
        <p:txBody>
          <a:bodyPr wrap="square" rtlCol="0">
            <a:spAutoFit/>
          </a:bodyPr>
          <a:lstStyle/>
          <a:p>
            <a:pPr algn="ctr"/>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endPar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16" name="!!6d">
            <a:extLst>
              <a:ext uri="{FF2B5EF4-FFF2-40B4-BE49-F238E27FC236}">
                <a16:creationId xmlns:a16="http://schemas.microsoft.com/office/drawing/2014/main" id="{E1DD5BC0-8741-4818-896B-6C8355D3C1FC}"/>
              </a:ext>
            </a:extLst>
          </p:cNvPr>
          <p:cNvSpPr txBox="1"/>
          <p:nvPr/>
        </p:nvSpPr>
        <p:spPr>
          <a:xfrm>
            <a:off x="7179107" y="4520791"/>
            <a:ext cx="46205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a:t>
            </a:r>
          </a:p>
        </p:txBody>
      </p:sp>
      <p:sp>
        <p:nvSpPr>
          <p:cNvPr id="317" name="!!6e">
            <a:extLst>
              <a:ext uri="{FF2B5EF4-FFF2-40B4-BE49-F238E27FC236}">
                <a16:creationId xmlns:a16="http://schemas.microsoft.com/office/drawing/2014/main" id="{FD8EAF7B-1976-4595-9D26-91DEBA7DF582}"/>
              </a:ext>
            </a:extLst>
          </p:cNvPr>
          <p:cNvSpPr txBox="1"/>
          <p:nvPr/>
        </p:nvSpPr>
        <p:spPr>
          <a:xfrm>
            <a:off x="4450121" y="4528638"/>
            <a:ext cx="46205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t>
            </a:r>
          </a:p>
        </p:txBody>
      </p:sp>
      <p:sp>
        <p:nvSpPr>
          <p:cNvPr id="318" name="!!6d">
            <a:extLst>
              <a:ext uri="{FF2B5EF4-FFF2-40B4-BE49-F238E27FC236}">
                <a16:creationId xmlns:a16="http://schemas.microsoft.com/office/drawing/2014/main" id="{E1DD5BC0-8741-4818-896B-6C8355D3C1FC}"/>
              </a:ext>
            </a:extLst>
          </p:cNvPr>
          <p:cNvSpPr txBox="1"/>
          <p:nvPr/>
        </p:nvSpPr>
        <p:spPr>
          <a:xfrm>
            <a:off x="7192268" y="5288109"/>
            <a:ext cx="46205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a:t>
            </a:r>
          </a:p>
        </p:txBody>
      </p:sp>
      <p:sp>
        <p:nvSpPr>
          <p:cNvPr id="320" name="!!6c">
            <a:extLst>
              <a:ext uri="{FF2B5EF4-FFF2-40B4-BE49-F238E27FC236}">
                <a16:creationId xmlns:a16="http://schemas.microsoft.com/office/drawing/2014/main" id="{46798CD4-5576-4B38-B7D4-CA6AF9A50B7A}"/>
              </a:ext>
            </a:extLst>
          </p:cNvPr>
          <p:cNvSpPr txBox="1"/>
          <p:nvPr/>
        </p:nvSpPr>
        <p:spPr>
          <a:xfrm>
            <a:off x="4450121" y="877350"/>
            <a:ext cx="46205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p>
        </p:txBody>
      </p:sp>
      <p:sp>
        <p:nvSpPr>
          <p:cNvPr id="321" name="!!6e">
            <a:extLst>
              <a:ext uri="{FF2B5EF4-FFF2-40B4-BE49-F238E27FC236}">
                <a16:creationId xmlns:a16="http://schemas.microsoft.com/office/drawing/2014/main" id="{FD8EAF7B-1976-4595-9D26-91DEBA7DF582}"/>
              </a:ext>
            </a:extLst>
          </p:cNvPr>
          <p:cNvSpPr txBox="1"/>
          <p:nvPr/>
        </p:nvSpPr>
        <p:spPr>
          <a:xfrm>
            <a:off x="7186149" y="6026943"/>
            <a:ext cx="46205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p>
        </p:txBody>
      </p:sp>
      <p:sp>
        <p:nvSpPr>
          <p:cNvPr id="322" name="!!6f">
            <a:extLst>
              <a:ext uri="{FF2B5EF4-FFF2-40B4-BE49-F238E27FC236}">
                <a16:creationId xmlns:a16="http://schemas.microsoft.com/office/drawing/2014/main" id="{718678B9-2AE5-405F-86C5-1897ADA8872B}"/>
              </a:ext>
            </a:extLst>
          </p:cNvPr>
          <p:cNvSpPr txBox="1"/>
          <p:nvPr/>
        </p:nvSpPr>
        <p:spPr>
          <a:xfrm>
            <a:off x="6499126" y="5997382"/>
            <a:ext cx="46205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t>
            </a:r>
          </a:p>
        </p:txBody>
      </p:sp>
      <p:sp>
        <p:nvSpPr>
          <p:cNvPr id="324" name="!!3e">
            <a:extLst>
              <a:ext uri="{FF2B5EF4-FFF2-40B4-BE49-F238E27FC236}">
                <a16:creationId xmlns:a16="http://schemas.microsoft.com/office/drawing/2014/main" id="{E869A585-EA11-4B63-B262-39FF89146027}"/>
              </a:ext>
            </a:extLst>
          </p:cNvPr>
          <p:cNvSpPr txBox="1"/>
          <p:nvPr/>
        </p:nvSpPr>
        <p:spPr>
          <a:xfrm>
            <a:off x="7877511" y="1625611"/>
            <a:ext cx="46205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p>
        </p:txBody>
      </p:sp>
      <p:sp>
        <p:nvSpPr>
          <p:cNvPr id="325" name="!!6a">
            <a:extLst>
              <a:ext uri="{FF2B5EF4-FFF2-40B4-BE49-F238E27FC236}">
                <a16:creationId xmlns:a16="http://schemas.microsoft.com/office/drawing/2014/main" id="{44BB4971-F9DB-44A8-9470-87DD42F9005E}"/>
              </a:ext>
            </a:extLst>
          </p:cNvPr>
          <p:cNvSpPr txBox="1"/>
          <p:nvPr/>
        </p:nvSpPr>
        <p:spPr>
          <a:xfrm>
            <a:off x="8577434" y="1584530"/>
            <a:ext cx="46205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a:t>
            </a:r>
          </a:p>
        </p:txBody>
      </p:sp>
      <p:sp>
        <p:nvSpPr>
          <p:cNvPr id="326" name="!!4a">
            <a:extLst>
              <a:ext uri="{FF2B5EF4-FFF2-40B4-BE49-F238E27FC236}">
                <a16:creationId xmlns:a16="http://schemas.microsoft.com/office/drawing/2014/main" id="{45C80C97-0521-4C37-9622-9F2872ED57D7}"/>
              </a:ext>
            </a:extLst>
          </p:cNvPr>
          <p:cNvSpPr txBox="1"/>
          <p:nvPr/>
        </p:nvSpPr>
        <p:spPr>
          <a:xfrm>
            <a:off x="7884607" y="3045568"/>
            <a:ext cx="46205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a:t>
            </a:r>
          </a:p>
        </p:txBody>
      </p:sp>
      <p:sp>
        <p:nvSpPr>
          <p:cNvPr id="328" name="!!3g">
            <a:extLst>
              <a:ext uri="{FF2B5EF4-FFF2-40B4-BE49-F238E27FC236}">
                <a16:creationId xmlns:a16="http://schemas.microsoft.com/office/drawing/2014/main" id="{85635BD7-087E-4F1A-95B1-E4E076C8BD3B}"/>
              </a:ext>
            </a:extLst>
          </p:cNvPr>
          <p:cNvSpPr txBox="1"/>
          <p:nvPr/>
        </p:nvSpPr>
        <p:spPr>
          <a:xfrm>
            <a:off x="9265982" y="1592444"/>
            <a:ext cx="46205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t>
            </a:r>
          </a:p>
        </p:txBody>
      </p:sp>
      <p:sp>
        <p:nvSpPr>
          <p:cNvPr id="329" name="!!6a">
            <a:extLst>
              <a:ext uri="{FF2B5EF4-FFF2-40B4-BE49-F238E27FC236}">
                <a16:creationId xmlns:a16="http://schemas.microsoft.com/office/drawing/2014/main" id="{44BB4971-F9DB-44A8-9470-87DD42F9005E}"/>
              </a:ext>
            </a:extLst>
          </p:cNvPr>
          <p:cNvSpPr txBox="1"/>
          <p:nvPr/>
        </p:nvSpPr>
        <p:spPr>
          <a:xfrm>
            <a:off x="7882979" y="5997382"/>
            <a:ext cx="46205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p>
        </p:txBody>
      </p:sp>
      <p:sp>
        <p:nvSpPr>
          <p:cNvPr id="330" name="!!6b">
            <a:extLst>
              <a:ext uri="{FF2B5EF4-FFF2-40B4-BE49-F238E27FC236}">
                <a16:creationId xmlns:a16="http://schemas.microsoft.com/office/drawing/2014/main" id="{5FF2194D-BE2B-4907-86C6-A1AC1C9E5EC9}"/>
              </a:ext>
            </a:extLst>
          </p:cNvPr>
          <p:cNvSpPr txBox="1"/>
          <p:nvPr/>
        </p:nvSpPr>
        <p:spPr>
          <a:xfrm>
            <a:off x="5819000" y="5252167"/>
            <a:ext cx="46205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t>
            </a:r>
          </a:p>
        </p:txBody>
      </p:sp>
      <p:sp>
        <p:nvSpPr>
          <p:cNvPr id="331" name="!!6b">
            <a:extLst>
              <a:ext uri="{FF2B5EF4-FFF2-40B4-BE49-F238E27FC236}">
                <a16:creationId xmlns:a16="http://schemas.microsoft.com/office/drawing/2014/main" id="{5FF2194D-BE2B-4907-86C6-A1AC1C9E5EC9}"/>
              </a:ext>
            </a:extLst>
          </p:cNvPr>
          <p:cNvSpPr txBox="1"/>
          <p:nvPr/>
        </p:nvSpPr>
        <p:spPr>
          <a:xfrm>
            <a:off x="7184954" y="3778943"/>
            <a:ext cx="46205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a:t>
            </a:r>
          </a:p>
        </p:txBody>
      </p:sp>
      <p:sp>
        <p:nvSpPr>
          <p:cNvPr id="334" name="!!6b">
            <a:extLst>
              <a:ext uri="{FF2B5EF4-FFF2-40B4-BE49-F238E27FC236}">
                <a16:creationId xmlns:a16="http://schemas.microsoft.com/office/drawing/2014/main" id="{5FF2194D-BE2B-4907-86C6-A1AC1C9E5EC9}"/>
              </a:ext>
            </a:extLst>
          </p:cNvPr>
          <p:cNvSpPr txBox="1"/>
          <p:nvPr/>
        </p:nvSpPr>
        <p:spPr>
          <a:xfrm>
            <a:off x="7891417" y="5269100"/>
            <a:ext cx="462050" cy="584775"/>
          </a:xfrm>
          <a:prstGeom prst="rect">
            <a:avLst/>
          </a:prstGeom>
          <a:noFill/>
        </p:spPr>
        <p:txBody>
          <a:bodyPr wrap="square" rtlCol="0">
            <a:spAutoFit/>
          </a:bodyPr>
          <a:lstStyle/>
          <a:p>
            <a:pPr algn="ctr"/>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endPar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35" name="!!6b">
            <a:extLst>
              <a:ext uri="{FF2B5EF4-FFF2-40B4-BE49-F238E27FC236}">
                <a16:creationId xmlns:a16="http://schemas.microsoft.com/office/drawing/2014/main" id="{5FF2194D-BE2B-4907-86C6-A1AC1C9E5EC9}"/>
              </a:ext>
            </a:extLst>
          </p:cNvPr>
          <p:cNvSpPr txBox="1"/>
          <p:nvPr/>
        </p:nvSpPr>
        <p:spPr>
          <a:xfrm>
            <a:off x="6502478" y="5269100"/>
            <a:ext cx="46205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p>
        </p:txBody>
      </p:sp>
      <p:sp>
        <p:nvSpPr>
          <p:cNvPr id="336" name="!!6a">
            <a:extLst>
              <a:ext uri="{FF2B5EF4-FFF2-40B4-BE49-F238E27FC236}">
                <a16:creationId xmlns:a16="http://schemas.microsoft.com/office/drawing/2014/main" id="{44BB4971-F9DB-44A8-9470-87DD42F9005E}"/>
              </a:ext>
            </a:extLst>
          </p:cNvPr>
          <p:cNvSpPr txBox="1"/>
          <p:nvPr/>
        </p:nvSpPr>
        <p:spPr>
          <a:xfrm>
            <a:off x="6501995" y="1620169"/>
            <a:ext cx="46205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p>
        </p:txBody>
      </p:sp>
      <p:sp>
        <p:nvSpPr>
          <p:cNvPr id="338" name="!!3g">
            <a:extLst>
              <a:ext uri="{FF2B5EF4-FFF2-40B4-BE49-F238E27FC236}">
                <a16:creationId xmlns:a16="http://schemas.microsoft.com/office/drawing/2014/main" id="{85635BD7-087E-4F1A-95B1-E4E076C8BD3B}"/>
              </a:ext>
            </a:extLst>
          </p:cNvPr>
          <p:cNvSpPr txBox="1"/>
          <p:nvPr/>
        </p:nvSpPr>
        <p:spPr>
          <a:xfrm>
            <a:off x="5831661" y="2310926"/>
            <a:ext cx="46205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a:t>
            </a:r>
          </a:p>
        </p:txBody>
      </p:sp>
      <p:sp>
        <p:nvSpPr>
          <p:cNvPr id="340" name="!!6e">
            <a:extLst>
              <a:ext uri="{FF2B5EF4-FFF2-40B4-BE49-F238E27FC236}">
                <a16:creationId xmlns:a16="http://schemas.microsoft.com/office/drawing/2014/main" id="{FD8EAF7B-1976-4595-9D26-91DEBA7DF582}"/>
              </a:ext>
            </a:extLst>
          </p:cNvPr>
          <p:cNvSpPr txBox="1"/>
          <p:nvPr/>
        </p:nvSpPr>
        <p:spPr>
          <a:xfrm>
            <a:off x="6501995" y="4527040"/>
            <a:ext cx="46205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p>
        </p:txBody>
      </p:sp>
      <p:sp>
        <p:nvSpPr>
          <p:cNvPr id="342" name="!!3e">
            <a:extLst>
              <a:ext uri="{FF2B5EF4-FFF2-40B4-BE49-F238E27FC236}">
                <a16:creationId xmlns:a16="http://schemas.microsoft.com/office/drawing/2014/main" id="{E869A585-EA11-4B63-B262-39FF89146027}"/>
              </a:ext>
            </a:extLst>
          </p:cNvPr>
          <p:cNvSpPr txBox="1"/>
          <p:nvPr/>
        </p:nvSpPr>
        <p:spPr>
          <a:xfrm>
            <a:off x="9938793" y="1609979"/>
            <a:ext cx="462050" cy="584775"/>
          </a:xfrm>
          <a:prstGeom prst="rect">
            <a:avLst/>
          </a:prstGeom>
          <a:noFill/>
        </p:spPr>
        <p:txBody>
          <a:bodyPr wrap="square" rtlCol="0">
            <a:spAutoFit/>
          </a:bodyPr>
          <a:lstStyle/>
          <a:p>
            <a:pPr algn="ctr"/>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endPar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43" name="!!6c">
            <a:extLst>
              <a:ext uri="{FF2B5EF4-FFF2-40B4-BE49-F238E27FC236}">
                <a16:creationId xmlns:a16="http://schemas.microsoft.com/office/drawing/2014/main" id="{46798CD4-5576-4B38-B7D4-CA6AF9A50B7A}"/>
              </a:ext>
            </a:extLst>
          </p:cNvPr>
          <p:cNvSpPr txBox="1"/>
          <p:nvPr/>
        </p:nvSpPr>
        <p:spPr>
          <a:xfrm>
            <a:off x="8573181" y="3802362"/>
            <a:ext cx="46205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p>
        </p:txBody>
      </p:sp>
      <p:sp>
        <p:nvSpPr>
          <p:cNvPr id="344" name="!!6b">
            <a:extLst>
              <a:ext uri="{FF2B5EF4-FFF2-40B4-BE49-F238E27FC236}">
                <a16:creationId xmlns:a16="http://schemas.microsoft.com/office/drawing/2014/main" id="{5FF2194D-BE2B-4907-86C6-A1AC1C9E5EC9}"/>
              </a:ext>
            </a:extLst>
          </p:cNvPr>
          <p:cNvSpPr txBox="1"/>
          <p:nvPr/>
        </p:nvSpPr>
        <p:spPr>
          <a:xfrm>
            <a:off x="7877511" y="3811474"/>
            <a:ext cx="46205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p>
        </p:txBody>
      </p:sp>
      <p:sp>
        <p:nvSpPr>
          <p:cNvPr id="346" name="!!6c">
            <a:extLst>
              <a:ext uri="{FF2B5EF4-FFF2-40B4-BE49-F238E27FC236}">
                <a16:creationId xmlns:a16="http://schemas.microsoft.com/office/drawing/2014/main" id="{74508242-63DC-3346-2800-7D81283B51A7}"/>
              </a:ext>
            </a:extLst>
          </p:cNvPr>
          <p:cNvSpPr txBox="1"/>
          <p:nvPr/>
        </p:nvSpPr>
        <p:spPr>
          <a:xfrm>
            <a:off x="5128868" y="887420"/>
            <a:ext cx="46205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p>
        </p:txBody>
      </p:sp>
      <p:sp>
        <p:nvSpPr>
          <p:cNvPr id="348" name="!!4a">
            <a:extLst>
              <a:ext uri="{FF2B5EF4-FFF2-40B4-BE49-F238E27FC236}">
                <a16:creationId xmlns:a16="http://schemas.microsoft.com/office/drawing/2014/main" id="{21D64171-6BE6-2C5A-F9AD-D8D27BAC04AB}"/>
              </a:ext>
            </a:extLst>
          </p:cNvPr>
          <p:cNvSpPr txBox="1"/>
          <p:nvPr/>
        </p:nvSpPr>
        <p:spPr>
          <a:xfrm>
            <a:off x="6495968" y="3076002"/>
            <a:ext cx="46205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a:t>
            </a:r>
          </a:p>
        </p:txBody>
      </p:sp>
      <p:sp>
        <p:nvSpPr>
          <p:cNvPr id="349" name="!!4a">
            <a:extLst>
              <a:ext uri="{FF2B5EF4-FFF2-40B4-BE49-F238E27FC236}">
                <a16:creationId xmlns:a16="http://schemas.microsoft.com/office/drawing/2014/main" id="{B3F3B303-0CBF-E831-450E-DA557CB93FC2}"/>
              </a:ext>
            </a:extLst>
          </p:cNvPr>
          <p:cNvSpPr txBox="1"/>
          <p:nvPr/>
        </p:nvSpPr>
        <p:spPr>
          <a:xfrm>
            <a:off x="5825423" y="3070898"/>
            <a:ext cx="46205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a:t>
            </a:r>
          </a:p>
        </p:txBody>
      </p:sp>
      <p:sp>
        <p:nvSpPr>
          <p:cNvPr id="353" name="!!6e">
            <a:extLst>
              <a:ext uri="{FF2B5EF4-FFF2-40B4-BE49-F238E27FC236}">
                <a16:creationId xmlns:a16="http://schemas.microsoft.com/office/drawing/2014/main" id="{D55D366C-B993-AAD5-4452-85D14160B3C5}"/>
              </a:ext>
            </a:extLst>
          </p:cNvPr>
          <p:cNvSpPr txBox="1"/>
          <p:nvPr/>
        </p:nvSpPr>
        <p:spPr>
          <a:xfrm>
            <a:off x="5128868" y="4548310"/>
            <a:ext cx="46205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t>
            </a:r>
          </a:p>
        </p:txBody>
      </p:sp>
      <p:sp>
        <p:nvSpPr>
          <p:cNvPr id="355" name="!!6e">
            <a:extLst>
              <a:ext uri="{FF2B5EF4-FFF2-40B4-BE49-F238E27FC236}">
                <a16:creationId xmlns:a16="http://schemas.microsoft.com/office/drawing/2014/main" id="{56998D78-AF54-EB6A-8C90-C79F5234D662}"/>
              </a:ext>
            </a:extLst>
          </p:cNvPr>
          <p:cNvSpPr txBox="1"/>
          <p:nvPr/>
        </p:nvSpPr>
        <p:spPr>
          <a:xfrm>
            <a:off x="5820508" y="4548310"/>
            <a:ext cx="462050" cy="584775"/>
          </a:xfrm>
          <a:prstGeom prst="rect">
            <a:avLst/>
          </a:prstGeom>
          <a:noFill/>
        </p:spPr>
        <p:txBody>
          <a:bodyPr wrap="square" rtlCol="0">
            <a:spAutoFit/>
          </a:bodyPr>
          <a:lstStyle/>
          <a:p>
            <a:pPr algn="ctr"/>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endPar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58" name="!!6f">
            <a:extLst>
              <a:ext uri="{FF2B5EF4-FFF2-40B4-BE49-F238E27FC236}">
                <a16:creationId xmlns:a16="http://schemas.microsoft.com/office/drawing/2014/main" id="{79430AB9-D14C-8399-E8C3-E035F21C2803}"/>
              </a:ext>
            </a:extLst>
          </p:cNvPr>
          <p:cNvSpPr txBox="1"/>
          <p:nvPr/>
        </p:nvSpPr>
        <p:spPr>
          <a:xfrm>
            <a:off x="9932124" y="6000923"/>
            <a:ext cx="46205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a:t>
            </a:r>
          </a:p>
        </p:txBody>
      </p:sp>
      <p:sp>
        <p:nvSpPr>
          <p:cNvPr id="359" name="!!6f">
            <a:extLst>
              <a:ext uri="{FF2B5EF4-FFF2-40B4-BE49-F238E27FC236}">
                <a16:creationId xmlns:a16="http://schemas.microsoft.com/office/drawing/2014/main" id="{38CA6E82-C590-0D09-AADE-96C62CB45F13}"/>
              </a:ext>
            </a:extLst>
          </p:cNvPr>
          <p:cNvSpPr txBox="1"/>
          <p:nvPr/>
        </p:nvSpPr>
        <p:spPr>
          <a:xfrm>
            <a:off x="8571309" y="6017907"/>
            <a:ext cx="46205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a:t>
            </a:r>
          </a:p>
        </p:txBody>
      </p:sp>
      <p:sp>
        <p:nvSpPr>
          <p:cNvPr id="360" name="!!6f">
            <a:extLst>
              <a:ext uri="{FF2B5EF4-FFF2-40B4-BE49-F238E27FC236}">
                <a16:creationId xmlns:a16="http://schemas.microsoft.com/office/drawing/2014/main" id="{5F2134E7-3D9E-ADA2-162D-E0A710B5A792}"/>
              </a:ext>
            </a:extLst>
          </p:cNvPr>
          <p:cNvSpPr txBox="1"/>
          <p:nvPr/>
        </p:nvSpPr>
        <p:spPr>
          <a:xfrm>
            <a:off x="9256679" y="6026943"/>
            <a:ext cx="46205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p>
        </p:txBody>
      </p:sp>
      <p:sp>
        <p:nvSpPr>
          <p:cNvPr id="153" name="Rounded Rectangle 152"/>
          <p:cNvSpPr/>
          <p:nvPr/>
        </p:nvSpPr>
        <p:spPr>
          <a:xfrm>
            <a:off x="5756400" y="865990"/>
            <a:ext cx="586935"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latin typeface="Times New Roman" panose="02020603050405020304" pitchFamily="18" charset="0"/>
              <a:cs typeface="Times New Roman" panose="02020603050405020304" pitchFamily="18" charset="0"/>
            </a:endParaRPr>
          </a:p>
        </p:txBody>
      </p:sp>
      <p:sp>
        <p:nvSpPr>
          <p:cNvPr id="155" name="Rounded Rectangle 154"/>
          <p:cNvSpPr/>
          <p:nvPr/>
        </p:nvSpPr>
        <p:spPr>
          <a:xfrm>
            <a:off x="6444802" y="858867"/>
            <a:ext cx="583114"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latin typeface="Times New Roman" panose="02020603050405020304" pitchFamily="18" charset="0"/>
              <a:cs typeface="Times New Roman" panose="02020603050405020304" pitchFamily="18" charset="0"/>
            </a:endParaRPr>
          </a:p>
        </p:txBody>
      </p:sp>
      <p:sp>
        <p:nvSpPr>
          <p:cNvPr id="156" name="!!6c">
            <a:extLst>
              <a:ext uri="{FF2B5EF4-FFF2-40B4-BE49-F238E27FC236}">
                <a16:creationId xmlns:a16="http://schemas.microsoft.com/office/drawing/2014/main" id="{46798CD4-5576-4B38-B7D4-CA6AF9A50B7A}"/>
              </a:ext>
            </a:extLst>
          </p:cNvPr>
          <p:cNvSpPr txBox="1"/>
          <p:nvPr/>
        </p:nvSpPr>
        <p:spPr>
          <a:xfrm>
            <a:off x="5804026" y="890633"/>
            <a:ext cx="46205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a:t>
            </a:r>
          </a:p>
        </p:txBody>
      </p:sp>
      <p:sp>
        <p:nvSpPr>
          <p:cNvPr id="158" name="!!6c">
            <a:extLst>
              <a:ext uri="{FF2B5EF4-FFF2-40B4-BE49-F238E27FC236}">
                <a16:creationId xmlns:a16="http://schemas.microsoft.com/office/drawing/2014/main" id="{74508242-63DC-3346-2800-7D81283B51A7}"/>
              </a:ext>
            </a:extLst>
          </p:cNvPr>
          <p:cNvSpPr txBox="1"/>
          <p:nvPr/>
        </p:nvSpPr>
        <p:spPr>
          <a:xfrm>
            <a:off x="6492472" y="876876"/>
            <a:ext cx="46205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a:t>
            </a:r>
          </a:p>
        </p:txBody>
      </p:sp>
      <p:sp>
        <p:nvSpPr>
          <p:cNvPr id="160" name="Rounded Rectangle 159"/>
          <p:cNvSpPr/>
          <p:nvPr/>
        </p:nvSpPr>
        <p:spPr>
          <a:xfrm>
            <a:off x="6442936" y="2316764"/>
            <a:ext cx="587821" cy="581164"/>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latin typeface="Times New Roman" panose="02020603050405020304" pitchFamily="18" charset="0"/>
              <a:cs typeface="Times New Roman" panose="02020603050405020304" pitchFamily="18" charset="0"/>
            </a:endParaRPr>
          </a:p>
        </p:txBody>
      </p:sp>
      <p:sp>
        <p:nvSpPr>
          <p:cNvPr id="161" name="!!3g">
            <a:extLst>
              <a:ext uri="{FF2B5EF4-FFF2-40B4-BE49-F238E27FC236}">
                <a16:creationId xmlns:a16="http://schemas.microsoft.com/office/drawing/2014/main" id="{85635BD7-087E-4F1A-95B1-E4E076C8BD3B}"/>
              </a:ext>
            </a:extLst>
          </p:cNvPr>
          <p:cNvSpPr txBox="1"/>
          <p:nvPr/>
        </p:nvSpPr>
        <p:spPr>
          <a:xfrm>
            <a:off x="6499640" y="2327910"/>
            <a:ext cx="46205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p>
        </p:txBody>
      </p:sp>
      <p:sp>
        <p:nvSpPr>
          <p:cNvPr id="177" name="Rounded Rectangle 176"/>
          <p:cNvSpPr/>
          <p:nvPr/>
        </p:nvSpPr>
        <p:spPr>
          <a:xfrm>
            <a:off x="10559055" y="1592995"/>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latin typeface="Times New Roman" panose="02020603050405020304" pitchFamily="18" charset="0"/>
              <a:cs typeface="Times New Roman" panose="02020603050405020304" pitchFamily="18" charset="0"/>
            </a:endParaRPr>
          </a:p>
        </p:txBody>
      </p:sp>
      <p:sp>
        <p:nvSpPr>
          <p:cNvPr id="179" name="!!3g">
            <a:extLst>
              <a:ext uri="{FF2B5EF4-FFF2-40B4-BE49-F238E27FC236}">
                <a16:creationId xmlns:a16="http://schemas.microsoft.com/office/drawing/2014/main" id="{85635BD7-087E-4F1A-95B1-E4E076C8BD3B}"/>
              </a:ext>
            </a:extLst>
          </p:cNvPr>
          <p:cNvSpPr txBox="1"/>
          <p:nvPr/>
        </p:nvSpPr>
        <p:spPr>
          <a:xfrm>
            <a:off x="10627341" y="1592444"/>
            <a:ext cx="46205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p>
        </p:txBody>
      </p:sp>
      <p:sp>
        <p:nvSpPr>
          <p:cNvPr id="181" name="Rounded Rectangle 180"/>
          <p:cNvSpPr/>
          <p:nvPr/>
        </p:nvSpPr>
        <p:spPr>
          <a:xfrm>
            <a:off x="5757260" y="1592995"/>
            <a:ext cx="598585"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latin typeface="Times New Roman" panose="02020603050405020304" pitchFamily="18" charset="0"/>
              <a:cs typeface="Times New Roman" panose="02020603050405020304" pitchFamily="18" charset="0"/>
            </a:endParaRPr>
          </a:p>
        </p:txBody>
      </p:sp>
      <p:sp>
        <p:nvSpPr>
          <p:cNvPr id="182" name="!!6a">
            <a:extLst>
              <a:ext uri="{FF2B5EF4-FFF2-40B4-BE49-F238E27FC236}">
                <a16:creationId xmlns:a16="http://schemas.microsoft.com/office/drawing/2014/main" id="{44BB4971-F9DB-44A8-9470-87DD42F9005E}"/>
              </a:ext>
            </a:extLst>
          </p:cNvPr>
          <p:cNvSpPr txBox="1"/>
          <p:nvPr/>
        </p:nvSpPr>
        <p:spPr>
          <a:xfrm>
            <a:off x="5819778" y="1600747"/>
            <a:ext cx="46205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t>
            </a:r>
          </a:p>
        </p:txBody>
      </p:sp>
      <p:sp>
        <p:nvSpPr>
          <p:cNvPr id="188" name="Rounded Rectangle 187"/>
          <p:cNvSpPr/>
          <p:nvPr/>
        </p:nvSpPr>
        <p:spPr>
          <a:xfrm>
            <a:off x="2331729" y="4527040"/>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latin typeface="Times New Roman" panose="02020603050405020304" pitchFamily="18" charset="0"/>
              <a:cs typeface="Times New Roman" panose="02020603050405020304" pitchFamily="18" charset="0"/>
            </a:endParaRPr>
          </a:p>
        </p:txBody>
      </p:sp>
      <p:sp>
        <p:nvSpPr>
          <p:cNvPr id="189" name="Rounded Rectangle 188"/>
          <p:cNvSpPr/>
          <p:nvPr/>
        </p:nvSpPr>
        <p:spPr>
          <a:xfrm>
            <a:off x="3016311" y="4527040"/>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latin typeface="Times New Roman" panose="02020603050405020304" pitchFamily="18" charset="0"/>
              <a:cs typeface="Times New Roman" panose="02020603050405020304" pitchFamily="18" charset="0"/>
            </a:endParaRPr>
          </a:p>
        </p:txBody>
      </p:sp>
      <p:sp>
        <p:nvSpPr>
          <p:cNvPr id="190" name="Rounded Rectangle 189"/>
          <p:cNvSpPr/>
          <p:nvPr/>
        </p:nvSpPr>
        <p:spPr>
          <a:xfrm>
            <a:off x="3700892" y="4527040"/>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latin typeface="Times New Roman" panose="02020603050405020304" pitchFamily="18" charset="0"/>
              <a:cs typeface="Times New Roman" panose="02020603050405020304" pitchFamily="18" charset="0"/>
            </a:endParaRPr>
          </a:p>
        </p:txBody>
      </p:sp>
      <p:sp>
        <p:nvSpPr>
          <p:cNvPr id="191" name="!!6e">
            <a:extLst>
              <a:ext uri="{FF2B5EF4-FFF2-40B4-BE49-F238E27FC236}">
                <a16:creationId xmlns:a16="http://schemas.microsoft.com/office/drawing/2014/main" id="{FD8EAF7B-1976-4595-9D26-91DEBA7DF582}"/>
              </a:ext>
            </a:extLst>
          </p:cNvPr>
          <p:cNvSpPr txBox="1"/>
          <p:nvPr/>
        </p:nvSpPr>
        <p:spPr>
          <a:xfrm>
            <a:off x="2381978" y="4520183"/>
            <a:ext cx="46205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p>
        </p:txBody>
      </p:sp>
      <p:sp>
        <p:nvSpPr>
          <p:cNvPr id="192" name="!!6e">
            <a:extLst>
              <a:ext uri="{FF2B5EF4-FFF2-40B4-BE49-F238E27FC236}">
                <a16:creationId xmlns:a16="http://schemas.microsoft.com/office/drawing/2014/main" id="{D55D366C-B993-AAD5-4452-85D14160B3C5}"/>
              </a:ext>
            </a:extLst>
          </p:cNvPr>
          <p:cNvSpPr txBox="1"/>
          <p:nvPr/>
        </p:nvSpPr>
        <p:spPr>
          <a:xfrm>
            <a:off x="3056221" y="4544023"/>
            <a:ext cx="46205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a:t>
            </a:r>
          </a:p>
        </p:txBody>
      </p:sp>
      <p:sp>
        <p:nvSpPr>
          <p:cNvPr id="193" name="!!6e">
            <a:extLst>
              <a:ext uri="{FF2B5EF4-FFF2-40B4-BE49-F238E27FC236}">
                <a16:creationId xmlns:a16="http://schemas.microsoft.com/office/drawing/2014/main" id="{56998D78-AF54-EB6A-8C90-C79F5234D662}"/>
              </a:ext>
            </a:extLst>
          </p:cNvPr>
          <p:cNvSpPr txBox="1"/>
          <p:nvPr/>
        </p:nvSpPr>
        <p:spPr>
          <a:xfrm>
            <a:off x="3760960" y="4534987"/>
            <a:ext cx="46205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a:t>
            </a:r>
          </a:p>
        </p:txBody>
      </p:sp>
      <p:sp>
        <p:nvSpPr>
          <p:cNvPr id="194" name="Rounded Rectangle 193"/>
          <p:cNvSpPr/>
          <p:nvPr/>
        </p:nvSpPr>
        <p:spPr>
          <a:xfrm>
            <a:off x="10559055" y="5983940"/>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latin typeface="Times New Roman" panose="02020603050405020304" pitchFamily="18" charset="0"/>
              <a:cs typeface="Times New Roman" panose="02020603050405020304" pitchFamily="18" charset="0"/>
            </a:endParaRPr>
          </a:p>
        </p:txBody>
      </p:sp>
      <p:sp>
        <p:nvSpPr>
          <p:cNvPr id="195" name="!!6f">
            <a:extLst>
              <a:ext uri="{FF2B5EF4-FFF2-40B4-BE49-F238E27FC236}">
                <a16:creationId xmlns:a16="http://schemas.microsoft.com/office/drawing/2014/main" id="{79430AB9-D14C-8399-E8C3-E035F21C2803}"/>
              </a:ext>
            </a:extLst>
          </p:cNvPr>
          <p:cNvSpPr txBox="1"/>
          <p:nvPr/>
        </p:nvSpPr>
        <p:spPr>
          <a:xfrm>
            <a:off x="10624896" y="6000923"/>
            <a:ext cx="456138"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p>
        </p:txBody>
      </p:sp>
      <p:pic>
        <p:nvPicPr>
          <p:cNvPr id="123" name="cute_cat_-130038392253793508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2828102" y="2253767"/>
            <a:ext cx="609441" cy="609441"/>
          </a:xfrm>
          <a:prstGeom prst="rect">
            <a:avLst/>
          </a:prstGeom>
        </p:spPr>
      </p:pic>
    </p:spTree>
    <p:extLst>
      <p:ext uri="{BB962C8B-B14F-4D97-AF65-F5344CB8AC3E}">
        <p14:creationId xmlns:p14="http://schemas.microsoft.com/office/powerpoint/2010/main" val="318896989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2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2"/>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92"/>
                                        </p:tgtEl>
                                        <p:attrNameLst>
                                          <p:attrName>style.visibility</p:attrName>
                                        </p:attrNameLst>
                                      </p:cBhvr>
                                      <p:to>
                                        <p:strVal val="hidden"/>
                                      </p:to>
                                    </p:set>
                                  </p:childTnLst>
                                </p:cTn>
                              </p:par>
                              <p:par>
                                <p:cTn id="12" presetID="1" presetClass="emph" presetSubtype="2" fill="hold" nodeType="withEffect">
                                  <p:stCondLst>
                                    <p:cond delay="0"/>
                                  </p:stCondLst>
                                  <p:childTnLst>
                                    <p:animClr clrSpc="rgb" dir="cw">
                                      <p:cBhvr>
                                        <p:cTn id="13" dur="500" fill="hold"/>
                                        <p:tgtEl>
                                          <p:spTgt spid="90"/>
                                        </p:tgtEl>
                                        <p:attrNameLst>
                                          <p:attrName>fillcolor</p:attrName>
                                        </p:attrNameLst>
                                      </p:cBhvr>
                                      <p:to>
                                        <a:srgbClr val="EE4036"/>
                                      </p:to>
                                    </p:animClr>
                                    <p:set>
                                      <p:cBhvr>
                                        <p:cTn id="14" dur="500" fill="hold"/>
                                        <p:tgtEl>
                                          <p:spTgt spid="90"/>
                                        </p:tgtEl>
                                        <p:attrNameLst>
                                          <p:attrName>fill.type</p:attrName>
                                        </p:attrNameLst>
                                      </p:cBhvr>
                                      <p:to>
                                        <p:strVal val="solid"/>
                                      </p:to>
                                    </p:set>
                                    <p:set>
                                      <p:cBhvr>
                                        <p:cTn id="15" dur="500" fill="hold"/>
                                        <p:tgtEl>
                                          <p:spTgt spid="90"/>
                                        </p:tgtEl>
                                        <p:attrNameLst>
                                          <p:attrName>fill.on</p:attrName>
                                        </p:attrNameLst>
                                      </p:cBhvr>
                                      <p:to>
                                        <p:strVal val="true"/>
                                      </p:to>
                                    </p:set>
                                  </p:childTnLst>
                                </p:cTn>
                              </p:par>
                              <p:par>
                                <p:cTn id="16" presetID="53" presetClass="entr" presetSubtype="16" fill="hold" nodeType="withEffect">
                                  <p:stCondLst>
                                    <p:cond delay="0"/>
                                  </p:stCondLst>
                                  <p:childTnLst>
                                    <p:set>
                                      <p:cBhvr>
                                        <p:cTn id="17" dur="1" fill="hold">
                                          <p:stCondLst>
                                            <p:cond delay="0"/>
                                          </p:stCondLst>
                                        </p:cTn>
                                        <p:tgtEl>
                                          <p:spTgt spid="115"/>
                                        </p:tgtEl>
                                        <p:attrNameLst>
                                          <p:attrName>style.visibility</p:attrName>
                                        </p:attrNameLst>
                                      </p:cBhvr>
                                      <p:to>
                                        <p:strVal val="visible"/>
                                      </p:to>
                                    </p:set>
                                    <p:anim calcmode="lin" valueType="num">
                                      <p:cBhvr>
                                        <p:cTn id="18" dur="500" fill="hold"/>
                                        <p:tgtEl>
                                          <p:spTgt spid="115"/>
                                        </p:tgtEl>
                                        <p:attrNameLst>
                                          <p:attrName>ppt_w</p:attrName>
                                        </p:attrNameLst>
                                      </p:cBhvr>
                                      <p:tavLst>
                                        <p:tav tm="0">
                                          <p:val>
                                            <p:fltVal val="0"/>
                                          </p:val>
                                        </p:tav>
                                        <p:tav tm="100000">
                                          <p:val>
                                            <p:strVal val="#ppt_w"/>
                                          </p:val>
                                        </p:tav>
                                      </p:tavLst>
                                    </p:anim>
                                    <p:anim calcmode="lin" valueType="num">
                                      <p:cBhvr>
                                        <p:cTn id="19" dur="500" fill="hold"/>
                                        <p:tgtEl>
                                          <p:spTgt spid="115"/>
                                        </p:tgtEl>
                                        <p:attrNameLst>
                                          <p:attrName>ppt_h</p:attrName>
                                        </p:attrNameLst>
                                      </p:cBhvr>
                                      <p:tavLst>
                                        <p:tav tm="0">
                                          <p:val>
                                            <p:fltVal val="0"/>
                                          </p:val>
                                        </p:tav>
                                        <p:tav tm="100000">
                                          <p:val>
                                            <p:strVal val="#ppt_h"/>
                                          </p:val>
                                        </p:tav>
                                      </p:tavLst>
                                    </p:anim>
                                    <p:animEffect transition="in" filter="fade">
                                      <p:cBhvr>
                                        <p:cTn id="20" dur="500"/>
                                        <p:tgtEl>
                                          <p:spTgt spid="115"/>
                                        </p:tgtEl>
                                      </p:cBhvr>
                                    </p:animEffect>
                                  </p:childTnLst>
                                </p:cTn>
                              </p:par>
                            </p:childTnLst>
                          </p:cTn>
                        </p:par>
                      </p:childTnLst>
                    </p:cTn>
                  </p:par>
                </p:childTnLst>
              </p:cTn>
              <p:nextCondLst>
                <p:cond evt="onClick" delay="0">
                  <p:tgtEl>
                    <p:spTgt spid="92"/>
                  </p:tgtEl>
                </p:cond>
              </p:nextCondLst>
            </p:seq>
            <p:seq concurrent="1" nextAc="seek">
              <p:cTn id="21" restart="whenNotActive" fill="hold" evtFilter="cancelBubble" nodeType="interactiveSeq">
                <p:stCondLst>
                  <p:cond evt="onClick" delay="0">
                    <p:tgtEl>
                      <p:spTgt spid="139"/>
                    </p:tgtEl>
                  </p:cond>
                </p:stCondLst>
                <p:endSync evt="end" delay="0">
                  <p:rtn val="all"/>
                </p:endSync>
                <p:childTnLst>
                  <p:par>
                    <p:cTn id="22" fill="hold">
                      <p:stCondLst>
                        <p:cond delay="0"/>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139"/>
                                        </p:tgtEl>
                                        <p:attrNameLst>
                                          <p:attrName>style.visibility</p:attrName>
                                        </p:attrNameLst>
                                      </p:cBhvr>
                                      <p:to>
                                        <p:strVal val="hidden"/>
                                      </p:to>
                                    </p:set>
                                  </p:childTnLst>
                                </p:cTn>
                              </p:par>
                              <p:par>
                                <p:cTn id="26" presetID="1" presetClass="emph" presetSubtype="2" fill="hold" nodeType="withEffect">
                                  <p:stCondLst>
                                    <p:cond delay="0"/>
                                  </p:stCondLst>
                                  <p:childTnLst>
                                    <p:animClr clrSpc="rgb" dir="cw">
                                      <p:cBhvr>
                                        <p:cTn id="27" dur="500" fill="hold"/>
                                        <p:tgtEl>
                                          <p:spTgt spid="137"/>
                                        </p:tgtEl>
                                        <p:attrNameLst>
                                          <p:attrName>fillcolor</p:attrName>
                                        </p:attrNameLst>
                                      </p:cBhvr>
                                      <p:to>
                                        <a:srgbClr val="EE4036"/>
                                      </p:to>
                                    </p:animClr>
                                    <p:set>
                                      <p:cBhvr>
                                        <p:cTn id="28" dur="500" fill="hold"/>
                                        <p:tgtEl>
                                          <p:spTgt spid="137"/>
                                        </p:tgtEl>
                                        <p:attrNameLst>
                                          <p:attrName>fill.type</p:attrName>
                                        </p:attrNameLst>
                                      </p:cBhvr>
                                      <p:to>
                                        <p:strVal val="solid"/>
                                      </p:to>
                                    </p:set>
                                    <p:set>
                                      <p:cBhvr>
                                        <p:cTn id="29" dur="500" fill="hold"/>
                                        <p:tgtEl>
                                          <p:spTgt spid="137"/>
                                        </p:tgtEl>
                                        <p:attrNameLst>
                                          <p:attrName>fill.on</p:attrName>
                                        </p:attrNameLst>
                                      </p:cBhvr>
                                      <p:to>
                                        <p:strVal val="true"/>
                                      </p:to>
                                    </p:set>
                                  </p:childTnLst>
                                </p:cTn>
                              </p:par>
                              <p:par>
                                <p:cTn id="30" presetID="53" presetClass="entr" presetSubtype="16" fill="hold" nodeType="withEffect">
                                  <p:stCondLst>
                                    <p:cond delay="0"/>
                                  </p:stCondLst>
                                  <p:childTnLst>
                                    <p:set>
                                      <p:cBhvr>
                                        <p:cTn id="31" dur="1" fill="hold">
                                          <p:stCondLst>
                                            <p:cond delay="0"/>
                                          </p:stCondLst>
                                        </p:cTn>
                                        <p:tgtEl>
                                          <p:spTgt spid="138"/>
                                        </p:tgtEl>
                                        <p:attrNameLst>
                                          <p:attrName>style.visibility</p:attrName>
                                        </p:attrNameLst>
                                      </p:cBhvr>
                                      <p:to>
                                        <p:strVal val="visible"/>
                                      </p:to>
                                    </p:set>
                                    <p:anim calcmode="lin" valueType="num">
                                      <p:cBhvr>
                                        <p:cTn id="32" dur="500" fill="hold"/>
                                        <p:tgtEl>
                                          <p:spTgt spid="138"/>
                                        </p:tgtEl>
                                        <p:attrNameLst>
                                          <p:attrName>ppt_w</p:attrName>
                                        </p:attrNameLst>
                                      </p:cBhvr>
                                      <p:tavLst>
                                        <p:tav tm="0">
                                          <p:val>
                                            <p:fltVal val="0"/>
                                          </p:val>
                                        </p:tav>
                                        <p:tav tm="100000">
                                          <p:val>
                                            <p:strVal val="#ppt_w"/>
                                          </p:val>
                                        </p:tav>
                                      </p:tavLst>
                                    </p:anim>
                                    <p:anim calcmode="lin" valueType="num">
                                      <p:cBhvr>
                                        <p:cTn id="33" dur="500" fill="hold"/>
                                        <p:tgtEl>
                                          <p:spTgt spid="138"/>
                                        </p:tgtEl>
                                        <p:attrNameLst>
                                          <p:attrName>ppt_h</p:attrName>
                                        </p:attrNameLst>
                                      </p:cBhvr>
                                      <p:tavLst>
                                        <p:tav tm="0">
                                          <p:val>
                                            <p:fltVal val="0"/>
                                          </p:val>
                                        </p:tav>
                                        <p:tav tm="100000">
                                          <p:val>
                                            <p:strVal val="#ppt_h"/>
                                          </p:val>
                                        </p:tav>
                                      </p:tavLst>
                                    </p:anim>
                                    <p:animEffect transition="in" filter="fade">
                                      <p:cBhvr>
                                        <p:cTn id="34" dur="500"/>
                                        <p:tgtEl>
                                          <p:spTgt spid="138"/>
                                        </p:tgtEl>
                                      </p:cBhvr>
                                    </p:animEffect>
                                  </p:childTnLst>
                                </p:cTn>
                              </p:par>
                            </p:childTnLst>
                          </p:cTn>
                        </p:par>
                      </p:childTnLst>
                    </p:cTn>
                  </p:par>
                </p:childTnLst>
              </p:cTn>
              <p:nextCondLst>
                <p:cond evt="onClick" delay="0">
                  <p:tgtEl>
                    <p:spTgt spid="139"/>
                  </p:tgtEl>
                </p:cond>
              </p:nextCondLst>
            </p:seq>
            <p:seq concurrent="1" nextAc="seek">
              <p:cTn id="35" restart="whenNotActive" fill="hold" evtFilter="cancelBubble" nodeType="interactiveSeq">
                <p:stCondLst>
                  <p:cond evt="onClick" delay="0">
                    <p:tgtEl>
                      <p:spTgt spid="142"/>
                    </p:tgtEl>
                  </p:cond>
                </p:stCondLst>
                <p:endSync evt="end" delay="0">
                  <p:rtn val="all"/>
                </p:endSync>
                <p:childTnLst>
                  <p:par>
                    <p:cTn id="36" fill="hold">
                      <p:stCondLst>
                        <p:cond delay="0"/>
                      </p:stCondLst>
                      <p:childTnLst>
                        <p:par>
                          <p:cTn id="37" fill="hold">
                            <p:stCondLst>
                              <p:cond delay="0"/>
                            </p:stCondLst>
                            <p:childTnLst>
                              <p:par>
                                <p:cTn id="38" presetID="1" presetClass="exit" presetSubtype="0" fill="hold" nodeType="clickEffect">
                                  <p:stCondLst>
                                    <p:cond delay="0"/>
                                  </p:stCondLst>
                                  <p:childTnLst>
                                    <p:set>
                                      <p:cBhvr>
                                        <p:cTn id="39" dur="1" fill="hold">
                                          <p:stCondLst>
                                            <p:cond delay="0"/>
                                          </p:stCondLst>
                                        </p:cTn>
                                        <p:tgtEl>
                                          <p:spTgt spid="142"/>
                                        </p:tgtEl>
                                        <p:attrNameLst>
                                          <p:attrName>style.visibility</p:attrName>
                                        </p:attrNameLst>
                                      </p:cBhvr>
                                      <p:to>
                                        <p:strVal val="hidden"/>
                                      </p:to>
                                    </p:set>
                                  </p:childTnLst>
                                </p:cTn>
                              </p:par>
                              <p:par>
                                <p:cTn id="40" presetID="1" presetClass="emph" presetSubtype="2" fill="hold" nodeType="withEffect">
                                  <p:stCondLst>
                                    <p:cond delay="0"/>
                                  </p:stCondLst>
                                  <p:childTnLst>
                                    <p:animClr clrSpc="rgb" dir="cw">
                                      <p:cBhvr>
                                        <p:cTn id="41" dur="500" fill="hold"/>
                                        <p:tgtEl>
                                          <p:spTgt spid="140"/>
                                        </p:tgtEl>
                                        <p:attrNameLst>
                                          <p:attrName>fillcolor</p:attrName>
                                        </p:attrNameLst>
                                      </p:cBhvr>
                                      <p:to>
                                        <a:srgbClr val="EE4036"/>
                                      </p:to>
                                    </p:animClr>
                                    <p:set>
                                      <p:cBhvr>
                                        <p:cTn id="42" dur="500" fill="hold"/>
                                        <p:tgtEl>
                                          <p:spTgt spid="140"/>
                                        </p:tgtEl>
                                        <p:attrNameLst>
                                          <p:attrName>fill.type</p:attrName>
                                        </p:attrNameLst>
                                      </p:cBhvr>
                                      <p:to>
                                        <p:strVal val="solid"/>
                                      </p:to>
                                    </p:set>
                                    <p:set>
                                      <p:cBhvr>
                                        <p:cTn id="43" dur="500" fill="hold"/>
                                        <p:tgtEl>
                                          <p:spTgt spid="140"/>
                                        </p:tgtEl>
                                        <p:attrNameLst>
                                          <p:attrName>fill.on</p:attrName>
                                        </p:attrNameLst>
                                      </p:cBhvr>
                                      <p:to>
                                        <p:strVal val="true"/>
                                      </p:to>
                                    </p:set>
                                  </p:childTnLst>
                                </p:cTn>
                              </p:par>
                              <p:par>
                                <p:cTn id="44" presetID="53" presetClass="entr" presetSubtype="16" fill="hold" nodeType="withEffect">
                                  <p:stCondLst>
                                    <p:cond delay="0"/>
                                  </p:stCondLst>
                                  <p:childTnLst>
                                    <p:set>
                                      <p:cBhvr>
                                        <p:cTn id="45" dur="1" fill="hold">
                                          <p:stCondLst>
                                            <p:cond delay="0"/>
                                          </p:stCondLst>
                                        </p:cTn>
                                        <p:tgtEl>
                                          <p:spTgt spid="141"/>
                                        </p:tgtEl>
                                        <p:attrNameLst>
                                          <p:attrName>style.visibility</p:attrName>
                                        </p:attrNameLst>
                                      </p:cBhvr>
                                      <p:to>
                                        <p:strVal val="visible"/>
                                      </p:to>
                                    </p:set>
                                    <p:anim calcmode="lin" valueType="num">
                                      <p:cBhvr>
                                        <p:cTn id="46" dur="500" fill="hold"/>
                                        <p:tgtEl>
                                          <p:spTgt spid="141"/>
                                        </p:tgtEl>
                                        <p:attrNameLst>
                                          <p:attrName>ppt_w</p:attrName>
                                        </p:attrNameLst>
                                      </p:cBhvr>
                                      <p:tavLst>
                                        <p:tav tm="0">
                                          <p:val>
                                            <p:fltVal val="0"/>
                                          </p:val>
                                        </p:tav>
                                        <p:tav tm="100000">
                                          <p:val>
                                            <p:strVal val="#ppt_w"/>
                                          </p:val>
                                        </p:tav>
                                      </p:tavLst>
                                    </p:anim>
                                    <p:anim calcmode="lin" valueType="num">
                                      <p:cBhvr>
                                        <p:cTn id="47" dur="500" fill="hold"/>
                                        <p:tgtEl>
                                          <p:spTgt spid="141"/>
                                        </p:tgtEl>
                                        <p:attrNameLst>
                                          <p:attrName>ppt_h</p:attrName>
                                        </p:attrNameLst>
                                      </p:cBhvr>
                                      <p:tavLst>
                                        <p:tav tm="0">
                                          <p:val>
                                            <p:fltVal val="0"/>
                                          </p:val>
                                        </p:tav>
                                        <p:tav tm="100000">
                                          <p:val>
                                            <p:strVal val="#ppt_h"/>
                                          </p:val>
                                        </p:tav>
                                      </p:tavLst>
                                    </p:anim>
                                    <p:animEffect transition="in" filter="fade">
                                      <p:cBhvr>
                                        <p:cTn id="48" dur="500"/>
                                        <p:tgtEl>
                                          <p:spTgt spid="141"/>
                                        </p:tgtEl>
                                      </p:cBhvr>
                                    </p:animEffect>
                                  </p:childTnLst>
                                </p:cTn>
                              </p:par>
                            </p:childTnLst>
                          </p:cTn>
                        </p:par>
                      </p:childTnLst>
                    </p:cTn>
                  </p:par>
                </p:childTnLst>
              </p:cTn>
              <p:nextCondLst>
                <p:cond evt="onClick" delay="0">
                  <p:tgtEl>
                    <p:spTgt spid="142"/>
                  </p:tgtEl>
                </p:cond>
              </p:nextCondLst>
            </p:seq>
            <p:seq concurrent="1" nextAc="seek">
              <p:cTn id="49" restart="whenNotActive" fill="hold" evtFilter="cancelBubble" nodeType="interactiveSeq">
                <p:stCondLst>
                  <p:cond evt="onClick" delay="0">
                    <p:tgtEl>
                      <p:spTgt spid="145"/>
                    </p:tgtEl>
                  </p:cond>
                </p:stCondLst>
                <p:endSync evt="end" delay="0">
                  <p:rtn val="all"/>
                </p:endSync>
                <p:childTnLst>
                  <p:par>
                    <p:cTn id="50" fill="hold">
                      <p:stCondLst>
                        <p:cond delay="0"/>
                      </p:stCondLst>
                      <p:childTnLst>
                        <p:par>
                          <p:cTn id="51" fill="hold">
                            <p:stCondLst>
                              <p:cond delay="0"/>
                            </p:stCondLst>
                            <p:childTnLst>
                              <p:par>
                                <p:cTn id="52" presetID="1" presetClass="exit" presetSubtype="0" fill="hold" nodeType="clickEffect">
                                  <p:stCondLst>
                                    <p:cond delay="0"/>
                                  </p:stCondLst>
                                  <p:childTnLst>
                                    <p:set>
                                      <p:cBhvr>
                                        <p:cTn id="53" dur="1" fill="hold">
                                          <p:stCondLst>
                                            <p:cond delay="0"/>
                                          </p:stCondLst>
                                        </p:cTn>
                                        <p:tgtEl>
                                          <p:spTgt spid="145"/>
                                        </p:tgtEl>
                                        <p:attrNameLst>
                                          <p:attrName>style.visibility</p:attrName>
                                        </p:attrNameLst>
                                      </p:cBhvr>
                                      <p:to>
                                        <p:strVal val="hidden"/>
                                      </p:to>
                                    </p:set>
                                  </p:childTnLst>
                                </p:cTn>
                              </p:par>
                              <p:par>
                                <p:cTn id="54" presetID="1" presetClass="emph" presetSubtype="2" fill="hold" nodeType="withEffect">
                                  <p:stCondLst>
                                    <p:cond delay="0"/>
                                  </p:stCondLst>
                                  <p:childTnLst>
                                    <p:animClr clrSpc="rgb" dir="cw">
                                      <p:cBhvr>
                                        <p:cTn id="55" dur="500" fill="hold"/>
                                        <p:tgtEl>
                                          <p:spTgt spid="143"/>
                                        </p:tgtEl>
                                        <p:attrNameLst>
                                          <p:attrName>fillcolor</p:attrName>
                                        </p:attrNameLst>
                                      </p:cBhvr>
                                      <p:to>
                                        <a:srgbClr val="EE4036"/>
                                      </p:to>
                                    </p:animClr>
                                    <p:set>
                                      <p:cBhvr>
                                        <p:cTn id="56" dur="500" fill="hold"/>
                                        <p:tgtEl>
                                          <p:spTgt spid="143"/>
                                        </p:tgtEl>
                                        <p:attrNameLst>
                                          <p:attrName>fill.type</p:attrName>
                                        </p:attrNameLst>
                                      </p:cBhvr>
                                      <p:to>
                                        <p:strVal val="solid"/>
                                      </p:to>
                                    </p:set>
                                    <p:set>
                                      <p:cBhvr>
                                        <p:cTn id="57" dur="500" fill="hold"/>
                                        <p:tgtEl>
                                          <p:spTgt spid="143"/>
                                        </p:tgtEl>
                                        <p:attrNameLst>
                                          <p:attrName>fill.on</p:attrName>
                                        </p:attrNameLst>
                                      </p:cBhvr>
                                      <p:to>
                                        <p:strVal val="true"/>
                                      </p:to>
                                    </p:set>
                                  </p:childTnLst>
                                </p:cTn>
                              </p:par>
                              <p:par>
                                <p:cTn id="58" presetID="53" presetClass="entr" presetSubtype="16" fill="hold" nodeType="withEffect">
                                  <p:stCondLst>
                                    <p:cond delay="0"/>
                                  </p:stCondLst>
                                  <p:childTnLst>
                                    <p:set>
                                      <p:cBhvr>
                                        <p:cTn id="59" dur="1" fill="hold">
                                          <p:stCondLst>
                                            <p:cond delay="0"/>
                                          </p:stCondLst>
                                        </p:cTn>
                                        <p:tgtEl>
                                          <p:spTgt spid="144"/>
                                        </p:tgtEl>
                                        <p:attrNameLst>
                                          <p:attrName>style.visibility</p:attrName>
                                        </p:attrNameLst>
                                      </p:cBhvr>
                                      <p:to>
                                        <p:strVal val="visible"/>
                                      </p:to>
                                    </p:set>
                                    <p:anim calcmode="lin" valueType="num">
                                      <p:cBhvr>
                                        <p:cTn id="60" dur="500" fill="hold"/>
                                        <p:tgtEl>
                                          <p:spTgt spid="144"/>
                                        </p:tgtEl>
                                        <p:attrNameLst>
                                          <p:attrName>ppt_w</p:attrName>
                                        </p:attrNameLst>
                                      </p:cBhvr>
                                      <p:tavLst>
                                        <p:tav tm="0">
                                          <p:val>
                                            <p:fltVal val="0"/>
                                          </p:val>
                                        </p:tav>
                                        <p:tav tm="100000">
                                          <p:val>
                                            <p:strVal val="#ppt_w"/>
                                          </p:val>
                                        </p:tav>
                                      </p:tavLst>
                                    </p:anim>
                                    <p:anim calcmode="lin" valueType="num">
                                      <p:cBhvr>
                                        <p:cTn id="61" dur="500" fill="hold"/>
                                        <p:tgtEl>
                                          <p:spTgt spid="144"/>
                                        </p:tgtEl>
                                        <p:attrNameLst>
                                          <p:attrName>ppt_h</p:attrName>
                                        </p:attrNameLst>
                                      </p:cBhvr>
                                      <p:tavLst>
                                        <p:tav tm="0">
                                          <p:val>
                                            <p:fltVal val="0"/>
                                          </p:val>
                                        </p:tav>
                                        <p:tav tm="100000">
                                          <p:val>
                                            <p:strVal val="#ppt_h"/>
                                          </p:val>
                                        </p:tav>
                                      </p:tavLst>
                                    </p:anim>
                                    <p:animEffect transition="in" filter="fade">
                                      <p:cBhvr>
                                        <p:cTn id="62" dur="500"/>
                                        <p:tgtEl>
                                          <p:spTgt spid="144"/>
                                        </p:tgtEl>
                                      </p:cBhvr>
                                    </p:animEffect>
                                  </p:childTnLst>
                                </p:cTn>
                              </p:par>
                            </p:childTnLst>
                          </p:cTn>
                        </p:par>
                      </p:childTnLst>
                    </p:cTn>
                  </p:par>
                </p:childTnLst>
              </p:cTn>
              <p:nextCondLst>
                <p:cond evt="onClick" delay="0">
                  <p:tgtEl>
                    <p:spTgt spid="145"/>
                  </p:tgtEl>
                </p:cond>
              </p:nextCondLst>
            </p:seq>
            <p:seq concurrent="1" nextAc="seek">
              <p:cTn id="63" restart="whenNotActive" fill="hold" evtFilter="cancelBubble" nodeType="interactiveSeq">
                <p:stCondLst>
                  <p:cond evt="onClick" delay="0">
                    <p:tgtEl>
                      <p:spTgt spid="148"/>
                    </p:tgtEl>
                  </p:cond>
                </p:stCondLst>
                <p:endSync evt="end" delay="0">
                  <p:rtn val="all"/>
                </p:endSync>
                <p:childTnLst>
                  <p:par>
                    <p:cTn id="64" fill="hold">
                      <p:stCondLst>
                        <p:cond delay="0"/>
                      </p:stCondLst>
                      <p:childTnLst>
                        <p:par>
                          <p:cTn id="65" fill="hold">
                            <p:stCondLst>
                              <p:cond delay="0"/>
                            </p:stCondLst>
                            <p:childTnLst>
                              <p:par>
                                <p:cTn id="66" presetID="1" presetClass="exit" presetSubtype="0" fill="hold" nodeType="clickEffect">
                                  <p:stCondLst>
                                    <p:cond delay="0"/>
                                  </p:stCondLst>
                                  <p:childTnLst>
                                    <p:set>
                                      <p:cBhvr>
                                        <p:cTn id="67" dur="1" fill="hold">
                                          <p:stCondLst>
                                            <p:cond delay="0"/>
                                          </p:stCondLst>
                                        </p:cTn>
                                        <p:tgtEl>
                                          <p:spTgt spid="148"/>
                                        </p:tgtEl>
                                        <p:attrNameLst>
                                          <p:attrName>style.visibility</p:attrName>
                                        </p:attrNameLst>
                                      </p:cBhvr>
                                      <p:to>
                                        <p:strVal val="hidden"/>
                                      </p:to>
                                    </p:set>
                                  </p:childTnLst>
                                </p:cTn>
                              </p:par>
                              <p:par>
                                <p:cTn id="68" presetID="1" presetClass="emph" presetSubtype="2" fill="hold" nodeType="withEffect">
                                  <p:stCondLst>
                                    <p:cond delay="0"/>
                                  </p:stCondLst>
                                  <p:childTnLst>
                                    <p:animClr clrSpc="rgb" dir="cw">
                                      <p:cBhvr>
                                        <p:cTn id="69" dur="500" fill="hold"/>
                                        <p:tgtEl>
                                          <p:spTgt spid="146"/>
                                        </p:tgtEl>
                                        <p:attrNameLst>
                                          <p:attrName>fillcolor</p:attrName>
                                        </p:attrNameLst>
                                      </p:cBhvr>
                                      <p:to>
                                        <a:srgbClr val="EE4036"/>
                                      </p:to>
                                    </p:animClr>
                                    <p:set>
                                      <p:cBhvr>
                                        <p:cTn id="70" dur="500" fill="hold"/>
                                        <p:tgtEl>
                                          <p:spTgt spid="146"/>
                                        </p:tgtEl>
                                        <p:attrNameLst>
                                          <p:attrName>fill.type</p:attrName>
                                        </p:attrNameLst>
                                      </p:cBhvr>
                                      <p:to>
                                        <p:strVal val="solid"/>
                                      </p:to>
                                    </p:set>
                                    <p:set>
                                      <p:cBhvr>
                                        <p:cTn id="71" dur="500" fill="hold"/>
                                        <p:tgtEl>
                                          <p:spTgt spid="146"/>
                                        </p:tgtEl>
                                        <p:attrNameLst>
                                          <p:attrName>fill.on</p:attrName>
                                        </p:attrNameLst>
                                      </p:cBhvr>
                                      <p:to>
                                        <p:strVal val="true"/>
                                      </p:to>
                                    </p:set>
                                  </p:childTnLst>
                                </p:cTn>
                              </p:par>
                              <p:par>
                                <p:cTn id="72" presetID="53" presetClass="entr" presetSubtype="16" fill="hold" nodeType="withEffect">
                                  <p:stCondLst>
                                    <p:cond delay="0"/>
                                  </p:stCondLst>
                                  <p:childTnLst>
                                    <p:set>
                                      <p:cBhvr>
                                        <p:cTn id="73" dur="1" fill="hold">
                                          <p:stCondLst>
                                            <p:cond delay="0"/>
                                          </p:stCondLst>
                                        </p:cTn>
                                        <p:tgtEl>
                                          <p:spTgt spid="147"/>
                                        </p:tgtEl>
                                        <p:attrNameLst>
                                          <p:attrName>style.visibility</p:attrName>
                                        </p:attrNameLst>
                                      </p:cBhvr>
                                      <p:to>
                                        <p:strVal val="visible"/>
                                      </p:to>
                                    </p:set>
                                    <p:anim calcmode="lin" valueType="num">
                                      <p:cBhvr>
                                        <p:cTn id="74" dur="500" fill="hold"/>
                                        <p:tgtEl>
                                          <p:spTgt spid="147"/>
                                        </p:tgtEl>
                                        <p:attrNameLst>
                                          <p:attrName>ppt_w</p:attrName>
                                        </p:attrNameLst>
                                      </p:cBhvr>
                                      <p:tavLst>
                                        <p:tav tm="0">
                                          <p:val>
                                            <p:fltVal val="0"/>
                                          </p:val>
                                        </p:tav>
                                        <p:tav tm="100000">
                                          <p:val>
                                            <p:strVal val="#ppt_w"/>
                                          </p:val>
                                        </p:tav>
                                      </p:tavLst>
                                    </p:anim>
                                    <p:anim calcmode="lin" valueType="num">
                                      <p:cBhvr>
                                        <p:cTn id="75" dur="500" fill="hold"/>
                                        <p:tgtEl>
                                          <p:spTgt spid="147"/>
                                        </p:tgtEl>
                                        <p:attrNameLst>
                                          <p:attrName>ppt_h</p:attrName>
                                        </p:attrNameLst>
                                      </p:cBhvr>
                                      <p:tavLst>
                                        <p:tav tm="0">
                                          <p:val>
                                            <p:fltVal val="0"/>
                                          </p:val>
                                        </p:tav>
                                        <p:tav tm="100000">
                                          <p:val>
                                            <p:strVal val="#ppt_h"/>
                                          </p:val>
                                        </p:tav>
                                      </p:tavLst>
                                    </p:anim>
                                    <p:animEffect transition="in" filter="fade">
                                      <p:cBhvr>
                                        <p:cTn id="76" dur="500"/>
                                        <p:tgtEl>
                                          <p:spTgt spid="147"/>
                                        </p:tgtEl>
                                      </p:cBhvr>
                                    </p:animEffect>
                                  </p:childTnLst>
                                </p:cTn>
                              </p:par>
                            </p:childTnLst>
                          </p:cTn>
                        </p:par>
                      </p:childTnLst>
                    </p:cTn>
                  </p:par>
                </p:childTnLst>
              </p:cTn>
              <p:nextCondLst>
                <p:cond evt="onClick" delay="0">
                  <p:tgtEl>
                    <p:spTgt spid="148"/>
                  </p:tgtEl>
                </p:cond>
              </p:nextCondLst>
            </p:seq>
            <p:seq concurrent="1" nextAc="seek">
              <p:cTn id="77" restart="whenNotActive" fill="hold" evtFilter="cancelBubble" nodeType="interactiveSeq">
                <p:stCondLst>
                  <p:cond evt="onClick" delay="0">
                    <p:tgtEl>
                      <p:spTgt spid="151"/>
                    </p:tgtEl>
                  </p:cond>
                </p:stCondLst>
                <p:endSync evt="end" delay="0">
                  <p:rtn val="all"/>
                </p:endSync>
                <p:childTnLst>
                  <p:par>
                    <p:cTn id="78" fill="hold">
                      <p:stCondLst>
                        <p:cond delay="0"/>
                      </p:stCondLst>
                      <p:childTnLst>
                        <p:par>
                          <p:cTn id="79" fill="hold">
                            <p:stCondLst>
                              <p:cond delay="0"/>
                            </p:stCondLst>
                            <p:childTnLst>
                              <p:par>
                                <p:cTn id="80" presetID="1" presetClass="exit" presetSubtype="0" fill="hold" nodeType="clickEffect">
                                  <p:stCondLst>
                                    <p:cond delay="0"/>
                                  </p:stCondLst>
                                  <p:childTnLst>
                                    <p:set>
                                      <p:cBhvr>
                                        <p:cTn id="81" dur="1" fill="hold">
                                          <p:stCondLst>
                                            <p:cond delay="0"/>
                                          </p:stCondLst>
                                        </p:cTn>
                                        <p:tgtEl>
                                          <p:spTgt spid="151"/>
                                        </p:tgtEl>
                                        <p:attrNameLst>
                                          <p:attrName>style.visibility</p:attrName>
                                        </p:attrNameLst>
                                      </p:cBhvr>
                                      <p:to>
                                        <p:strVal val="hidden"/>
                                      </p:to>
                                    </p:set>
                                  </p:childTnLst>
                                </p:cTn>
                              </p:par>
                              <p:par>
                                <p:cTn id="82" presetID="1" presetClass="emph" presetSubtype="2" fill="hold" nodeType="withEffect">
                                  <p:stCondLst>
                                    <p:cond delay="0"/>
                                  </p:stCondLst>
                                  <p:childTnLst>
                                    <p:animClr clrSpc="rgb" dir="cw">
                                      <p:cBhvr>
                                        <p:cTn id="83" dur="500" fill="hold"/>
                                        <p:tgtEl>
                                          <p:spTgt spid="149"/>
                                        </p:tgtEl>
                                        <p:attrNameLst>
                                          <p:attrName>fillcolor</p:attrName>
                                        </p:attrNameLst>
                                      </p:cBhvr>
                                      <p:to>
                                        <a:srgbClr val="EE4036"/>
                                      </p:to>
                                    </p:animClr>
                                    <p:set>
                                      <p:cBhvr>
                                        <p:cTn id="84" dur="500" fill="hold"/>
                                        <p:tgtEl>
                                          <p:spTgt spid="149"/>
                                        </p:tgtEl>
                                        <p:attrNameLst>
                                          <p:attrName>fill.type</p:attrName>
                                        </p:attrNameLst>
                                      </p:cBhvr>
                                      <p:to>
                                        <p:strVal val="solid"/>
                                      </p:to>
                                    </p:set>
                                    <p:set>
                                      <p:cBhvr>
                                        <p:cTn id="85" dur="500" fill="hold"/>
                                        <p:tgtEl>
                                          <p:spTgt spid="149"/>
                                        </p:tgtEl>
                                        <p:attrNameLst>
                                          <p:attrName>fill.on</p:attrName>
                                        </p:attrNameLst>
                                      </p:cBhvr>
                                      <p:to>
                                        <p:strVal val="true"/>
                                      </p:to>
                                    </p:set>
                                  </p:childTnLst>
                                </p:cTn>
                              </p:par>
                              <p:par>
                                <p:cTn id="86" presetID="53" presetClass="entr" presetSubtype="16" fill="hold" nodeType="withEffect">
                                  <p:stCondLst>
                                    <p:cond delay="0"/>
                                  </p:stCondLst>
                                  <p:childTnLst>
                                    <p:set>
                                      <p:cBhvr>
                                        <p:cTn id="87" dur="1" fill="hold">
                                          <p:stCondLst>
                                            <p:cond delay="0"/>
                                          </p:stCondLst>
                                        </p:cTn>
                                        <p:tgtEl>
                                          <p:spTgt spid="150"/>
                                        </p:tgtEl>
                                        <p:attrNameLst>
                                          <p:attrName>style.visibility</p:attrName>
                                        </p:attrNameLst>
                                      </p:cBhvr>
                                      <p:to>
                                        <p:strVal val="visible"/>
                                      </p:to>
                                    </p:set>
                                    <p:anim calcmode="lin" valueType="num">
                                      <p:cBhvr>
                                        <p:cTn id="88" dur="500" fill="hold"/>
                                        <p:tgtEl>
                                          <p:spTgt spid="150"/>
                                        </p:tgtEl>
                                        <p:attrNameLst>
                                          <p:attrName>ppt_w</p:attrName>
                                        </p:attrNameLst>
                                      </p:cBhvr>
                                      <p:tavLst>
                                        <p:tav tm="0">
                                          <p:val>
                                            <p:fltVal val="0"/>
                                          </p:val>
                                        </p:tav>
                                        <p:tav tm="100000">
                                          <p:val>
                                            <p:strVal val="#ppt_w"/>
                                          </p:val>
                                        </p:tav>
                                      </p:tavLst>
                                    </p:anim>
                                    <p:anim calcmode="lin" valueType="num">
                                      <p:cBhvr>
                                        <p:cTn id="89" dur="500" fill="hold"/>
                                        <p:tgtEl>
                                          <p:spTgt spid="150"/>
                                        </p:tgtEl>
                                        <p:attrNameLst>
                                          <p:attrName>ppt_h</p:attrName>
                                        </p:attrNameLst>
                                      </p:cBhvr>
                                      <p:tavLst>
                                        <p:tav tm="0">
                                          <p:val>
                                            <p:fltVal val="0"/>
                                          </p:val>
                                        </p:tav>
                                        <p:tav tm="100000">
                                          <p:val>
                                            <p:strVal val="#ppt_h"/>
                                          </p:val>
                                        </p:tav>
                                      </p:tavLst>
                                    </p:anim>
                                    <p:animEffect transition="in" filter="fade">
                                      <p:cBhvr>
                                        <p:cTn id="90" dur="500"/>
                                        <p:tgtEl>
                                          <p:spTgt spid="150"/>
                                        </p:tgtEl>
                                      </p:cBhvr>
                                    </p:animEffect>
                                  </p:childTnLst>
                                </p:cTn>
                              </p:par>
                            </p:childTnLst>
                          </p:cTn>
                        </p:par>
                      </p:childTnLst>
                    </p:cTn>
                  </p:par>
                </p:childTnLst>
              </p:cTn>
              <p:nextCondLst>
                <p:cond evt="onClick" delay="0">
                  <p:tgtEl>
                    <p:spTgt spid="151"/>
                  </p:tgtEl>
                </p:cond>
              </p:nextCondLst>
            </p:seq>
            <p:seq concurrent="1" nextAc="seek">
              <p:cTn id="91" restart="whenNotActive" fill="hold" evtFilter="cancelBubble" nodeType="interactiveSeq">
                <p:stCondLst>
                  <p:cond evt="onClick" delay="0">
                    <p:tgtEl>
                      <p:spTgt spid="152"/>
                    </p:tgtEl>
                  </p:cond>
                </p:stCondLst>
                <p:endSync evt="end" delay="0">
                  <p:rtn val="all"/>
                </p:endSync>
                <p:childTnLst>
                  <p:par>
                    <p:cTn id="92" fill="hold">
                      <p:stCondLst>
                        <p:cond delay="0"/>
                      </p:stCondLst>
                      <p:childTnLst>
                        <p:par>
                          <p:cTn id="93" fill="hold">
                            <p:stCondLst>
                              <p:cond delay="0"/>
                            </p:stCondLst>
                            <p:childTnLst>
                              <p:par>
                                <p:cTn id="94" presetID="1" presetClass="exit" presetSubtype="0" fill="hold" nodeType="clickEffect">
                                  <p:stCondLst>
                                    <p:cond delay="0"/>
                                  </p:stCondLst>
                                  <p:childTnLst>
                                    <p:set>
                                      <p:cBhvr>
                                        <p:cTn id="95" dur="1" fill="hold">
                                          <p:stCondLst>
                                            <p:cond delay="0"/>
                                          </p:stCondLst>
                                        </p:cTn>
                                        <p:tgtEl>
                                          <p:spTgt spid="152"/>
                                        </p:tgtEl>
                                        <p:attrNameLst>
                                          <p:attrName>style.visibility</p:attrName>
                                        </p:attrNameLst>
                                      </p:cBhvr>
                                      <p:to>
                                        <p:strVal val="hidden"/>
                                      </p:to>
                                    </p:set>
                                  </p:childTnLst>
                                </p:cTn>
                              </p:par>
                              <p:par>
                                <p:cTn id="96" presetID="1" presetClass="emph" presetSubtype="2" fill="hold" nodeType="withEffect">
                                  <p:stCondLst>
                                    <p:cond delay="0"/>
                                  </p:stCondLst>
                                  <p:childTnLst>
                                    <p:animClr clrSpc="rgb" dir="cw">
                                      <p:cBhvr>
                                        <p:cTn id="97" dur="500" fill="hold"/>
                                        <p:tgtEl>
                                          <p:spTgt spid="135"/>
                                        </p:tgtEl>
                                        <p:attrNameLst>
                                          <p:attrName>fillcolor</p:attrName>
                                        </p:attrNameLst>
                                      </p:cBhvr>
                                      <p:to>
                                        <a:srgbClr val="EE4036"/>
                                      </p:to>
                                    </p:animClr>
                                    <p:set>
                                      <p:cBhvr>
                                        <p:cTn id="98" dur="500" fill="hold"/>
                                        <p:tgtEl>
                                          <p:spTgt spid="135"/>
                                        </p:tgtEl>
                                        <p:attrNameLst>
                                          <p:attrName>fill.type</p:attrName>
                                        </p:attrNameLst>
                                      </p:cBhvr>
                                      <p:to>
                                        <p:strVal val="solid"/>
                                      </p:to>
                                    </p:set>
                                    <p:set>
                                      <p:cBhvr>
                                        <p:cTn id="99" dur="500" fill="hold"/>
                                        <p:tgtEl>
                                          <p:spTgt spid="135"/>
                                        </p:tgtEl>
                                        <p:attrNameLst>
                                          <p:attrName>fill.on</p:attrName>
                                        </p:attrNameLst>
                                      </p:cBhvr>
                                      <p:to>
                                        <p:strVal val="true"/>
                                      </p:to>
                                    </p:set>
                                  </p:childTnLst>
                                </p:cTn>
                              </p:par>
                              <p:par>
                                <p:cTn id="100" presetID="53" presetClass="entr" presetSubtype="16" fill="hold" nodeType="withEffect">
                                  <p:stCondLst>
                                    <p:cond delay="0"/>
                                  </p:stCondLst>
                                  <p:childTnLst>
                                    <p:set>
                                      <p:cBhvr>
                                        <p:cTn id="101" dur="1" fill="hold">
                                          <p:stCondLst>
                                            <p:cond delay="0"/>
                                          </p:stCondLst>
                                        </p:cTn>
                                        <p:tgtEl>
                                          <p:spTgt spid="136"/>
                                        </p:tgtEl>
                                        <p:attrNameLst>
                                          <p:attrName>style.visibility</p:attrName>
                                        </p:attrNameLst>
                                      </p:cBhvr>
                                      <p:to>
                                        <p:strVal val="visible"/>
                                      </p:to>
                                    </p:set>
                                    <p:anim calcmode="lin" valueType="num">
                                      <p:cBhvr>
                                        <p:cTn id="102" dur="500" fill="hold"/>
                                        <p:tgtEl>
                                          <p:spTgt spid="136"/>
                                        </p:tgtEl>
                                        <p:attrNameLst>
                                          <p:attrName>ppt_w</p:attrName>
                                        </p:attrNameLst>
                                      </p:cBhvr>
                                      <p:tavLst>
                                        <p:tav tm="0">
                                          <p:val>
                                            <p:fltVal val="0"/>
                                          </p:val>
                                        </p:tav>
                                        <p:tav tm="100000">
                                          <p:val>
                                            <p:strVal val="#ppt_w"/>
                                          </p:val>
                                        </p:tav>
                                      </p:tavLst>
                                    </p:anim>
                                    <p:anim calcmode="lin" valueType="num">
                                      <p:cBhvr>
                                        <p:cTn id="103" dur="500" fill="hold"/>
                                        <p:tgtEl>
                                          <p:spTgt spid="136"/>
                                        </p:tgtEl>
                                        <p:attrNameLst>
                                          <p:attrName>ppt_h</p:attrName>
                                        </p:attrNameLst>
                                      </p:cBhvr>
                                      <p:tavLst>
                                        <p:tav tm="0">
                                          <p:val>
                                            <p:fltVal val="0"/>
                                          </p:val>
                                        </p:tav>
                                        <p:tav tm="100000">
                                          <p:val>
                                            <p:strVal val="#ppt_h"/>
                                          </p:val>
                                        </p:tav>
                                      </p:tavLst>
                                    </p:anim>
                                    <p:animEffect transition="in" filter="fade">
                                      <p:cBhvr>
                                        <p:cTn id="104" dur="500"/>
                                        <p:tgtEl>
                                          <p:spTgt spid="136"/>
                                        </p:tgtEl>
                                      </p:cBhvr>
                                    </p:animEffect>
                                  </p:childTnLst>
                                </p:cTn>
                              </p:par>
                            </p:childTnLst>
                          </p:cTn>
                        </p:par>
                      </p:childTnLst>
                    </p:cTn>
                  </p:par>
                </p:childTnLst>
              </p:cTn>
              <p:nextCondLst>
                <p:cond evt="onClick" delay="0">
                  <p:tgtEl>
                    <p:spTgt spid="152"/>
                  </p:tgtEl>
                </p:cond>
              </p:nextCondLst>
            </p:seq>
            <p:seq concurrent="1" nextAc="seek">
              <p:cTn id="105" restart="whenNotActive" fill="hold" evtFilter="cancelBubble" nodeType="interactiveSeq">
                <p:stCondLst>
                  <p:cond evt="onClick" delay="0">
                    <p:tgtEl>
                      <p:spTgt spid="171"/>
                    </p:tgtEl>
                  </p:cond>
                </p:stCondLst>
                <p:endSync evt="end" delay="0">
                  <p:rtn val="all"/>
                </p:endSync>
                <p:childTnLst>
                  <p:par>
                    <p:cTn id="106" fill="hold">
                      <p:stCondLst>
                        <p:cond delay="0"/>
                      </p:stCondLst>
                      <p:childTnLst>
                        <p:par>
                          <p:cTn id="107" fill="hold">
                            <p:stCondLst>
                              <p:cond delay="0"/>
                            </p:stCondLst>
                            <p:childTnLst>
                              <p:par>
                                <p:cTn id="108" presetID="1" presetClass="exit" presetSubtype="0" fill="hold" nodeType="clickEffect">
                                  <p:stCondLst>
                                    <p:cond delay="0"/>
                                  </p:stCondLst>
                                  <p:childTnLst>
                                    <p:set>
                                      <p:cBhvr>
                                        <p:cTn id="109" dur="1" fill="hold">
                                          <p:stCondLst>
                                            <p:cond delay="0"/>
                                          </p:stCondLst>
                                        </p:cTn>
                                        <p:tgtEl>
                                          <p:spTgt spid="171"/>
                                        </p:tgtEl>
                                        <p:attrNameLst>
                                          <p:attrName>style.visibility</p:attrName>
                                        </p:attrNameLst>
                                      </p:cBhvr>
                                      <p:to>
                                        <p:strVal val="hidden"/>
                                      </p:to>
                                    </p:set>
                                  </p:childTnLst>
                                </p:cTn>
                              </p:par>
                              <p:par>
                                <p:cTn id="110" presetID="1" presetClass="emph" presetSubtype="2" fill="hold" nodeType="withEffect">
                                  <p:stCondLst>
                                    <p:cond delay="0"/>
                                  </p:stCondLst>
                                  <p:childTnLst>
                                    <p:animClr clrSpc="rgb" dir="cw">
                                      <p:cBhvr>
                                        <p:cTn id="111" dur="500" fill="hold"/>
                                        <p:tgtEl>
                                          <p:spTgt spid="169"/>
                                        </p:tgtEl>
                                        <p:attrNameLst>
                                          <p:attrName>fillcolor</p:attrName>
                                        </p:attrNameLst>
                                      </p:cBhvr>
                                      <p:to>
                                        <a:srgbClr val="EE4036"/>
                                      </p:to>
                                    </p:animClr>
                                    <p:set>
                                      <p:cBhvr>
                                        <p:cTn id="112" dur="500" fill="hold"/>
                                        <p:tgtEl>
                                          <p:spTgt spid="169"/>
                                        </p:tgtEl>
                                        <p:attrNameLst>
                                          <p:attrName>fill.type</p:attrName>
                                        </p:attrNameLst>
                                      </p:cBhvr>
                                      <p:to>
                                        <p:strVal val="solid"/>
                                      </p:to>
                                    </p:set>
                                    <p:set>
                                      <p:cBhvr>
                                        <p:cTn id="113" dur="500" fill="hold"/>
                                        <p:tgtEl>
                                          <p:spTgt spid="169"/>
                                        </p:tgtEl>
                                        <p:attrNameLst>
                                          <p:attrName>fill.on</p:attrName>
                                        </p:attrNameLst>
                                      </p:cBhvr>
                                      <p:to>
                                        <p:strVal val="true"/>
                                      </p:to>
                                    </p:set>
                                  </p:childTnLst>
                                </p:cTn>
                              </p:par>
                              <p:par>
                                <p:cTn id="114" presetID="53" presetClass="entr" presetSubtype="16" fill="hold" nodeType="withEffect">
                                  <p:stCondLst>
                                    <p:cond delay="0"/>
                                  </p:stCondLst>
                                  <p:childTnLst>
                                    <p:set>
                                      <p:cBhvr>
                                        <p:cTn id="115" dur="1" fill="hold">
                                          <p:stCondLst>
                                            <p:cond delay="0"/>
                                          </p:stCondLst>
                                        </p:cTn>
                                        <p:tgtEl>
                                          <p:spTgt spid="170"/>
                                        </p:tgtEl>
                                        <p:attrNameLst>
                                          <p:attrName>style.visibility</p:attrName>
                                        </p:attrNameLst>
                                      </p:cBhvr>
                                      <p:to>
                                        <p:strVal val="visible"/>
                                      </p:to>
                                    </p:set>
                                    <p:anim calcmode="lin" valueType="num">
                                      <p:cBhvr>
                                        <p:cTn id="116" dur="500" fill="hold"/>
                                        <p:tgtEl>
                                          <p:spTgt spid="170"/>
                                        </p:tgtEl>
                                        <p:attrNameLst>
                                          <p:attrName>ppt_w</p:attrName>
                                        </p:attrNameLst>
                                      </p:cBhvr>
                                      <p:tavLst>
                                        <p:tav tm="0">
                                          <p:val>
                                            <p:fltVal val="0"/>
                                          </p:val>
                                        </p:tav>
                                        <p:tav tm="100000">
                                          <p:val>
                                            <p:strVal val="#ppt_w"/>
                                          </p:val>
                                        </p:tav>
                                      </p:tavLst>
                                    </p:anim>
                                    <p:anim calcmode="lin" valueType="num">
                                      <p:cBhvr>
                                        <p:cTn id="117" dur="500" fill="hold"/>
                                        <p:tgtEl>
                                          <p:spTgt spid="170"/>
                                        </p:tgtEl>
                                        <p:attrNameLst>
                                          <p:attrName>ppt_h</p:attrName>
                                        </p:attrNameLst>
                                      </p:cBhvr>
                                      <p:tavLst>
                                        <p:tav tm="0">
                                          <p:val>
                                            <p:fltVal val="0"/>
                                          </p:val>
                                        </p:tav>
                                        <p:tav tm="100000">
                                          <p:val>
                                            <p:strVal val="#ppt_h"/>
                                          </p:val>
                                        </p:tav>
                                      </p:tavLst>
                                    </p:anim>
                                    <p:animEffect transition="in" filter="fade">
                                      <p:cBhvr>
                                        <p:cTn id="118" dur="500"/>
                                        <p:tgtEl>
                                          <p:spTgt spid="170"/>
                                        </p:tgtEl>
                                      </p:cBhvr>
                                    </p:animEffect>
                                  </p:childTnLst>
                                </p:cTn>
                              </p:par>
                            </p:childTnLst>
                          </p:cTn>
                        </p:par>
                      </p:childTnLst>
                    </p:cTn>
                  </p:par>
                </p:childTnLst>
              </p:cTn>
              <p:nextCondLst>
                <p:cond evt="onClick" delay="0">
                  <p:tgtEl>
                    <p:spTgt spid="171"/>
                  </p:tgtEl>
                </p:cond>
              </p:nextCondLst>
            </p:seq>
            <p:seq concurrent="1" nextAc="seek">
              <p:cTn id="119" restart="whenNotActive" fill="hold" evtFilter="cancelBubble" nodeType="interactiveSeq">
                <p:stCondLst>
                  <p:cond evt="onClick" delay="0">
                    <p:tgtEl>
                      <p:spTgt spid="154"/>
                    </p:tgtEl>
                  </p:cond>
                </p:stCondLst>
                <p:endSync evt="end" delay="0">
                  <p:rtn val="all"/>
                </p:endSync>
                <p:childTnLst>
                  <p:par>
                    <p:cTn id="120" fill="hold">
                      <p:stCondLst>
                        <p:cond delay="0"/>
                      </p:stCondLst>
                      <p:childTnLst>
                        <p:par>
                          <p:cTn id="121" fill="hold">
                            <p:stCondLst>
                              <p:cond delay="0"/>
                            </p:stCondLst>
                            <p:childTnLst>
                              <p:par>
                                <p:cTn id="122" presetID="53" presetClass="entr" presetSubtype="16" fill="hold" grpId="0" nodeType="withEffect">
                                  <p:stCondLst>
                                    <p:cond delay="0"/>
                                  </p:stCondLst>
                                  <p:childTnLst>
                                    <p:set>
                                      <p:cBhvr>
                                        <p:cTn id="123" dur="1" fill="hold">
                                          <p:stCondLst>
                                            <p:cond delay="0"/>
                                          </p:stCondLst>
                                        </p:cTn>
                                        <p:tgtEl>
                                          <p:spTgt spid="324"/>
                                        </p:tgtEl>
                                        <p:attrNameLst>
                                          <p:attrName>style.visibility</p:attrName>
                                        </p:attrNameLst>
                                      </p:cBhvr>
                                      <p:to>
                                        <p:strVal val="visible"/>
                                      </p:to>
                                    </p:set>
                                    <p:anim calcmode="lin" valueType="num">
                                      <p:cBhvr>
                                        <p:cTn id="124" dur="500" fill="hold"/>
                                        <p:tgtEl>
                                          <p:spTgt spid="324"/>
                                        </p:tgtEl>
                                        <p:attrNameLst>
                                          <p:attrName>ppt_w</p:attrName>
                                        </p:attrNameLst>
                                      </p:cBhvr>
                                      <p:tavLst>
                                        <p:tav tm="0">
                                          <p:val>
                                            <p:fltVal val="0"/>
                                          </p:val>
                                        </p:tav>
                                        <p:tav tm="100000">
                                          <p:val>
                                            <p:strVal val="#ppt_w"/>
                                          </p:val>
                                        </p:tav>
                                      </p:tavLst>
                                    </p:anim>
                                    <p:anim calcmode="lin" valueType="num">
                                      <p:cBhvr>
                                        <p:cTn id="125" dur="500" fill="hold"/>
                                        <p:tgtEl>
                                          <p:spTgt spid="324"/>
                                        </p:tgtEl>
                                        <p:attrNameLst>
                                          <p:attrName>ppt_h</p:attrName>
                                        </p:attrNameLst>
                                      </p:cBhvr>
                                      <p:tavLst>
                                        <p:tav tm="0">
                                          <p:val>
                                            <p:fltVal val="0"/>
                                          </p:val>
                                        </p:tav>
                                        <p:tav tm="100000">
                                          <p:val>
                                            <p:strVal val="#ppt_h"/>
                                          </p:val>
                                        </p:tav>
                                      </p:tavLst>
                                    </p:anim>
                                    <p:animEffect transition="in" filter="fade">
                                      <p:cBhvr>
                                        <p:cTn id="126" dur="500"/>
                                        <p:tgtEl>
                                          <p:spTgt spid="324"/>
                                        </p:tgtEl>
                                      </p:cBhvr>
                                    </p:animEffect>
                                  </p:childTnLst>
                                  <p:subTnLst>
                                    <p:audio>
                                      <p:cMediaNode>
                                        <p:cTn display="0" masterRel="sameClick">
                                          <p:stCondLst>
                                            <p:cond evt="begin" delay="0">
                                              <p:tn val="122"/>
                                            </p:cond>
                                          </p:stCondLst>
                                          <p:endCondLst>
                                            <p:cond evt="onStopAudio" delay="0">
                                              <p:tgtEl>
                                                <p:sldTgt/>
                                              </p:tgtEl>
                                            </p:cond>
                                          </p:endCondLst>
                                        </p:cTn>
                                        <p:tgtEl>
                                          <p:sndTgt r:embed="rId5" name="Bling.wav"/>
                                        </p:tgtEl>
                                      </p:cMediaNode>
                                    </p:audio>
                                  </p:subTnLst>
                                </p:cTn>
                              </p:par>
                              <p:par>
                                <p:cTn id="127" presetID="26" presetClass="emph" presetSubtype="0" fill="hold" grpId="1" nodeType="withEffect">
                                  <p:stCondLst>
                                    <p:cond delay="500"/>
                                  </p:stCondLst>
                                  <p:childTnLst>
                                    <p:animEffect transition="out" filter="fade">
                                      <p:cBhvr>
                                        <p:cTn id="128" dur="500" tmFilter="0, 0; .2, .5; .8, .5; 1, 0"/>
                                        <p:tgtEl>
                                          <p:spTgt spid="324"/>
                                        </p:tgtEl>
                                      </p:cBhvr>
                                    </p:animEffect>
                                    <p:animScale>
                                      <p:cBhvr>
                                        <p:cTn id="129" dur="250" autoRev="1" fill="hold"/>
                                        <p:tgtEl>
                                          <p:spTgt spid="324"/>
                                        </p:tgtEl>
                                      </p:cBhvr>
                                      <p:by x="105000" y="105000"/>
                                    </p:animScale>
                                  </p:childTnLst>
                                </p:cTn>
                              </p:par>
                              <p:par>
                                <p:cTn id="130" presetID="53" presetClass="entr" presetSubtype="16" fill="hold" grpId="0" nodeType="withEffect">
                                  <p:stCondLst>
                                    <p:cond delay="0"/>
                                  </p:stCondLst>
                                  <p:childTnLst>
                                    <p:set>
                                      <p:cBhvr>
                                        <p:cTn id="131" dur="1" fill="hold">
                                          <p:stCondLst>
                                            <p:cond delay="0"/>
                                          </p:stCondLst>
                                        </p:cTn>
                                        <p:tgtEl>
                                          <p:spTgt spid="325"/>
                                        </p:tgtEl>
                                        <p:attrNameLst>
                                          <p:attrName>style.visibility</p:attrName>
                                        </p:attrNameLst>
                                      </p:cBhvr>
                                      <p:to>
                                        <p:strVal val="visible"/>
                                      </p:to>
                                    </p:set>
                                    <p:anim calcmode="lin" valueType="num">
                                      <p:cBhvr>
                                        <p:cTn id="132" dur="500" fill="hold"/>
                                        <p:tgtEl>
                                          <p:spTgt spid="325"/>
                                        </p:tgtEl>
                                        <p:attrNameLst>
                                          <p:attrName>ppt_w</p:attrName>
                                        </p:attrNameLst>
                                      </p:cBhvr>
                                      <p:tavLst>
                                        <p:tav tm="0">
                                          <p:val>
                                            <p:fltVal val="0"/>
                                          </p:val>
                                        </p:tav>
                                        <p:tav tm="100000">
                                          <p:val>
                                            <p:strVal val="#ppt_w"/>
                                          </p:val>
                                        </p:tav>
                                      </p:tavLst>
                                    </p:anim>
                                    <p:anim calcmode="lin" valueType="num">
                                      <p:cBhvr>
                                        <p:cTn id="133" dur="500" fill="hold"/>
                                        <p:tgtEl>
                                          <p:spTgt spid="325"/>
                                        </p:tgtEl>
                                        <p:attrNameLst>
                                          <p:attrName>ppt_h</p:attrName>
                                        </p:attrNameLst>
                                      </p:cBhvr>
                                      <p:tavLst>
                                        <p:tav tm="0">
                                          <p:val>
                                            <p:fltVal val="0"/>
                                          </p:val>
                                        </p:tav>
                                        <p:tav tm="100000">
                                          <p:val>
                                            <p:strVal val="#ppt_h"/>
                                          </p:val>
                                        </p:tav>
                                      </p:tavLst>
                                    </p:anim>
                                    <p:animEffect transition="in" filter="fade">
                                      <p:cBhvr>
                                        <p:cTn id="134" dur="500"/>
                                        <p:tgtEl>
                                          <p:spTgt spid="325"/>
                                        </p:tgtEl>
                                      </p:cBhvr>
                                    </p:animEffect>
                                  </p:childTnLst>
                                  <p:subTnLst>
                                    <p:audio>
                                      <p:cMediaNode>
                                        <p:cTn display="0" masterRel="sameClick">
                                          <p:stCondLst>
                                            <p:cond evt="begin" delay="0">
                                              <p:tn val="130"/>
                                            </p:cond>
                                          </p:stCondLst>
                                          <p:endCondLst>
                                            <p:cond evt="onStopAudio" delay="0">
                                              <p:tgtEl>
                                                <p:sldTgt/>
                                              </p:tgtEl>
                                            </p:cond>
                                          </p:endCondLst>
                                        </p:cTn>
                                        <p:tgtEl>
                                          <p:sndTgt r:embed="rId5" name="Bling.wav"/>
                                        </p:tgtEl>
                                      </p:cMediaNode>
                                    </p:audio>
                                  </p:subTnLst>
                                </p:cTn>
                              </p:par>
                              <p:par>
                                <p:cTn id="135" presetID="26" presetClass="emph" presetSubtype="0" fill="hold" grpId="1" nodeType="withEffect">
                                  <p:stCondLst>
                                    <p:cond delay="500"/>
                                  </p:stCondLst>
                                  <p:childTnLst>
                                    <p:animEffect transition="out" filter="fade">
                                      <p:cBhvr>
                                        <p:cTn id="136" dur="500" tmFilter="0, 0; .2, .5; .8, .5; 1, 0"/>
                                        <p:tgtEl>
                                          <p:spTgt spid="325"/>
                                        </p:tgtEl>
                                      </p:cBhvr>
                                    </p:animEffect>
                                    <p:animScale>
                                      <p:cBhvr>
                                        <p:cTn id="137" dur="250" autoRev="1" fill="hold"/>
                                        <p:tgtEl>
                                          <p:spTgt spid="325"/>
                                        </p:tgtEl>
                                      </p:cBhvr>
                                      <p:by x="105000" y="105000"/>
                                    </p:animScale>
                                  </p:childTnLst>
                                </p:cTn>
                              </p:par>
                              <p:par>
                                <p:cTn id="138" presetID="53" presetClass="entr" presetSubtype="16" fill="hold" grpId="0" nodeType="withEffect">
                                  <p:stCondLst>
                                    <p:cond delay="0"/>
                                  </p:stCondLst>
                                  <p:childTnLst>
                                    <p:set>
                                      <p:cBhvr>
                                        <p:cTn id="139" dur="1" fill="hold">
                                          <p:stCondLst>
                                            <p:cond delay="0"/>
                                          </p:stCondLst>
                                        </p:cTn>
                                        <p:tgtEl>
                                          <p:spTgt spid="328"/>
                                        </p:tgtEl>
                                        <p:attrNameLst>
                                          <p:attrName>style.visibility</p:attrName>
                                        </p:attrNameLst>
                                      </p:cBhvr>
                                      <p:to>
                                        <p:strVal val="visible"/>
                                      </p:to>
                                    </p:set>
                                    <p:anim calcmode="lin" valueType="num">
                                      <p:cBhvr>
                                        <p:cTn id="140" dur="500" fill="hold"/>
                                        <p:tgtEl>
                                          <p:spTgt spid="328"/>
                                        </p:tgtEl>
                                        <p:attrNameLst>
                                          <p:attrName>ppt_w</p:attrName>
                                        </p:attrNameLst>
                                      </p:cBhvr>
                                      <p:tavLst>
                                        <p:tav tm="0">
                                          <p:val>
                                            <p:fltVal val="0"/>
                                          </p:val>
                                        </p:tav>
                                        <p:tav tm="100000">
                                          <p:val>
                                            <p:strVal val="#ppt_w"/>
                                          </p:val>
                                        </p:tav>
                                      </p:tavLst>
                                    </p:anim>
                                    <p:anim calcmode="lin" valueType="num">
                                      <p:cBhvr>
                                        <p:cTn id="141" dur="500" fill="hold"/>
                                        <p:tgtEl>
                                          <p:spTgt spid="328"/>
                                        </p:tgtEl>
                                        <p:attrNameLst>
                                          <p:attrName>ppt_h</p:attrName>
                                        </p:attrNameLst>
                                      </p:cBhvr>
                                      <p:tavLst>
                                        <p:tav tm="0">
                                          <p:val>
                                            <p:fltVal val="0"/>
                                          </p:val>
                                        </p:tav>
                                        <p:tav tm="100000">
                                          <p:val>
                                            <p:strVal val="#ppt_h"/>
                                          </p:val>
                                        </p:tav>
                                      </p:tavLst>
                                    </p:anim>
                                    <p:animEffect transition="in" filter="fade">
                                      <p:cBhvr>
                                        <p:cTn id="142" dur="500"/>
                                        <p:tgtEl>
                                          <p:spTgt spid="328"/>
                                        </p:tgtEl>
                                      </p:cBhvr>
                                    </p:animEffect>
                                  </p:childTnLst>
                                  <p:subTnLst>
                                    <p:audio>
                                      <p:cMediaNode>
                                        <p:cTn display="0" masterRel="sameClick">
                                          <p:stCondLst>
                                            <p:cond evt="begin" delay="0">
                                              <p:tn val="138"/>
                                            </p:cond>
                                          </p:stCondLst>
                                          <p:endCondLst>
                                            <p:cond evt="onStopAudio" delay="0">
                                              <p:tgtEl>
                                                <p:sldTgt/>
                                              </p:tgtEl>
                                            </p:cond>
                                          </p:endCondLst>
                                        </p:cTn>
                                        <p:tgtEl>
                                          <p:sndTgt r:embed="rId5" name="Bling.wav"/>
                                        </p:tgtEl>
                                      </p:cMediaNode>
                                    </p:audio>
                                  </p:subTnLst>
                                </p:cTn>
                              </p:par>
                              <p:par>
                                <p:cTn id="143" presetID="26" presetClass="emph" presetSubtype="0" fill="hold" grpId="1" nodeType="withEffect">
                                  <p:stCondLst>
                                    <p:cond delay="500"/>
                                  </p:stCondLst>
                                  <p:childTnLst>
                                    <p:animEffect transition="out" filter="fade">
                                      <p:cBhvr>
                                        <p:cTn id="144" dur="500" tmFilter="0, 0; .2, .5; .8, .5; 1, 0"/>
                                        <p:tgtEl>
                                          <p:spTgt spid="328"/>
                                        </p:tgtEl>
                                      </p:cBhvr>
                                    </p:animEffect>
                                    <p:animScale>
                                      <p:cBhvr>
                                        <p:cTn id="145" dur="250" autoRev="1" fill="hold"/>
                                        <p:tgtEl>
                                          <p:spTgt spid="328"/>
                                        </p:tgtEl>
                                      </p:cBhvr>
                                      <p:by x="105000" y="105000"/>
                                    </p:animScale>
                                  </p:childTnLst>
                                </p:cTn>
                              </p:par>
                              <p:par>
                                <p:cTn id="146" presetID="53" presetClass="entr" presetSubtype="16" fill="hold" grpId="0" nodeType="withEffect">
                                  <p:stCondLst>
                                    <p:cond delay="0"/>
                                  </p:stCondLst>
                                  <p:childTnLst>
                                    <p:set>
                                      <p:cBhvr>
                                        <p:cTn id="147" dur="1" fill="hold">
                                          <p:stCondLst>
                                            <p:cond delay="0"/>
                                          </p:stCondLst>
                                        </p:cTn>
                                        <p:tgtEl>
                                          <p:spTgt spid="336"/>
                                        </p:tgtEl>
                                        <p:attrNameLst>
                                          <p:attrName>style.visibility</p:attrName>
                                        </p:attrNameLst>
                                      </p:cBhvr>
                                      <p:to>
                                        <p:strVal val="visible"/>
                                      </p:to>
                                    </p:set>
                                    <p:anim calcmode="lin" valueType="num">
                                      <p:cBhvr>
                                        <p:cTn id="148" dur="500" fill="hold"/>
                                        <p:tgtEl>
                                          <p:spTgt spid="336"/>
                                        </p:tgtEl>
                                        <p:attrNameLst>
                                          <p:attrName>ppt_w</p:attrName>
                                        </p:attrNameLst>
                                      </p:cBhvr>
                                      <p:tavLst>
                                        <p:tav tm="0">
                                          <p:val>
                                            <p:fltVal val="0"/>
                                          </p:val>
                                        </p:tav>
                                        <p:tav tm="100000">
                                          <p:val>
                                            <p:strVal val="#ppt_w"/>
                                          </p:val>
                                        </p:tav>
                                      </p:tavLst>
                                    </p:anim>
                                    <p:anim calcmode="lin" valueType="num">
                                      <p:cBhvr>
                                        <p:cTn id="149" dur="500" fill="hold"/>
                                        <p:tgtEl>
                                          <p:spTgt spid="336"/>
                                        </p:tgtEl>
                                        <p:attrNameLst>
                                          <p:attrName>ppt_h</p:attrName>
                                        </p:attrNameLst>
                                      </p:cBhvr>
                                      <p:tavLst>
                                        <p:tav tm="0">
                                          <p:val>
                                            <p:fltVal val="0"/>
                                          </p:val>
                                        </p:tav>
                                        <p:tav tm="100000">
                                          <p:val>
                                            <p:strVal val="#ppt_h"/>
                                          </p:val>
                                        </p:tav>
                                      </p:tavLst>
                                    </p:anim>
                                    <p:animEffect transition="in" filter="fade">
                                      <p:cBhvr>
                                        <p:cTn id="150" dur="500"/>
                                        <p:tgtEl>
                                          <p:spTgt spid="336"/>
                                        </p:tgtEl>
                                      </p:cBhvr>
                                    </p:animEffect>
                                  </p:childTnLst>
                                  <p:subTnLst>
                                    <p:audio>
                                      <p:cMediaNode>
                                        <p:cTn display="0" masterRel="sameClick">
                                          <p:stCondLst>
                                            <p:cond evt="begin" delay="0">
                                              <p:tn val="146"/>
                                            </p:cond>
                                          </p:stCondLst>
                                          <p:endCondLst>
                                            <p:cond evt="onStopAudio" delay="0">
                                              <p:tgtEl>
                                                <p:sldTgt/>
                                              </p:tgtEl>
                                            </p:cond>
                                          </p:endCondLst>
                                        </p:cTn>
                                        <p:tgtEl>
                                          <p:sndTgt r:embed="rId5" name="Bling.wav"/>
                                        </p:tgtEl>
                                      </p:cMediaNode>
                                    </p:audio>
                                  </p:subTnLst>
                                </p:cTn>
                              </p:par>
                              <p:par>
                                <p:cTn id="151" presetID="26" presetClass="emph" presetSubtype="0" fill="hold" grpId="1" nodeType="withEffect">
                                  <p:stCondLst>
                                    <p:cond delay="500"/>
                                  </p:stCondLst>
                                  <p:childTnLst>
                                    <p:animEffect transition="out" filter="fade">
                                      <p:cBhvr>
                                        <p:cTn id="152" dur="500" tmFilter="0, 0; .2, .5; .8, .5; 1, 0"/>
                                        <p:tgtEl>
                                          <p:spTgt spid="336"/>
                                        </p:tgtEl>
                                      </p:cBhvr>
                                    </p:animEffect>
                                    <p:animScale>
                                      <p:cBhvr>
                                        <p:cTn id="153" dur="250" autoRev="1" fill="hold"/>
                                        <p:tgtEl>
                                          <p:spTgt spid="336"/>
                                        </p:tgtEl>
                                      </p:cBhvr>
                                      <p:by x="105000" y="105000"/>
                                    </p:animScale>
                                  </p:childTnLst>
                                </p:cTn>
                              </p:par>
                              <p:par>
                                <p:cTn id="154" presetID="53" presetClass="entr" presetSubtype="16" fill="hold" grpId="0" nodeType="withEffect">
                                  <p:stCondLst>
                                    <p:cond delay="0"/>
                                  </p:stCondLst>
                                  <p:childTnLst>
                                    <p:set>
                                      <p:cBhvr>
                                        <p:cTn id="155" dur="1" fill="hold">
                                          <p:stCondLst>
                                            <p:cond delay="0"/>
                                          </p:stCondLst>
                                        </p:cTn>
                                        <p:tgtEl>
                                          <p:spTgt spid="342"/>
                                        </p:tgtEl>
                                        <p:attrNameLst>
                                          <p:attrName>style.visibility</p:attrName>
                                        </p:attrNameLst>
                                      </p:cBhvr>
                                      <p:to>
                                        <p:strVal val="visible"/>
                                      </p:to>
                                    </p:set>
                                    <p:anim calcmode="lin" valueType="num">
                                      <p:cBhvr>
                                        <p:cTn id="156" dur="500" fill="hold"/>
                                        <p:tgtEl>
                                          <p:spTgt spid="342"/>
                                        </p:tgtEl>
                                        <p:attrNameLst>
                                          <p:attrName>ppt_w</p:attrName>
                                        </p:attrNameLst>
                                      </p:cBhvr>
                                      <p:tavLst>
                                        <p:tav tm="0">
                                          <p:val>
                                            <p:fltVal val="0"/>
                                          </p:val>
                                        </p:tav>
                                        <p:tav tm="100000">
                                          <p:val>
                                            <p:strVal val="#ppt_w"/>
                                          </p:val>
                                        </p:tav>
                                      </p:tavLst>
                                    </p:anim>
                                    <p:anim calcmode="lin" valueType="num">
                                      <p:cBhvr>
                                        <p:cTn id="157" dur="500" fill="hold"/>
                                        <p:tgtEl>
                                          <p:spTgt spid="342"/>
                                        </p:tgtEl>
                                        <p:attrNameLst>
                                          <p:attrName>ppt_h</p:attrName>
                                        </p:attrNameLst>
                                      </p:cBhvr>
                                      <p:tavLst>
                                        <p:tav tm="0">
                                          <p:val>
                                            <p:fltVal val="0"/>
                                          </p:val>
                                        </p:tav>
                                        <p:tav tm="100000">
                                          <p:val>
                                            <p:strVal val="#ppt_h"/>
                                          </p:val>
                                        </p:tav>
                                      </p:tavLst>
                                    </p:anim>
                                    <p:animEffect transition="in" filter="fade">
                                      <p:cBhvr>
                                        <p:cTn id="158" dur="500"/>
                                        <p:tgtEl>
                                          <p:spTgt spid="342"/>
                                        </p:tgtEl>
                                      </p:cBhvr>
                                    </p:animEffect>
                                  </p:childTnLst>
                                  <p:subTnLst>
                                    <p:audio>
                                      <p:cMediaNode>
                                        <p:cTn display="0" masterRel="sameClick">
                                          <p:stCondLst>
                                            <p:cond evt="begin" delay="0">
                                              <p:tn val="154"/>
                                            </p:cond>
                                          </p:stCondLst>
                                          <p:endCondLst>
                                            <p:cond evt="onStopAudio" delay="0">
                                              <p:tgtEl>
                                                <p:sldTgt/>
                                              </p:tgtEl>
                                            </p:cond>
                                          </p:endCondLst>
                                        </p:cTn>
                                        <p:tgtEl>
                                          <p:sndTgt r:embed="rId5" name="Bling.wav"/>
                                        </p:tgtEl>
                                      </p:cMediaNode>
                                    </p:audio>
                                  </p:subTnLst>
                                </p:cTn>
                              </p:par>
                              <p:par>
                                <p:cTn id="159" presetID="26" presetClass="emph" presetSubtype="0" fill="hold" grpId="1" nodeType="withEffect">
                                  <p:stCondLst>
                                    <p:cond delay="500"/>
                                  </p:stCondLst>
                                  <p:childTnLst>
                                    <p:animEffect transition="out" filter="fade">
                                      <p:cBhvr>
                                        <p:cTn id="160" dur="500" tmFilter="0, 0; .2, .5; .8, .5; 1, 0"/>
                                        <p:tgtEl>
                                          <p:spTgt spid="342"/>
                                        </p:tgtEl>
                                      </p:cBhvr>
                                    </p:animEffect>
                                    <p:animScale>
                                      <p:cBhvr>
                                        <p:cTn id="161" dur="250" autoRev="1" fill="hold"/>
                                        <p:tgtEl>
                                          <p:spTgt spid="342"/>
                                        </p:tgtEl>
                                      </p:cBhvr>
                                      <p:by x="105000" y="105000"/>
                                    </p:animScale>
                                  </p:childTnLst>
                                </p:cTn>
                              </p:par>
                              <p:par>
                                <p:cTn id="162" presetID="53" presetClass="entr" presetSubtype="16" fill="hold" grpId="0" nodeType="withEffect">
                                  <p:stCondLst>
                                    <p:cond delay="0"/>
                                  </p:stCondLst>
                                  <p:childTnLst>
                                    <p:set>
                                      <p:cBhvr>
                                        <p:cTn id="163" dur="1" fill="hold">
                                          <p:stCondLst>
                                            <p:cond delay="0"/>
                                          </p:stCondLst>
                                        </p:cTn>
                                        <p:tgtEl>
                                          <p:spTgt spid="312"/>
                                        </p:tgtEl>
                                        <p:attrNameLst>
                                          <p:attrName>style.visibility</p:attrName>
                                        </p:attrNameLst>
                                      </p:cBhvr>
                                      <p:to>
                                        <p:strVal val="visible"/>
                                      </p:to>
                                    </p:set>
                                    <p:anim calcmode="lin" valueType="num">
                                      <p:cBhvr>
                                        <p:cTn id="164" dur="500" fill="hold"/>
                                        <p:tgtEl>
                                          <p:spTgt spid="312"/>
                                        </p:tgtEl>
                                        <p:attrNameLst>
                                          <p:attrName>ppt_w</p:attrName>
                                        </p:attrNameLst>
                                      </p:cBhvr>
                                      <p:tavLst>
                                        <p:tav tm="0">
                                          <p:val>
                                            <p:fltVal val="0"/>
                                          </p:val>
                                        </p:tav>
                                        <p:tav tm="100000">
                                          <p:val>
                                            <p:strVal val="#ppt_w"/>
                                          </p:val>
                                        </p:tav>
                                      </p:tavLst>
                                    </p:anim>
                                    <p:anim calcmode="lin" valueType="num">
                                      <p:cBhvr>
                                        <p:cTn id="165" dur="500" fill="hold"/>
                                        <p:tgtEl>
                                          <p:spTgt spid="312"/>
                                        </p:tgtEl>
                                        <p:attrNameLst>
                                          <p:attrName>ppt_h</p:attrName>
                                        </p:attrNameLst>
                                      </p:cBhvr>
                                      <p:tavLst>
                                        <p:tav tm="0">
                                          <p:val>
                                            <p:fltVal val="0"/>
                                          </p:val>
                                        </p:tav>
                                        <p:tav tm="100000">
                                          <p:val>
                                            <p:strVal val="#ppt_h"/>
                                          </p:val>
                                        </p:tav>
                                      </p:tavLst>
                                    </p:anim>
                                    <p:animEffect transition="in" filter="fade">
                                      <p:cBhvr>
                                        <p:cTn id="166" dur="500"/>
                                        <p:tgtEl>
                                          <p:spTgt spid="312"/>
                                        </p:tgtEl>
                                      </p:cBhvr>
                                    </p:animEffect>
                                  </p:childTnLst>
                                  <p:subTnLst>
                                    <p:audio>
                                      <p:cMediaNode>
                                        <p:cTn display="0" masterRel="sameClick">
                                          <p:stCondLst>
                                            <p:cond evt="begin" delay="0">
                                              <p:tn val="162"/>
                                            </p:cond>
                                          </p:stCondLst>
                                          <p:endCondLst>
                                            <p:cond evt="onStopAudio" delay="0">
                                              <p:tgtEl>
                                                <p:sldTgt/>
                                              </p:tgtEl>
                                            </p:cond>
                                          </p:endCondLst>
                                        </p:cTn>
                                        <p:tgtEl>
                                          <p:sndTgt r:embed="rId5" name="Bling.wav"/>
                                        </p:tgtEl>
                                      </p:cMediaNode>
                                    </p:audio>
                                  </p:subTnLst>
                                </p:cTn>
                              </p:par>
                              <p:par>
                                <p:cTn id="167" presetID="26" presetClass="emph" presetSubtype="0" fill="hold" grpId="1" nodeType="withEffect">
                                  <p:stCondLst>
                                    <p:cond delay="500"/>
                                  </p:stCondLst>
                                  <p:childTnLst>
                                    <p:animEffect transition="out" filter="fade">
                                      <p:cBhvr>
                                        <p:cTn id="168" dur="500" tmFilter="0, 0; .2, .5; .8, .5; 1, 0"/>
                                        <p:tgtEl>
                                          <p:spTgt spid="312"/>
                                        </p:tgtEl>
                                      </p:cBhvr>
                                    </p:animEffect>
                                    <p:animScale>
                                      <p:cBhvr>
                                        <p:cTn id="169" dur="250" autoRev="1" fill="hold"/>
                                        <p:tgtEl>
                                          <p:spTgt spid="312"/>
                                        </p:tgtEl>
                                      </p:cBhvr>
                                      <p:by x="105000" y="105000"/>
                                    </p:animScale>
                                  </p:childTnLst>
                                </p:cTn>
                              </p:par>
                              <p:par>
                                <p:cTn id="170" presetID="53" presetClass="entr" presetSubtype="16" fill="hold" grpId="0" nodeType="withEffect">
                                  <p:stCondLst>
                                    <p:cond delay="0"/>
                                  </p:stCondLst>
                                  <p:childTnLst>
                                    <p:set>
                                      <p:cBhvr>
                                        <p:cTn id="171" dur="1" fill="hold">
                                          <p:stCondLst>
                                            <p:cond delay="0"/>
                                          </p:stCondLst>
                                        </p:cTn>
                                        <p:tgtEl>
                                          <p:spTgt spid="179"/>
                                        </p:tgtEl>
                                        <p:attrNameLst>
                                          <p:attrName>style.visibility</p:attrName>
                                        </p:attrNameLst>
                                      </p:cBhvr>
                                      <p:to>
                                        <p:strVal val="visible"/>
                                      </p:to>
                                    </p:set>
                                    <p:anim calcmode="lin" valueType="num">
                                      <p:cBhvr>
                                        <p:cTn id="172" dur="500" fill="hold"/>
                                        <p:tgtEl>
                                          <p:spTgt spid="179"/>
                                        </p:tgtEl>
                                        <p:attrNameLst>
                                          <p:attrName>ppt_w</p:attrName>
                                        </p:attrNameLst>
                                      </p:cBhvr>
                                      <p:tavLst>
                                        <p:tav tm="0">
                                          <p:val>
                                            <p:fltVal val="0"/>
                                          </p:val>
                                        </p:tav>
                                        <p:tav tm="100000">
                                          <p:val>
                                            <p:strVal val="#ppt_w"/>
                                          </p:val>
                                        </p:tav>
                                      </p:tavLst>
                                    </p:anim>
                                    <p:anim calcmode="lin" valueType="num">
                                      <p:cBhvr>
                                        <p:cTn id="173" dur="500" fill="hold"/>
                                        <p:tgtEl>
                                          <p:spTgt spid="179"/>
                                        </p:tgtEl>
                                        <p:attrNameLst>
                                          <p:attrName>ppt_h</p:attrName>
                                        </p:attrNameLst>
                                      </p:cBhvr>
                                      <p:tavLst>
                                        <p:tav tm="0">
                                          <p:val>
                                            <p:fltVal val="0"/>
                                          </p:val>
                                        </p:tav>
                                        <p:tav tm="100000">
                                          <p:val>
                                            <p:strVal val="#ppt_h"/>
                                          </p:val>
                                        </p:tav>
                                      </p:tavLst>
                                    </p:anim>
                                    <p:animEffect transition="in" filter="fade">
                                      <p:cBhvr>
                                        <p:cTn id="174" dur="500"/>
                                        <p:tgtEl>
                                          <p:spTgt spid="179"/>
                                        </p:tgtEl>
                                      </p:cBhvr>
                                    </p:animEffect>
                                  </p:childTnLst>
                                  <p:subTnLst>
                                    <p:audio>
                                      <p:cMediaNode>
                                        <p:cTn display="0" masterRel="sameClick">
                                          <p:stCondLst>
                                            <p:cond evt="begin" delay="0">
                                              <p:tn val="170"/>
                                            </p:cond>
                                          </p:stCondLst>
                                          <p:endCondLst>
                                            <p:cond evt="onStopAudio" delay="0">
                                              <p:tgtEl>
                                                <p:sldTgt/>
                                              </p:tgtEl>
                                            </p:cond>
                                          </p:endCondLst>
                                        </p:cTn>
                                        <p:tgtEl>
                                          <p:sndTgt r:embed="rId5" name="Bling.wav"/>
                                        </p:tgtEl>
                                      </p:cMediaNode>
                                    </p:audio>
                                  </p:subTnLst>
                                </p:cTn>
                              </p:par>
                              <p:par>
                                <p:cTn id="175" presetID="26" presetClass="emph" presetSubtype="0" fill="hold" grpId="1" nodeType="withEffect">
                                  <p:stCondLst>
                                    <p:cond delay="500"/>
                                  </p:stCondLst>
                                  <p:childTnLst>
                                    <p:animEffect transition="out" filter="fade">
                                      <p:cBhvr>
                                        <p:cTn id="176" dur="500" tmFilter="0, 0; .2, .5; .8, .5; 1, 0"/>
                                        <p:tgtEl>
                                          <p:spTgt spid="179"/>
                                        </p:tgtEl>
                                      </p:cBhvr>
                                    </p:animEffect>
                                    <p:animScale>
                                      <p:cBhvr>
                                        <p:cTn id="177" dur="250" autoRev="1" fill="hold"/>
                                        <p:tgtEl>
                                          <p:spTgt spid="179"/>
                                        </p:tgtEl>
                                      </p:cBhvr>
                                      <p:by x="105000" y="105000"/>
                                    </p:animScale>
                                  </p:childTnLst>
                                </p:cTn>
                              </p:par>
                              <p:par>
                                <p:cTn id="178" presetID="53" presetClass="entr" presetSubtype="16" fill="hold" grpId="0" nodeType="withEffect">
                                  <p:stCondLst>
                                    <p:cond delay="0"/>
                                  </p:stCondLst>
                                  <p:childTnLst>
                                    <p:set>
                                      <p:cBhvr>
                                        <p:cTn id="179" dur="1" fill="hold">
                                          <p:stCondLst>
                                            <p:cond delay="0"/>
                                          </p:stCondLst>
                                        </p:cTn>
                                        <p:tgtEl>
                                          <p:spTgt spid="182"/>
                                        </p:tgtEl>
                                        <p:attrNameLst>
                                          <p:attrName>style.visibility</p:attrName>
                                        </p:attrNameLst>
                                      </p:cBhvr>
                                      <p:to>
                                        <p:strVal val="visible"/>
                                      </p:to>
                                    </p:set>
                                    <p:anim calcmode="lin" valueType="num">
                                      <p:cBhvr>
                                        <p:cTn id="180" dur="500" fill="hold"/>
                                        <p:tgtEl>
                                          <p:spTgt spid="182"/>
                                        </p:tgtEl>
                                        <p:attrNameLst>
                                          <p:attrName>ppt_w</p:attrName>
                                        </p:attrNameLst>
                                      </p:cBhvr>
                                      <p:tavLst>
                                        <p:tav tm="0">
                                          <p:val>
                                            <p:fltVal val="0"/>
                                          </p:val>
                                        </p:tav>
                                        <p:tav tm="100000">
                                          <p:val>
                                            <p:strVal val="#ppt_w"/>
                                          </p:val>
                                        </p:tav>
                                      </p:tavLst>
                                    </p:anim>
                                    <p:anim calcmode="lin" valueType="num">
                                      <p:cBhvr>
                                        <p:cTn id="181" dur="500" fill="hold"/>
                                        <p:tgtEl>
                                          <p:spTgt spid="182"/>
                                        </p:tgtEl>
                                        <p:attrNameLst>
                                          <p:attrName>ppt_h</p:attrName>
                                        </p:attrNameLst>
                                      </p:cBhvr>
                                      <p:tavLst>
                                        <p:tav tm="0">
                                          <p:val>
                                            <p:fltVal val="0"/>
                                          </p:val>
                                        </p:tav>
                                        <p:tav tm="100000">
                                          <p:val>
                                            <p:strVal val="#ppt_h"/>
                                          </p:val>
                                        </p:tav>
                                      </p:tavLst>
                                    </p:anim>
                                    <p:animEffect transition="in" filter="fade">
                                      <p:cBhvr>
                                        <p:cTn id="182" dur="500"/>
                                        <p:tgtEl>
                                          <p:spTgt spid="182"/>
                                        </p:tgtEl>
                                      </p:cBhvr>
                                    </p:animEffect>
                                  </p:childTnLst>
                                  <p:subTnLst>
                                    <p:audio>
                                      <p:cMediaNode>
                                        <p:cTn display="0" masterRel="sameClick">
                                          <p:stCondLst>
                                            <p:cond evt="begin" delay="0">
                                              <p:tn val="178"/>
                                            </p:cond>
                                          </p:stCondLst>
                                          <p:endCondLst>
                                            <p:cond evt="onStopAudio" delay="0">
                                              <p:tgtEl>
                                                <p:sldTgt/>
                                              </p:tgtEl>
                                            </p:cond>
                                          </p:endCondLst>
                                        </p:cTn>
                                        <p:tgtEl>
                                          <p:sndTgt r:embed="rId5" name="Bling.wav"/>
                                        </p:tgtEl>
                                      </p:cMediaNode>
                                    </p:audio>
                                  </p:subTnLst>
                                </p:cTn>
                              </p:par>
                              <p:par>
                                <p:cTn id="183" presetID="26" presetClass="emph" presetSubtype="0" fill="hold" grpId="1" nodeType="withEffect">
                                  <p:stCondLst>
                                    <p:cond delay="500"/>
                                  </p:stCondLst>
                                  <p:childTnLst>
                                    <p:animEffect transition="out" filter="fade">
                                      <p:cBhvr>
                                        <p:cTn id="184" dur="500" tmFilter="0, 0; .2, .5; .8, .5; 1, 0"/>
                                        <p:tgtEl>
                                          <p:spTgt spid="182"/>
                                        </p:tgtEl>
                                      </p:cBhvr>
                                    </p:animEffect>
                                    <p:animScale>
                                      <p:cBhvr>
                                        <p:cTn id="185" dur="250" autoRev="1" fill="hold"/>
                                        <p:tgtEl>
                                          <p:spTgt spid="182"/>
                                        </p:tgtEl>
                                      </p:cBhvr>
                                      <p:by x="105000" y="105000"/>
                                    </p:animScale>
                                  </p:childTnLst>
                                </p:cTn>
                              </p:par>
                            </p:childTnLst>
                          </p:cTn>
                        </p:par>
                      </p:childTnLst>
                    </p:cTn>
                  </p:par>
                </p:childTnLst>
              </p:cTn>
              <p:nextCondLst>
                <p:cond evt="onClick" delay="0">
                  <p:tgtEl>
                    <p:spTgt spid="154"/>
                  </p:tgtEl>
                </p:cond>
              </p:nextCondLst>
            </p:seq>
            <p:seq concurrent="1" nextAc="seek">
              <p:cTn id="186" restart="whenNotActive" fill="hold" evtFilter="cancelBubble" nodeType="interactiveSeq">
                <p:stCondLst>
                  <p:cond evt="onClick" delay="0">
                    <p:tgtEl>
                      <p:spTgt spid="157"/>
                    </p:tgtEl>
                  </p:cond>
                </p:stCondLst>
                <p:endSync evt="end" delay="0">
                  <p:rtn val="all"/>
                </p:endSync>
                <p:childTnLst>
                  <p:par>
                    <p:cTn id="187" fill="hold">
                      <p:stCondLst>
                        <p:cond delay="0"/>
                      </p:stCondLst>
                      <p:childTnLst>
                        <p:par>
                          <p:cTn id="188" fill="hold">
                            <p:stCondLst>
                              <p:cond delay="0"/>
                            </p:stCondLst>
                            <p:childTnLst>
                              <p:par>
                                <p:cTn id="189" presetID="53" presetClass="entr" presetSubtype="16" fill="hold" grpId="0" nodeType="withEffect">
                                  <p:stCondLst>
                                    <p:cond delay="0"/>
                                  </p:stCondLst>
                                  <p:childTnLst>
                                    <p:set>
                                      <p:cBhvr>
                                        <p:cTn id="190" dur="1" fill="hold">
                                          <p:stCondLst>
                                            <p:cond delay="0"/>
                                          </p:stCondLst>
                                        </p:cTn>
                                        <p:tgtEl>
                                          <p:spTgt spid="313"/>
                                        </p:tgtEl>
                                        <p:attrNameLst>
                                          <p:attrName>style.visibility</p:attrName>
                                        </p:attrNameLst>
                                      </p:cBhvr>
                                      <p:to>
                                        <p:strVal val="visible"/>
                                      </p:to>
                                    </p:set>
                                    <p:anim calcmode="lin" valueType="num">
                                      <p:cBhvr>
                                        <p:cTn id="191" dur="500" fill="hold"/>
                                        <p:tgtEl>
                                          <p:spTgt spid="313"/>
                                        </p:tgtEl>
                                        <p:attrNameLst>
                                          <p:attrName>ppt_w</p:attrName>
                                        </p:attrNameLst>
                                      </p:cBhvr>
                                      <p:tavLst>
                                        <p:tav tm="0">
                                          <p:val>
                                            <p:fltVal val="0"/>
                                          </p:val>
                                        </p:tav>
                                        <p:tav tm="100000">
                                          <p:val>
                                            <p:strVal val="#ppt_w"/>
                                          </p:val>
                                        </p:tav>
                                      </p:tavLst>
                                    </p:anim>
                                    <p:anim calcmode="lin" valueType="num">
                                      <p:cBhvr>
                                        <p:cTn id="192" dur="500" fill="hold"/>
                                        <p:tgtEl>
                                          <p:spTgt spid="313"/>
                                        </p:tgtEl>
                                        <p:attrNameLst>
                                          <p:attrName>ppt_h</p:attrName>
                                        </p:attrNameLst>
                                      </p:cBhvr>
                                      <p:tavLst>
                                        <p:tav tm="0">
                                          <p:val>
                                            <p:fltVal val="0"/>
                                          </p:val>
                                        </p:tav>
                                        <p:tav tm="100000">
                                          <p:val>
                                            <p:strVal val="#ppt_h"/>
                                          </p:val>
                                        </p:tav>
                                      </p:tavLst>
                                    </p:anim>
                                    <p:animEffect transition="in" filter="fade">
                                      <p:cBhvr>
                                        <p:cTn id="193" dur="500"/>
                                        <p:tgtEl>
                                          <p:spTgt spid="313"/>
                                        </p:tgtEl>
                                      </p:cBhvr>
                                    </p:animEffect>
                                  </p:childTnLst>
                                  <p:subTnLst>
                                    <p:audio>
                                      <p:cMediaNode>
                                        <p:cTn display="0" masterRel="sameClick">
                                          <p:stCondLst>
                                            <p:cond evt="begin" delay="0">
                                              <p:tn val="189"/>
                                            </p:cond>
                                          </p:stCondLst>
                                          <p:endCondLst>
                                            <p:cond evt="onStopAudio" delay="0">
                                              <p:tgtEl>
                                                <p:sldTgt/>
                                              </p:tgtEl>
                                            </p:cond>
                                          </p:endCondLst>
                                        </p:cTn>
                                        <p:tgtEl>
                                          <p:sndTgt r:embed="rId5" name="Bling.wav"/>
                                        </p:tgtEl>
                                      </p:cMediaNode>
                                    </p:audio>
                                  </p:subTnLst>
                                </p:cTn>
                              </p:par>
                              <p:par>
                                <p:cTn id="194" presetID="26" presetClass="emph" presetSubtype="0" fill="hold" grpId="1" nodeType="withEffect">
                                  <p:stCondLst>
                                    <p:cond delay="500"/>
                                  </p:stCondLst>
                                  <p:childTnLst>
                                    <p:animEffect transition="out" filter="fade">
                                      <p:cBhvr>
                                        <p:cTn id="195" dur="500" tmFilter="0, 0; .2, .5; .8, .5; 1, 0"/>
                                        <p:tgtEl>
                                          <p:spTgt spid="313"/>
                                        </p:tgtEl>
                                      </p:cBhvr>
                                    </p:animEffect>
                                    <p:animScale>
                                      <p:cBhvr>
                                        <p:cTn id="196" dur="250" autoRev="1" fill="hold"/>
                                        <p:tgtEl>
                                          <p:spTgt spid="313"/>
                                        </p:tgtEl>
                                      </p:cBhvr>
                                      <p:by x="105000" y="105000"/>
                                    </p:animScale>
                                  </p:childTnLst>
                                </p:cTn>
                              </p:par>
                              <p:par>
                                <p:cTn id="197" presetID="53" presetClass="entr" presetSubtype="16" fill="hold" grpId="0" nodeType="withEffect">
                                  <p:stCondLst>
                                    <p:cond delay="0"/>
                                  </p:stCondLst>
                                  <p:childTnLst>
                                    <p:set>
                                      <p:cBhvr>
                                        <p:cTn id="198" dur="1" fill="hold">
                                          <p:stCondLst>
                                            <p:cond delay="0"/>
                                          </p:stCondLst>
                                        </p:cTn>
                                        <p:tgtEl>
                                          <p:spTgt spid="338"/>
                                        </p:tgtEl>
                                        <p:attrNameLst>
                                          <p:attrName>style.visibility</p:attrName>
                                        </p:attrNameLst>
                                      </p:cBhvr>
                                      <p:to>
                                        <p:strVal val="visible"/>
                                      </p:to>
                                    </p:set>
                                    <p:anim calcmode="lin" valueType="num">
                                      <p:cBhvr>
                                        <p:cTn id="199" dur="500" fill="hold"/>
                                        <p:tgtEl>
                                          <p:spTgt spid="338"/>
                                        </p:tgtEl>
                                        <p:attrNameLst>
                                          <p:attrName>ppt_w</p:attrName>
                                        </p:attrNameLst>
                                      </p:cBhvr>
                                      <p:tavLst>
                                        <p:tav tm="0">
                                          <p:val>
                                            <p:fltVal val="0"/>
                                          </p:val>
                                        </p:tav>
                                        <p:tav tm="100000">
                                          <p:val>
                                            <p:strVal val="#ppt_w"/>
                                          </p:val>
                                        </p:tav>
                                      </p:tavLst>
                                    </p:anim>
                                    <p:anim calcmode="lin" valueType="num">
                                      <p:cBhvr>
                                        <p:cTn id="200" dur="500" fill="hold"/>
                                        <p:tgtEl>
                                          <p:spTgt spid="338"/>
                                        </p:tgtEl>
                                        <p:attrNameLst>
                                          <p:attrName>ppt_h</p:attrName>
                                        </p:attrNameLst>
                                      </p:cBhvr>
                                      <p:tavLst>
                                        <p:tav tm="0">
                                          <p:val>
                                            <p:fltVal val="0"/>
                                          </p:val>
                                        </p:tav>
                                        <p:tav tm="100000">
                                          <p:val>
                                            <p:strVal val="#ppt_h"/>
                                          </p:val>
                                        </p:tav>
                                      </p:tavLst>
                                    </p:anim>
                                    <p:animEffect transition="in" filter="fade">
                                      <p:cBhvr>
                                        <p:cTn id="201" dur="500"/>
                                        <p:tgtEl>
                                          <p:spTgt spid="338"/>
                                        </p:tgtEl>
                                      </p:cBhvr>
                                    </p:animEffect>
                                  </p:childTnLst>
                                  <p:subTnLst>
                                    <p:audio>
                                      <p:cMediaNode>
                                        <p:cTn display="0" masterRel="sameClick">
                                          <p:stCondLst>
                                            <p:cond evt="begin" delay="0">
                                              <p:tn val="197"/>
                                            </p:cond>
                                          </p:stCondLst>
                                          <p:endCondLst>
                                            <p:cond evt="onStopAudio" delay="0">
                                              <p:tgtEl>
                                                <p:sldTgt/>
                                              </p:tgtEl>
                                            </p:cond>
                                          </p:endCondLst>
                                        </p:cTn>
                                        <p:tgtEl>
                                          <p:sndTgt r:embed="rId5" name="Bling.wav"/>
                                        </p:tgtEl>
                                      </p:cMediaNode>
                                    </p:audio>
                                  </p:subTnLst>
                                </p:cTn>
                              </p:par>
                              <p:par>
                                <p:cTn id="202" presetID="26" presetClass="emph" presetSubtype="0" fill="hold" grpId="1" nodeType="withEffect">
                                  <p:stCondLst>
                                    <p:cond delay="500"/>
                                  </p:stCondLst>
                                  <p:childTnLst>
                                    <p:animEffect transition="out" filter="fade">
                                      <p:cBhvr>
                                        <p:cTn id="203" dur="500" tmFilter="0, 0; .2, .5; .8, .5; 1, 0"/>
                                        <p:tgtEl>
                                          <p:spTgt spid="338"/>
                                        </p:tgtEl>
                                      </p:cBhvr>
                                    </p:animEffect>
                                    <p:animScale>
                                      <p:cBhvr>
                                        <p:cTn id="204" dur="250" autoRev="1" fill="hold"/>
                                        <p:tgtEl>
                                          <p:spTgt spid="338"/>
                                        </p:tgtEl>
                                      </p:cBhvr>
                                      <p:by x="105000" y="105000"/>
                                    </p:animScale>
                                  </p:childTnLst>
                                </p:cTn>
                              </p:par>
                              <p:par>
                                <p:cTn id="205" presetID="53" presetClass="entr" presetSubtype="16" fill="hold" grpId="0" nodeType="withEffect">
                                  <p:stCondLst>
                                    <p:cond delay="0"/>
                                  </p:stCondLst>
                                  <p:childTnLst>
                                    <p:set>
                                      <p:cBhvr>
                                        <p:cTn id="206" dur="1" fill="hold">
                                          <p:stCondLst>
                                            <p:cond delay="0"/>
                                          </p:stCondLst>
                                        </p:cTn>
                                        <p:tgtEl>
                                          <p:spTgt spid="161"/>
                                        </p:tgtEl>
                                        <p:attrNameLst>
                                          <p:attrName>style.visibility</p:attrName>
                                        </p:attrNameLst>
                                      </p:cBhvr>
                                      <p:to>
                                        <p:strVal val="visible"/>
                                      </p:to>
                                    </p:set>
                                    <p:anim calcmode="lin" valueType="num">
                                      <p:cBhvr>
                                        <p:cTn id="207" dur="500" fill="hold"/>
                                        <p:tgtEl>
                                          <p:spTgt spid="161"/>
                                        </p:tgtEl>
                                        <p:attrNameLst>
                                          <p:attrName>ppt_w</p:attrName>
                                        </p:attrNameLst>
                                      </p:cBhvr>
                                      <p:tavLst>
                                        <p:tav tm="0">
                                          <p:val>
                                            <p:fltVal val="0"/>
                                          </p:val>
                                        </p:tav>
                                        <p:tav tm="100000">
                                          <p:val>
                                            <p:strVal val="#ppt_w"/>
                                          </p:val>
                                        </p:tav>
                                      </p:tavLst>
                                    </p:anim>
                                    <p:anim calcmode="lin" valueType="num">
                                      <p:cBhvr>
                                        <p:cTn id="208" dur="500" fill="hold"/>
                                        <p:tgtEl>
                                          <p:spTgt spid="161"/>
                                        </p:tgtEl>
                                        <p:attrNameLst>
                                          <p:attrName>ppt_h</p:attrName>
                                        </p:attrNameLst>
                                      </p:cBhvr>
                                      <p:tavLst>
                                        <p:tav tm="0">
                                          <p:val>
                                            <p:fltVal val="0"/>
                                          </p:val>
                                        </p:tav>
                                        <p:tav tm="100000">
                                          <p:val>
                                            <p:strVal val="#ppt_h"/>
                                          </p:val>
                                        </p:tav>
                                      </p:tavLst>
                                    </p:anim>
                                    <p:animEffect transition="in" filter="fade">
                                      <p:cBhvr>
                                        <p:cTn id="209" dur="500"/>
                                        <p:tgtEl>
                                          <p:spTgt spid="161"/>
                                        </p:tgtEl>
                                      </p:cBhvr>
                                    </p:animEffect>
                                  </p:childTnLst>
                                  <p:subTnLst>
                                    <p:audio>
                                      <p:cMediaNode>
                                        <p:cTn display="0" masterRel="sameClick">
                                          <p:stCondLst>
                                            <p:cond evt="begin" delay="0">
                                              <p:tn val="205"/>
                                            </p:cond>
                                          </p:stCondLst>
                                          <p:endCondLst>
                                            <p:cond evt="onStopAudio" delay="0">
                                              <p:tgtEl>
                                                <p:sldTgt/>
                                              </p:tgtEl>
                                            </p:cond>
                                          </p:endCondLst>
                                        </p:cTn>
                                        <p:tgtEl>
                                          <p:sndTgt r:embed="rId5" name="Bling.wav"/>
                                        </p:tgtEl>
                                      </p:cMediaNode>
                                    </p:audio>
                                  </p:subTnLst>
                                </p:cTn>
                              </p:par>
                              <p:par>
                                <p:cTn id="210" presetID="26" presetClass="emph" presetSubtype="0" fill="hold" grpId="1" nodeType="withEffect">
                                  <p:stCondLst>
                                    <p:cond delay="500"/>
                                  </p:stCondLst>
                                  <p:childTnLst>
                                    <p:animEffect transition="out" filter="fade">
                                      <p:cBhvr>
                                        <p:cTn id="211" dur="500" tmFilter="0, 0; .2, .5; .8, .5; 1, 0"/>
                                        <p:tgtEl>
                                          <p:spTgt spid="161"/>
                                        </p:tgtEl>
                                      </p:cBhvr>
                                    </p:animEffect>
                                    <p:animScale>
                                      <p:cBhvr>
                                        <p:cTn id="212" dur="250" autoRev="1" fill="hold"/>
                                        <p:tgtEl>
                                          <p:spTgt spid="161"/>
                                        </p:tgtEl>
                                      </p:cBhvr>
                                      <p:by x="105000" y="105000"/>
                                    </p:animScale>
                                  </p:childTnLst>
                                </p:cTn>
                              </p:par>
                            </p:childTnLst>
                          </p:cTn>
                        </p:par>
                      </p:childTnLst>
                    </p:cTn>
                  </p:par>
                </p:childTnLst>
              </p:cTn>
              <p:nextCondLst>
                <p:cond evt="onClick" delay="0">
                  <p:tgtEl>
                    <p:spTgt spid="157"/>
                  </p:tgtEl>
                </p:cond>
              </p:nextCondLst>
            </p:seq>
            <p:seq concurrent="1" nextAc="seek">
              <p:cTn id="213" restart="whenNotActive" fill="hold" evtFilter="cancelBubble" nodeType="interactiveSeq">
                <p:stCondLst>
                  <p:cond evt="onClick" delay="0">
                    <p:tgtEl>
                      <p:spTgt spid="159"/>
                    </p:tgtEl>
                  </p:cond>
                </p:stCondLst>
                <p:endSync evt="end" delay="0">
                  <p:rtn val="all"/>
                </p:endSync>
                <p:childTnLst>
                  <p:par>
                    <p:cTn id="214" fill="hold">
                      <p:stCondLst>
                        <p:cond delay="0"/>
                      </p:stCondLst>
                      <p:childTnLst>
                        <p:par>
                          <p:cTn id="215" fill="hold">
                            <p:stCondLst>
                              <p:cond delay="0"/>
                            </p:stCondLst>
                            <p:childTnLst>
                              <p:par>
                                <p:cTn id="216" presetID="53" presetClass="entr" presetSubtype="16" fill="hold" grpId="0" nodeType="withEffect">
                                  <p:stCondLst>
                                    <p:cond delay="0"/>
                                  </p:stCondLst>
                                  <p:childTnLst>
                                    <p:set>
                                      <p:cBhvr>
                                        <p:cTn id="217" dur="1" fill="hold">
                                          <p:stCondLst>
                                            <p:cond delay="0"/>
                                          </p:stCondLst>
                                        </p:cTn>
                                        <p:tgtEl>
                                          <p:spTgt spid="314"/>
                                        </p:tgtEl>
                                        <p:attrNameLst>
                                          <p:attrName>style.visibility</p:attrName>
                                        </p:attrNameLst>
                                      </p:cBhvr>
                                      <p:to>
                                        <p:strVal val="visible"/>
                                      </p:to>
                                    </p:set>
                                    <p:anim calcmode="lin" valueType="num">
                                      <p:cBhvr>
                                        <p:cTn id="218" dur="500" fill="hold"/>
                                        <p:tgtEl>
                                          <p:spTgt spid="314"/>
                                        </p:tgtEl>
                                        <p:attrNameLst>
                                          <p:attrName>ppt_w</p:attrName>
                                        </p:attrNameLst>
                                      </p:cBhvr>
                                      <p:tavLst>
                                        <p:tav tm="0">
                                          <p:val>
                                            <p:fltVal val="0"/>
                                          </p:val>
                                        </p:tav>
                                        <p:tav tm="100000">
                                          <p:val>
                                            <p:strVal val="#ppt_w"/>
                                          </p:val>
                                        </p:tav>
                                      </p:tavLst>
                                    </p:anim>
                                    <p:anim calcmode="lin" valueType="num">
                                      <p:cBhvr>
                                        <p:cTn id="219" dur="500" fill="hold"/>
                                        <p:tgtEl>
                                          <p:spTgt spid="314"/>
                                        </p:tgtEl>
                                        <p:attrNameLst>
                                          <p:attrName>ppt_h</p:attrName>
                                        </p:attrNameLst>
                                      </p:cBhvr>
                                      <p:tavLst>
                                        <p:tav tm="0">
                                          <p:val>
                                            <p:fltVal val="0"/>
                                          </p:val>
                                        </p:tav>
                                        <p:tav tm="100000">
                                          <p:val>
                                            <p:strVal val="#ppt_h"/>
                                          </p:val>
                                        </p:tav>
                                      </p:tavLst>
                                    </p:anim>
                                    <p:animEffect transition="in" filter="fade">
                                      <p:cBhvr>
                                        <p:cTn id="220" dur="500"/>
                                        <p:tgtEl>
                                          <p:spTgt spid="314"/>
                                        </p:tgtEl>
                                      </p:cBhvr>
                                    </p:animEffect>
                                  </p:childTnLst>
                                  <p:subTnLst>
                                    <p:audio>
                                      <p:cMediaNode>
                                        <p:cTn display="0" masterRel="sameClick">
                                          <p:stCondLst>
                                            <p:cond evt="begin" delay="0">
                                              <p:tn val="216"/>
                                            </p:cond>
                                          </p:stCondLst>
                                          <p:endCondLst>
                                            <p:cond evt="onStopAudio" delay="0">
                                              <p:tgtEl>
                                                <p:sldTgt/>
                                              </p:tgtEl>
                                            </p:cond>
                                          </p:endCondLst>
                                        </p:cTn>
                                        <p:tgtEl>
                                          <p:sndTgt r:embed="rId5" name="Bling.wav"/>
                                        </p:tgtEl>
                                      </p:cMediaNode>
                                    </p:audio>
                                  </p:subTnLst>
                                </p:cTn>
                              </p:par>
                              <p:par>
                                <p:cTn id="221" presetID="26" presetClass="emph" presetSubtype="0" fill="hold" grpId="1" nodeType="withEffect">
                                  <p:stCondLst>
                                    <p:cond delay="500"/>
                                  </p:stCondLst>
                                  <p:childTnLst>
                                    <p:animEffect transition="out" filter="fade">
                                      <p:cBhvr>
                                        <p:cTn id="222" dur="500" tmFilter="0, 0; .2, .5; .8, .5; 1, 0"/>
                                        <p:tgtEl>
                                          <p:spTgt spid="314"/>
                                        </p:tgtEl>
                                      </p:cBhvr>
                                    </p:animEffect>
                                    <p:animScale>
                                      <p:cBhvr>
                                        <p:cTn id="223" dur="250" autoRev="1" fill="hold"/>
                                        <p:tgtEl>
                                          <p:spTgt spid="314"/>
                                        </p:tgtEl>
                                      </p:cBhvr>
                                      <p:by x="105000" y="105000"/>
                                    </p:animScale>
                                  </p:childTnLst>
                                </p:cTn>
                              </p:par>
                              <p:par>
                                <p:cTn id="224" presetID="53" presetClass="entr" presetSubtype="16" fill="hold" grpId="0" nodeType="withEffect">
                                  <p:stCondLst>
                                    <p:cond delay="0"/>
                                  </p:stCondLst>
                                  <p:childTnLst>
                                    <p:set>
                                      <p:cBhvr>
                                        <p:cTn id="225" dur="1" fill="hold">
                                          <p:stCondLst>
                                            <p:cond delay="0"/>
                                          </p:stCondLst>
                                        </p:cTn>
                                        <p:tgtEl>
                                          <p:spTgt spid="326"/>
                                        </p:tgtEl>
                                        <p:attrNameLst>
                                          <p:attrName>style.visibility</p:attrName>
                                        </p:attrNameLst>
                                      </p:cBhvr>
                                      <p:to>
                                        <p:strVal val="visible"/>
                                      </p:to>
                                    </p:set>
                                    <p:anim calcmode="lin" valueType="num">
                                      <p:cBhvr>
                                        <p:cTn id="226" dur="500" fill="hold"/>
                                        <p:tgtEl>
                                          <p:spTgt spid="326"/>
                                        </p:tgtEl>
                                        <p:attrNameLst>
                                          <p:attrName>ppt_w</p:attrName>
                                        </p:attrNameLst>
                                      </p:cBhvr>
                                      <p:tavLst>
                                        <p:tav tm="0">
                                          <p:val>
                                            <p:fltVal val="0"/>
                                          </p:val>
                                        </p:tav>
                                        <p:tav tm="100000">
                                          <p:val>
                                            <p:strVal val="#ppt_w"/>
                                          </p:val>
                                        </p:tav>
                                      </p:tavLst>
                                    </p:anim>
                                    <p:anim calcmode="lin" valueType="num">
                                      <p:cBhvr>
                                        <p:cTn id="227" dur="500" fill="hold"/>
                                        <p:tgtEl>
                                          <p:spTgt spid="326"/>
                                        </p:tgtEl>
                                        <p:attrNameLst>
                                          <p:attrName>ppt_h</p:attrName>
                                        </p:attrNameLst>
                                      </p:cBhvr>
                                      <p:tavLst>
                                        <p:tav tm="0">
                                          <p:val>
                                            <p:fltVal val="0"/>
                                          </p:val>
                                        </p:tav>
                                        <p:tav tm="100000">
                                          <p:val>
                                            <p:strVal val="#ppt_h"/>
                                          </p:val>
                                        </p:tav>
                                      </p:tavLst>
                                    </p:anim>
                                    <p:animEffect transition="in" filter="fade">
                                      <p:cBhvr>
                                        <p:cTn id="228" dur="500"/>
                                        <p:tgtEl>
                                          <p:spTgt spid="326"/>
                                        </p:tgtEl>
                                      </p:cBhvr>
                                    </p:animEffect>
                                  </p:childTnLst>
                                  <p:subTnLst>
                                    <p:audio>
                                      <p:cMediaNode>
                                        <p:cTn display="0" masterRel="sameClick">
                                          <p:stCondLst>
                                            <p:cond evt="begin" delay="0">
                                              <p:tn val="224"/>
                                            </p:cond>
                                          </p:stCondLst>
                                          <p:endCondLst>
                                            <p:cond evt="onStopAudio" delay="0">
                                              <p:tgtEl>
                                                <p:sldTgt/>
                                              </p:tgtEl>
                                            </p:cond>
                                          </p:endCondLst>
                                        </p:cTn>
                                        <p:tgtEl>
                                          <p:sndTgt r:embed="rId5" name="Bling.wav"/>
                                        </p:tgtEl>
                                      </p:cMediaNode>
                                    </p:audio>
                                  </p:subTnLst>
                                </p:cTn>
                              </p:par>
                              <p:par>
                                <p:cTn id="229" presetID="26" presetClass="emph" presetSubtype="0" fill="hold" grpId="1" nodeType="withEffect">
                                  <p:stCondLst>
                                    <p:cond delay="500"/>
                                  </p:stCondLst>
                                  <p:childTnLst>
                                    <p:animEffect transition="out" filter="fade">
                                      <p:cBhvr>
                                        <p:cTn id="230" dur="500" tmFilter="0, 0; .2, .5; .8, .5; 1, 0"/>
                                        <p:tgtEl>
                                          <p:spTgt spid="326"/>
                                        </p:tgtEl>
                                      </p:cBhvr>
                                    </p:animEffect>
                                    <p:animScale>
                                      <p:cBhvr>
                                        <p:cTn id="231" dur="250" autoRev="1" fill="hold"/>
                                        <p:tgtEl>
                                          <p:spTgt spid="326"/>
                                        </p:tgtEl>
                                      </p:cBhvr>
                                      <p:by x="105000" y="105000"/>
                                    </p:animScale>
                                  </p:childTnLst>
                                </p:cTn>
                              </p:par>
                              <p:par>
                                <p:cTn id="232" presetID="53" presetClass="entr" presetSubtype="16" fill="hold" grpId="0" nodeType="withEffect">
                                  <p:stCondLst>
                                    <p:cond delay="0"/>
                                  </p:stCondLst>
                                  <p:childTnLst>
                                    <p:set>
                                      <p:cBhvr>
                                        <p:cTn id="233" dur="1" fill="hold">
                                          <p:stCondLst>
                                            <p:cond delay="0"/>
                                          </p:stCondLst>
                                        </p:cTn>
                                        <p:tgtEl>
                                          <p:spTgt spid="348"/>
                                        </p:tgtEl>
                                        <p:attrNameLst>
                                          <p:attrName>style.visibility</p:attrName>
                                        </p:attrNameLst>
                                      </p:cBhvr>
                                      <p:to>
                                        <p:strVal val="visible"/>
                                      </p:to>
                                    </p:set>
                                    <p:anim calcmode="lin" valueType="num">
                                      <p:cBhvr>
                                        <p:cTn id="234" dur="500" fill="hold"/>
                                        <p:tgtEl>
                                          <p:spTgt spid="348"/>
                                        </p:tgtEl>
                                        <p:attrNameLst>
                                          <p:attrName>ppt_w</p:attrName>
                                        </p:attrNameLst>
                                      </p:cBhvr>
                                      <p:tavLst>
                                        <p:tav tm="0">
                                          <p:val>
                                            <p:fltVal val="0"/>
                                          </p:val>
                                        </p:tav>
                                        <p:tav tm="100000">
                                          <p:val>
                                            <p:strVal val="#ppt_w"/>
                                          </p:val>
                                        </p:tav>
                                      </p:tavLst>
                                    </p:anim>
                                    <p:anim calcmode="lin" valueType="num">
                                      <p:cBhvr>
                                        <p:cTn id="235" dur="500" fill="hold"/>
                                        <p:tgtEl>
                                          <p:spTgt spid="348"/>
                                        </p:tgtEl>
                                        <p:attrNameLst>
                                          <p:attrName>ppt_h</p:attrName>
                                        </p:attrNameLst>
                                      </p:cBhvr>
                                      <p:tavLst>
                                        <p:tav tm="0">
                                          <p:val>
                                            <p:fltVal val="0"/>
                                          </p:val>
                                        </p:tav>
                                        <p:tav tm="100000">
                                          <p:val>
                                            <p:strVal val="#ppt_h"/>
                                          </p:val>
                                        </p:tav>
                                      </p:tavLst>
                                    </p:anim>
                                    <p:animEffect transition="in" filter="fade">
                                      <p:cBhvr>
                                        <p:cTn id="236" dur="500"/>
                                        <p:tgtEl>
                                          <p:spTgt spid="348"/>
                                        </p:tgtEl>
                                      </p:cBhvr>
                                    </p:animEffect>
                                  </p:childTnLst>
                                  <p:subTnLst>
                                    <p:audio>
                                      <p:cMediaNode>
                                        <p:cTn display="0" masterRel="sameClick">
                                          <p:stCondLst>
                                            <p:cond evt="begin" delay="0">
                                              <p:tn val="232"/>
                                            </p:cond>
                                          </p:stCondLst>
                                          <p:endCondLst>
                                            <p:cond evt="onStopAudio" delay="0">
                                              <p:tgtEl>
                                                <p:sldTgt/>
                                              </p:tgtEl>
                                            </p:cond>
                                          </p:endCondLst>
                                        </p:cTn>
                                        <p:tgtEl>
                                          <p:sndTgt r:embed="rId5" name="Bling.wav"/>
                                        </p:tgtEl>
                                      </p:cMediaNode>
                                    </p:audio>
                                  </p:subTnLst>
                                </p:cTn>
                              </p:par>
                              <p:par>
                                <p:cTn id="237" presetID="26" presetClass="emph" presetSubtype="0" fill="hold" grpId="1" nodeType="withEffect">
                                  <p:stCondLst>
                                    <p:cond delay="500"/>
                                  </p:stCondLst>
                                  <p:childTnLst>
                                    <p:animEffect transition="out" filter="fade">
                                      <p:cBhvr>
                                        <p:cTn id="238" dur="500" tmFilter="0, 0; .2, .5; .8, .5; 1, 0"/>
                                        <p:tgtEl>
                                          <p:spTgt spid="348"/>
                                        </p:tgtEl>
                                      </p:cBhvr>
                                    </p:animEffect>
                                    <p:animScale>
                                      <p:cBhvr>
                                        <p:cTn id="239" dur="250" autoRev="1" fill="hold"/>
                                        <p:tgtEl>
                                          <p:spTgt spid="348"/>
                                        </p:tgtEl>
                                      </p:cBhvr>
                                      <p:by x="105000" y="105000"/>
                                    </p:animScale>
                                  </p:childTnLst>
                                </p:cTn>
                              </p:par>
                              <p:par>
                                <p:cTn id="240" presetID="53" presetClass="entr" presetSubtype="16" fill="hold" grpId="0" nodeType="withEffect">
                                  <p:stCondLst>
                                    <p:cond delay="0"/>
                                  </p:stCondLst>
                                  <p:childTnLst>
                                    <p:set>
                                      <p:cBhvr>
                                        <p:cTn id="241" dur="1" fill="hold">
                                          <p:stCondLst>
                                            <p:cond delay="0"/>
                                          </p:stCondLst>
                                        </p:cTn>
                                        <p:tgtEl>
                                          <p:spTgt spid="349"/>
                                        </p:tgtEl>
                                        <p:attrNameLst>
                                          <p:attrName>style.visibility</p:attrName>
                                        </p:attrNameLst>
                                      </p:cBhvr>
                                      <p:to>
                                        <p:strVal val="visible"/>
                                      </p:to>
                                    </p:set>
                                    <p:anim calcmode="lin" valueType="num">
                                      <p:cBhvr>
                                        <p:cTn id="242" dur="500" fill="hold"/>
                                        <p:tgtEl>
                                          <p:spTgt spid="349"/>
                                        </p:tgtEl>
                                        <p:attrNameLst>
                                          <p:attrName>ppt_w</p:attrName>
                                        </p:attrNameLst>
                                      </p:cBhvr>
                                      <p:tavLst>
                                        <p:tav tm="0">
                                          <p:val>
                                            <p:fltVal val="0"/>
                                          </p:val>
                                        </p:tav>
                                        <p:tav tm="100000">
                                          <p:val>
                                            <p:strVal val="#ppt_w"/>
                                          </p:val>
                                        </p:tav>
                                      </p:tavLst>
                                    </p:anim>
                                    <p:anim calcmode="lin" valueType="num">
                                      <p:cBhvr>
                                        <p:cTn id="243" dur="500" fill="hold"/>
                                        <p:tgtEl>
                                          <p:spTgt spid="349"/>
                                        </p:tgtEl>
                                        <p:attrNameLst>
                                          <p:attrName>ppt_h</p:attrName>
                                        </p:attrNameLst>
                                      </p:cBhvr>
                                      <p:tavLst>
                                        <p:tav tm="0">
                                          <p:val>
                                            <p:fltVal val="0"/>
                                          </p:val>
                                        </p:tav>
                                        <p:tav tm="100000">
                                          <p:val>
                                            <p:strVal val="#ppt_h"/>
                                          </p:val>
                                        </p:tav>
                                      </p:tavLst>
                                    </p:anim>
                                    <p:animEffect transition="in" filter="fade">
                                      <p:cBhvr>
                                        <p:cTn id="244" dur="500"/>
                                        <p:tgtEl>
                                          <p:spTgt spid="349"/>
                                        </p:tgtEl>
                                      </p:cBhvr>
                                    </p:animEffect>
                                  </p:childTnLst>
                                  <p:subTnLst>
                                    <p:audio>
                                      <p:cMediaNode>
                                        <p:cTn display="0" masterRel="sameClick">
                                          <p:stCondLst>
                                            <p:cond evt="begin" delay="0">
                                              <p:tn val="240"/>
                                            </p:cond>
                                          </p:stCondLst>
                                          <p:endCondLst>
                                            <p:cond evt="onStopAudio" delay="0">
                                              <p:tgtEl>
                                                <p:sldTgt/>
                                              </p:tgtEl>
                                            </p:cond>
                                          </p:endCondLst>
                                        </p:cTn>
                                        <p:tgtEl>
                                          <p:sndTgt r:embed="rId5" name="Bling.wav"/>
                                        </p:tgtEl>
                                      </p:cMediaNode>
                                    </p:audio>
                                  </p:subTnLst>
                                </p:cTn>
                              </p:par>
                              <p:par>
                                <p:cTn id="245" presetID="26" presetClass="emph" presetSubtype="0" fill="hold" grpId="1" nodeType="withEffect">
                                  <p:stCondLst>
                                    <p:cond delay="500"/>
                                  </p:stCondLst>
                                  <p:childTnLst>
                                    <p:animEffect transition="out" filter="fade">
                                      <p:cBhvr>
                                        <p:cTn id="246" dur="500" tmFilter="0, 0; .2, .5; .8, .5; 1, 0"/>
                                        <p:tgtEl>
                                          <p:spTgt spid="349"/>
                                        </p:tgtEl>
                                      </p:cBhvr>
                                    </p:animEffect>
                                    <p:animScale>
                                      <p:cBhvr>
                                        <p:cTn id="247" dur="250" autoRev="1" fill="hold"/>
                                        <p:tgtEl>
                                          <p:spTgt spid="349"/>
                                        </p:tgtEl>
                                      </p:cBhvr>
                                      <p:by x="105000" y="105000"/>
                                    </p:animScale>
                                  </p:childTnLst>
                                </p:cTn>
                              </p:par>
                            </p:childTnLst>
                          </p:cTn>
                        </p:par>
                      </p:childTnLst>
                    </p:cTn>
                  </p:par>
                </p:childTnLst>
              </p:cTn>
              <p:nextCondLst>
                <p:cond evt="onClick" delay="0">
                  <p:tgtEl>
                    <p:spTgt spid="159"/>
                  </p:tgtEl>
                </p:cond>
              </p:nextCondLst>
            </p:seq>
            <p:seq concurrent="1" nextAc="seek">
              <p:cTn id="248" restart="whenNotActive" fill="hold" evtFilter="cancelBubble" nodeType="interactiveSeq">
                <p:stCondLst>
                  <p:cond evt="onClick" delay="0">
                    <p:tgtEl>
                      <p:spTgt spid="165"/>
                    </p:tgtEl>
                  </p:cond>
                </p:stCondLst>
                <p:endSync evt="end" delay="0">
                  <p:rtn val="all"/>
                </p:endSync>
                <p:childTnLst>
                  <p:par>
                    <p:cTn id="249" fill="hold">
                      <p:stCondLst>
                        <p:cond delay="0"/>
                      </p:stCondLst>
                      <p:childTnLst>
                        <p:par>
                          <p:cTn id="250" fill="hold">
                            <p:stCondLst>
                              <p:cond delay="0"/>
                            </p:stCondLst>
                            <p:childTnLst>
                              <p:par>
                                <p:cTn id="251" presetID="53" presetClass="entr" presetSubtype="16" fill="hold" grpId="0" nodeType="withEffect">
                                  <p:stCondLst>
                                    <p:cond delay="0"/>
                                  </p:stCondLst>
                                  <p:childTnLst>
                                    <p:set>
                                      <p:cBhvr>
                                        <p:cTn id="252" dur="1" fill="hold">
                                          <p:stCondLst>
                                            <p:cond delay="0"/>
                                          </p:stCondLst>
                                        </p:cTn>
                                        <p:tgtEl>
                                          <p:spTgt spid="331"/>
                                        </p:tgtEl>
                                        <p:attrNameLst>
                                          <p:attrName>style.visibility</p:attrName>
                                        </p:attrNameLst>
                                      </p:cBhvr>
                                      <p:to>
                                        <p:strVal val="visible"/>
                                      </p:to>
                                    </p:set>
                                    <p:anim calcmode="lin" valueType="num">
                                      <p:cBhvr>
                                        <p:cTn id="253" dur="500" fill="hold"/>
                                        <p:tgtEl>
                                          <p:spTgt spid="331"/>
                                        </p:tgtEl>
                                        <p:attrNameLst>
                                          <p:attrName>ppt_w</p:attrName>
                                        </p:attrNameLst>
                                      </p:cBhvr>
                                      <p:tavLst>
                                        <p:tav tm="0">
                                          <p:val>
                                            <p:fltVal val="0"/>
                                          </p:val>
                                        </p:tav>
                                        <p:tav tm="100000">
                                          <p:val>
                                            <p:strVal val="#ppt_w"/>
                                          </p:val>
                                        </p:tav>
                                      </p:tavLst>
                                    </p:anim>
                                    <p:anim calcmode="lin" valueType="num">
                                      <p:cBhvr>
                                        <p:cTn id="254" dur="500" fill="hold"/>
                                        <p:tgtEl>
                                          <p:spTgt spid="331"/>
                                        </p:tgtEl>
                                        <p:attrNameLst>
                                          <p:attrName>ppt_h</p:attrName>
                                        </p:attrNameLst>
                                      </p:cBhvr>
                                      <p:tavLst>
                                        <p:tav tm="0">
                                          <p:val>
                                            <p:fltVal val="0"/>
                                          </p:val>
                                        </p:tav>
                                        <p:tav tm="100000">
                                          <p:val>
                                            <p:strVal val="#ppt_h"/>
                                          </p:val>
                                        </p:tav>
                                      </p:tavLst>
                                    </p:anim>
                                    <p:animEffect transition="in" filter="fade">
                                      <p:cBhvr>
                                        <p:cTn id="255" dur="500"/>
                                        <p:tgtEl>
                                          <p:spTgt spid="331"/>
                                        </p:tgtEl>
                                      </p:cBhvr>
                                    </p:animEffect>
                                  </p:childTnLst>
                                  <p:subTnLst>
                                    <p:audio>
                                      <p:cMediaNode>
                                        <p:cTn display="0" masterRel="sameClick">
                                          <p:stCondLst>
                                            <p:cond evt="begin" delay="0">
                                              <p:tn val="251"/>
                                            </p:cond>
                                          </p:stCondLst>
                                          <p:endCondLst>
                                            <p:cond evt="onStopAudio" delay="0">
                                              <p:tgtEl>
                                                <p:sldTgt/>
                                              </p:tgtEl>
                                            </p:cond>
                                          </p:endCondLst>
                                        </p:cTn>
                                        <p:tgtEl>
                                          <p:sndTgt r:embed="rId5" name="Bling.wav"/>
                                        </p:tgtEl>
                                      </p:cMediaNode>
                                    </p:audio>
                                  </p:subTnLst>
                                </p:cTn>
                              </p:par>
                              <p:par>
                                <p:cTn id="256" presetID="26" presetClass="emph" presetSubtype="0" fill="hold" grpId="1" nodeType="withEffect">
                                  <p:stCondLst>
                                    <p:cond delay="500"/>
                                  </p:stCondLst>
                                  <p:childTnLst>
                                    <p:animEffect transition="out" filter="fade">
                                      <p:cBhvr>
                                        <p:cTn id="257" dur="500" tmFilter="0, 0; .2, .5; .8, .5; 1, 0"/>
                                        <p:tgtEl>
                                          <p:spTgt spid="331"/>
                                        </p:tgtEl>
                                      </p:cBhvr>
                                    </p:animEffect>
                                    <p:animScale>
                                      <p:cBhvr>
                                        <p:cTn id="258" dur="250" autoRev="1" fill="hold"/>
                                        <p:tgtEl>
                                          <p:spTgt spid="331"/>
                                        </p:tgtEl>
                                      </p:cBhvr>
                                      <p:by x="105000" y="105000"/>
                                    </p:animScale>
                                  </p:childTnLst>
                                </p:cTn>
                              </p:par>
                              <p:par>
                                <p:cTn id="259" presetID="53" presetClass="entr" presetSubtype="16" fill="hold" grpId="0" nodeType="withEffect">
                                  <p:stCondLst>
                                    <p:cond delay="0"/>
                                  </p:stCondLst>
                                  <p:childTnLst>
                                    <p:set>
                                      <p:cBhvr>
                                        <p:cTn id="260" dur="1" fill="hold">
                                          <p:stCondLst>
                                            <p:cond delay="0"/>
                                          </p:stCondLst>
                                        </p:cTn>
                                        <p:tgtEl>
                                          <p:spTgt spid="344"/>
                                        </p:tgtEl>
                                        <p:attrNameLst>
                                          <p:attrName>style.visibility</p:attrName>
                                        </p:attrNameLst>
                                      </p:cBhvr>
                                      <p:to>
                                        <p:strVal val="visible"/>
                                      </p:to>
                                    </p:set>
                                    <p:anim calcmode="lin" valueType="num">
                                      <p:cBhvr>
                                        <p:cTn id="261" dur="500" fill="hold"/>
                                        <p:tgtEl>
                                          <p:spTgt spid="344"/>
                                        </p:tgtEl>
                                        <p:attrNameLst>
                                          <p:attrName>ppt_w</p:attrName>
                                        </p:attrNameLst>
                                      </p:cBhvr>
                                      <p:tavLst>
                                        <p:tav tm="0">
                                          <p:val>
                                            <p:fltVal val="0"/>
                                          </p:val>
                                        </p:tav>
                                        <p:tav tm="100000">
                                          <p:val>
                                            <p:strVal val="#ppt_w"/>
                                          </p:val>
                                        </p:tav>
                                      </p:tavLst>
                                    </p:anim>
                                    <p:anim calcmode="lin" valueType="num">
                                      <p:cBhvr>
                                        <p:cTn id="262" dur="500" fill="hold"/>
                                        <p:tgtEl>
                                          <p:spTgt spid="344"/>
                                        </p:tgtEl>
                                        <p:attrNameLst>
                                          <p:attrName>ppt_h</p:attrName>
                                        </p:attrNameLst>
                                      </p:cBhvr>
                                      <p:tavLst>
                                        <p:tav tm="0">
                                          <p:val>
                                            <p:fltVal val="0"/>
                                          </p:val>
                                        </p:tav>
                                        <p:tav tm="100000">
                                          <p:val>
                                            <p:strVal val="#ppt_h"/>
                                          </p:val>
                                        </p:tav>
                                      </p:tavLst>
                                    </p:anim>
                                    <p:animEffect transition="in" filter="fade">
                                      <p:cBhvr>
                                        <p:cTn id="263" dur="500"/>
                                        <p:tgtEl>
                                          <p:spTgt spid="344"/>
                                        </p:tgtEl>
                                      </p:cBhvr>
                                    </p:animEffect>
                                  </p:childTnLst>
                                  <p:subTnLst>
                                    <p:audio>
                                      <p:cMediaNode>
                                        <p:cTn display="0" masterRel="sameClick">
                                          <p:stCondLst>
                                            <p:cond evt="begin" delay="0">
                                              <p:tn val="259"/>
                                            </p:cond>
                                          </p:stCondLst>
                                          <p:endCondLst>
                                            <p:cond evt="onStopAudio" delay="0">
                                              <p:tgtEl>
                                                <p:sldTgt/>
                                              </p:tgtEl>
                                            </p:cond>
                                          </p:endCondLst>
                                        </p:cTn>
                                        <p:tgtEl>
                                          <p:sndTgt r:embed="rId5" name="Bling.wav"/>
                                        </p:tgtEl>
                                      </p:cMediaNode>
                                    </p:audio>
                                  </p:subTnLst>
                                </p:cTn>
                              </p:par>
                              <p:par>
                                <p:cTn id="264" presetID="26" presetClass="emph" presetSubtype="0" fill="hold" grpId="1" nodeType="withEffect">
                                  <p:stCondLst>
                                    <p:cond delay="500"/>
                                  </p:stCondLst>
                                  <p:childTnLst>
                                    <p:animEffect transition="out" filter="fade">
                                      <p:cBhvr>
                                        <p:cTn id="265" dur="500" tmFilter="0, 0; .2, .5; .8, .5; 1, 0"/>
                                        <p:tgtEl>
                                          <p:spTgt spid="344"/>
                                        </p:tgtEl>
                                      </p:cBhvr>
                                    </p:animEffect>
                                    <p:animScale>
                                      <p:cBhvr>
                                        <p:cTn id="266" dur="250" autoRev="1" fill="hold"/>
                                        <p:tgtEl>
                                          <p:spTgt spid="344"/>
                                        </p:tgtEl>
                                      </p:cBhvr>
                                      <p:by x="105000" y="105000"/>
                                    </p:animScale>
                                  </p:childTnLst>
                                </p:cTn>
                              </p:par>
                              <p:par>
                                <p:cTn id="267" presetID="53" presetClass="entr" presetSubtype="16" fill="hold" grpId="0" nodeType="withEffect">
                                  <p:stCondLst>
                                    <p:cond delay="0"/>
                                  </p:stCondLst>
                                  <p:childTnLst>
                                    <p:set>
                                      <p:cBhvr>
                                        <p:cTn id="268" dur="1" fill="hold">
                                          <p:stCondLst>
                                            <p:cond delay="0"/>
                                          </p:stCondLst>
                                        </p:cTn>
                                        <p:tgtEl>
                                          <p:spTgt spid="343"/>
                                        </p:tgtEl>
                                        <p:attrNameLst>
                                          <p:attrName>style.visibility</p:attrName>
                                        </p:attrNameLst>
                                      </p:cBhvr>
                                      <p:to>
                                        <p:strVal val="visible"/>
                                      </p:to>
                                    </p:set>
                                    <p:anim calcmode="lin" valueType="num">
                                      <p:cBhvr>
                                        <p:cTn id="269" dur="500" fill="hold"/>
                                        <p:tgtEl>
                                          <p:spTgt spid="343"/>
                                        </p:tgtEl>
                                        <p:attrNameLst>
                                          <p:attrName>ppt_w</p:attrName>
                                        </p:attrNameLst>
                                      </p:cBhvr>
                                      <p:tavLst>
                                        <p:tav tm="0">
                                          <p:val>
                                            <p:fltVal val="0"/>
                                          </p:val>
                                        </p:tav>
                                        <p:tav tm="100000">
                                          <p:val>
                                            <p:strVal val="#ppt_w"/>
                                          </p:val>
                                        </p:tav>
                                      </p:tavLst>
                                    </p:anim>
                                    <p:anim calcmode="lin" valueType="num">
                                      <p:cBhvr>
                                        <p:cTn id="270" dur="500" fill="hold"/>
                                        <p:tgtEl>
                                          <p:spTgt spid="343"/>
                                        </p:tgtEl>
                                        <p:attrNameLst>
                                          <p:attrName>ppt_h</p:attrName>
                                        </p:attrNameLst>
                                      </p:cBhvr>
                                      <p:tavLst>
                                        <p:tav tm="0">
                                          <p:val>
                                            <p:fltVal val="0"/>
                                          </p:val>
                                        </p:tav>
                                        <p:tav tm="100000">
                                          <p:val>
                                            <p:strVal val="#ppt_h"/>
                                          </p:val>
                                        </p:tav>
                                      </p:tavLst>
                                    </p:anim>
                                    <p:animEffect transition="in" filter="fade">
                                      <p:cBhvr>
                                        <p:cTn id="271" dur="500"/>
                                        <p:tgtEl>
                                          <p:spTgt spid="343"/>
                                        </p:tgtEl>
                                      </p:cBhvr>
                                    </p:animEffect>
                                  </p:childTnLst>
                                  <p:subTnLst>
                                    <p:audio>
                                      <p:cMediaNode>
                                        <p:cTn display="0" masterRel="sameClick">
                                          <p:stCondLst>
                                            <p:cond evt="begin" delay="0">
                                              <p:tn val="267"/>
                                            </p:cond>
                                          </p:stCondLst>
                                          <p:endCondLst>
                                            <p:cond evt="onStopAudio" delay="0">
                                              <p:tgtEl>
                                                <p:sldTgt/>
                                              </p:tgtEl>
                                            </p:cond>
                                          </p:endCondLst>
                                        </p:cTn>
                                        <p:tgtEl>
                                          <p:sndTgt r:embed="rId5" name="Bling.wav"/>
                                        </p:tgtEl>
                                      </p:cMediaNode>
                                    </p:audio>
                                  </p:subTnLst>
                                </p:cTn>
                              </p:par>
                              <p:par>
                                <p:cTn id="272" presetID="26" presetClass="emph" presetSubtype="0" fill="hold" grpId="1" nodeType="withEffect">
                                  <p:stCondLst>
                                    <p:cond delay="500"/>
                                  </p:stCondLst>
                                  <p:childTnLst>
                                    <p:animEffect transition="out" filter="fade">
                                      <p:cBhvr>
                                        <p:cTn id="273" dur="500" tmFilter="0, 0; .2, .5; .8, .5; 1, 0"/>
                                        <p:tgtEl>
                                          <p:spTgt spid="343"/>
                                        </p:tgtEl>
                                      </p:cBhvr>
                                    </p:animEffect>
                                    <p:animScale>
                                      <p:cBhvr>
                                        <p:cTn id="274" dur="250" autoRev="1" fill="hold"/>
                                        <p:tgtEl>
                                          <p:spTgt spid="343"/>
                                        </p:tgtEl>
                                      </p:cBhvr>
                                      <p:by x="105000" y="105000"/>
                                    </p:animScale>
                                  </p:childTnLst>
                                </p:cTn>
                              </p:par>
                            </p:childTnLst>
                          </p:cTn>
                        </p:par>
                      </p:childTnLst>
                    </p:cTn>
                  </p:par>
                </p:childTnLst>
              </p:cTn>
              <p:nextCondLst>
                <p:cond evt="onClick" delay="0">
                  <p:tgtEl>
                    <p:spTgt spid="165"/>
                  </p:tgtEl>
                </p:cond>
              </p:nextCondLst>
            </p:seq>
            <p:seq concurrent="1" nextAc="seek">
              <p:cTn id="275" restart="whenNotActive" fill="hold" evtFilter="cancelBubble" nodeType="interactiveSeq">
                <p:stCondLst>
                  <p:cond evt="onClick" delay="0">
                    <p:tgtEl>
                      <p:spTgt spid="166"/>
                    </p:tgtEl>
                  </p:cond>
                </p:stCondLst>
                <p:endSync evt="end" delay="0">
                  <p:rtn val="all"/>
                </p:endSync>
                <p:childTnLst>
                  <p:par>
                    <p:cTn id="276" fill="hold">
                      <p:stCondLst>
                        <p:cond delay="0"/>
                      </p:stCondLst>
                      <p:childTnLst>
                        <p:par>
                          <p:cTn id="277" fill="hold">
                            <p:stCondLst>
                              <p:cond delay="0"/>
                            </p:stCondLst>
                            <p:childTnLst>
                              <p:par>
                                <p:cTn id="278" presetID="53" presetClass="entr" presetSubtype="16" fill="hold" grpId="0" nodeType="withEffect">
                                  <p:stCondLst>
                                    <p:cond delay="0"/>
                                  </p:stCondLst>
                                  <p:childTnLst>
                                    <p:set>
                                      <p:cBhvr>
                                        <p:cTn id="279" dur="1" fill="hold">
                                          <p:stCondLst>
                                            <p:cond delay="0"/>
                                          </p:stCondLst>
                                        </p:cTn>
                                        <p:tgtEl>
                                          <p:spTgt spid="317"/>
                                        </p:tgtEl>
                                        <p:attrNameLst>
                                          <p:attrName>style.visibility</p:attrName>
                                        </p:attrNameLst>
                                      </p:cBhvr>
                                      <p:to>
                                        <p:strVal val="visible"/>
                                      </p:to>
                                    </p:set>
                                    <p:anim calcmode="lin" valueType="num">
                                      <p:cBhvr>
                                        <p:cTn id="280" dur="500" fill="hold"/>
                                        <p:tgtEl>
                                          <p:spTgt spid="317"/>
                                        </p:tgtEl>
                                        <p:attrNameLst>
                                          <p:attrName>ppt_w</p:attrName>
                                        </p:attrNameLst>
                                      </p:cBhvr>
                                      <p:tavLst>
                                        <p:tav tm="0">
                                          <p:val>
                                            <p:fltVal val="0"/>
                                          </p:val>
                                        </p:tav>
                                        <p:tav tm="100000">
                                          <p:val>
                                            <p:strVal val="#ppt_w"/>
                                          </p:val>
                                        </p:tav>
                                      </p:tavLst>
                                    </p:anim>
                                    <p:anim calcmode="lin" valueType="num">
                                      <p:cBhvr>
                                        <p:cTn id="281" dur="500" fill="hold"/>
                                        <p:tgtEl>
                                          <p:spTgt spid="317"/>
                                        </p:tgtEl>
                                        <p:attrNameLst>
                                          <p:attrName>ppt_h</p:attrName>
                                        </p:attrNameLst>
                                      </p:cBhvr>
                                      <p:tavLst>
                                        <p:tav tm="0">
                                          <p:val>
                                            <p:fltVal val="0"/>
                                          </p:val>
                                        </p:tav>
                                        <p:tav tm="100000">
                                          <p:val>
                                            <p:strVal val="#ppt_h"/>
                                          </p:val>
                                        </p:tav>
                                      </p:tavLst>
                                    </p:anim>
                                    <p:animEffect transition="in" filter="fade">
                                      <p:cBhvr>
                                        <p:cTn id="282" dur="500"/>
                                        <p:tgtEl>
                                          <p:spTgt spid="317"/>
                                        </p:tgtEl>
                                      </p:cBhvr>
                                    </p:animEffect>
                                  </p:childTnLst>
                                  <p:subTnLst>
                                    <p:audio>
                                      <p:cMediaNode>
                                        <p:cTn display="0" masterRel="sameClick">
                                          <p:stCondLst>
                                            <p:cond evt="begin" delay="0">
                                              <p:tn val="278"/>
                                            </p:cond>
                                          </p:stCondLst>
                                          <p:endCondLst>
                                            <p:cond evt="onStopAudio" delay="0">
                                              <p:tgtEl>
                                                <p:sldTgt/>
                                              </p:tgtEl>
                                            </p:cond>
                                          </p:endCondLst>
                                        </p:cTn>
                                        <p:tgtEl>
                                          <p:sndTgt r:embed="rId5" name="Bling.wav"/>
                                        </p:tgtEl>
                                      </p:cMediaNode>
                                    </p:audio>
                                  </p:subTnLst>
                                </p:cTn>
                              </p:par>
                              <p:par>
                                <p:cTn id="283" presetID="26" presetClass="emph" presetSubtype="0" fill="hold" grpId="1" nodeType="withEffect">
                                  <p:stCondLst>
                                    <p:cond delay="500"/>
                                  </p:stCondLst>
                                  <p:childTnLst>
                                    <p:animEffect transition="out" filter="fade">
                                      <p:cBhvr>
                                        <p:cTn id="284" dur="500" tmFilter="0, 0; .2, .5; .8, .5; 1, 0"/>
                                        <p:tgtEl>
                                          <p:spTgt spid="317"/>
                                        </p:tgtEl>
                                      </p:cBhvr>
                                    </p:animEffect>
                                    <p:animScale>
                                      <p:cBhvr>
                                        <p:cTn id="285" dur="250" autoRev="1" fill="hold"/>
                                        <p:tgtEl>
                                          <p:spTgt spid="317"/>
                                        </p:tgtEl>
                                      </p:cBhvr>
                                      <p:by x="105000" y="105000"/>
                                    </p:animScale>
                                  </p:childTnLst>
                                </p:cTn>
                              </p:par>
                              <p:par>
                                <p:cTn id="286" presetID="53" presetClass="entr" presetSubtype="16" fill="hold" grpId="0" nodeType="withEffect">
                                  <p:stCondLst>
                                    <p:cond delay="0"/>
                                  </p:stCondLst>
                                  <p:childTnLst>
                                    <p:set>
                                      <p:cBhvr>
                                        <p:cTn id="287" dur="1" fill="hold">
                                          <p:stCondLst>
                                            <p:cond delay="0"/>
                                          </p:stCondLst>
                                        </p:cTn>
                                        <p:tgtEl>
                                          <p:spTgt spid="340"/>
                                        </p:tgtEl>
                                        <p:attrNameLst>
                                          <p:attrName>style.visibility</p:attrName>
                                        </p:attrNameLst>
                                      </p:cBhvr>
                                      <p:to>
                                        <p:strVal val="visible"/>
                                      </p:to>
                                    </p:set>
                                    <p:anim calcmode="lin" valueType="num">
                                      <p:cBhvr>
                                        <p:cTn id="288" dur="500" fill="hold"/>
                                        <p:tgtEl>
                                          <p:spTgt spid="340"/>
                                        </p:tgtEl>
                                        <p:attrNameLst>
                                          <p:attrName>ppt_w</p:attrName>
                                        </p:attrNameLst>
                                      </p:cBhvr>
                                      <p:tavLst>
                                        <p:tav tm="0">
                                          <p:val>
                                            <p:fltVal val="0"/>
                                          </p:val>
                                        </p:tav>
                                        <p:tav tm="100000">
                                          <p:val>
                                            <p:strVal val="#ppt_w"/>
                                          </p:val>
                                        </p:tav>
                                      </p:tavLst>
                                    </p:anim>
                                    <p:anim calcmode="lin" valueType="num">
                                      <p:cBhvr>
                                        <p:cTn id="289" dur="500" fill="hold"/>
                                        <p:tgtEl>
                                          <p:spTgt spid="340"/>
                                        </p:tgtEl>
                                        <p:attrNameLst>
                                          <p:attrName>ppt_h</p:attrName>
                                        </p:attrNameLst>
                                      </p:cBhvr>
                                      <p:tavLst>
                                        <p:tav tm="0">
                                          <p:val>
                                            <p:fltVal val="0"/>
                                          </p:val>
                                        </p:tav>
                                        <p:tav tm="100000">
                                          <p:val>
                                            <p:strVal val="#ppt_h"/>
                                          </p:val>
                                        </p:tav>
                                      </p:tavLst>
                                    </p:anim>
                                    <p:animEffect transition="in" filter="fade">
                                      <p:cBhvr>
                                        <p:cTn id="290" dur="500"/>
                                        <p:tgtEl>
                                          <p:spTgt spid="340"/>
                                        </p:tgtEl>
                                      </p:cBhvr>
                                    </p:animEffect>
                                  </p:childTnLst>
                                  <p:subTnLst>
                                    <p:audio>
                                      <p:cMediaNode>
                                        <p:cTn display="0" masterRel="sameClick">
                                          <p:stCondLst>
                                            <p:cond evt="begin" delay="0">
                                              <p:tn val="286"/>
                                            </p:cond>
                                          </p:stCondLst>
                                          <p:endCondLst>
                                            <p:cond evt="onStopAudio" delay="0">
                                              <p:tgtEl>
                                                <p:sldTgt/>
                                              </p:tgtEl>
                                            </p:cond>
                                          </p:endCondLst>
                                        </p:cTn>
                                        <p:tgtEl>
                                          <p:sndTgt r:embed="rId5" name="Bling.wav"/>
                                        </p:tgtEl>
                                      </p:cMediaNode>
                                    </p:audio>
                                  </p:subTnLst>
                                </p:cTn>
                              </p:par>
                              <p:par>
                                <p:cTn id="291" presetID="26" presetClass="emph" presetSubtype="0" fill="hold" grpId="1" nodeType="withEffect">
                                  <p:stCondLst>
                                    <p:cond delay="500"/>
                                  </p:stCondLst>
                                  <p:childTnLst>
                                    <p:animEffect transition="out" filter="fade">
                                      <p:cBhvr>
                                        <p:cTn id="292" dur="500" tmFilter="0, 0; .2, .5; .8, .5; 1, 0"/>
                                        <p:tgtEl>
                                          <p:spTgt spid="340"/>
                                        </p:tgtEl>
                                      </p:cBhvr>
                                    </p:animEffect>
                                    <p:animScale>
                                      <p:cBhvr>
                                        <p:cTn id="293" dur="250" autoRev="1" fill="hold"/>
                                        <p:tgtEl>
                                          <p:spTgt spid="340"/>
                                        </p:tgtEl>
                                      </p:cBhvr>
                                      <p:by x="105000" y="105000"/>
                                    </p:animScale>
                                  </p:childTnLst>
                                </p:cTn>
                              </p:par>
                              <p:par>
                                <p:cTn id="294" presetID="53" presetClass="entr" presetSubtype="16" fill="hold" grpId="0" nodeType="withEffect">
                                  <p:stCondLst>
                                    <p:cond delay="0"/>
                                  </p:stCondLst>
                                  <p:childTnLst>
                                    <p:set>
                                      <p:cBhvr>
                                        <p:cTn id="295" dur="1" fill="hold">
                                          <p:stCondLst>
                                            <p:cond delay="0"/>
                                          </p:stCondLst>
                                        </p:cTn>
                                        <p:tgtEl>
                                          <p:spTgt spid="353"/>
                                        </p:tgtEl>
                                        <p:attrNameLst>
                                          <p:attrName>style.visibility</p:attrName>
                                        </p:attrNameLst>
                                      </p:cBhvr>
                                      <p:to>
                                        <p:strVal val="visible"/>
                                      </p:to>
                                    </p:set>
                                    <p:anim calcmode="lin" valueType="num">
                                      <p:cBhvr>
                                        <p:cTn id="296" dur="500" fill="hold"/>
                                        <p:tgtEl>
                                          <p:spTgt spid="353"/>
                                        </p:tgtEl>
                                        <p:attrNameLst>
                                          <p:attrName>ppt_w</p:attrName>
                                        </p:attrNameLst>
                                      </p:cBhvr>
                                      <p:tavLst>
                                        <p:tav tm="0">
                                          <p:val>
                                            <p:fltVal val="0"/>
                                          </p:val>
                                        </p:tav>
                                        <p:tav tm="100000">
                                          <p:val>
                                            <p:strVal val="#ppt_w"/>
                                          </p:val>
                                        </p:tav>
                                      </p:tavLst>
                                    </p:anim>
                                    <p:anim calcmode="lin" valueType="num">
                                      <p:cBhvr>
                                        <p:cTn id="297" dur="500" fill="hold"/>
                                        <p:tgtEl>
                                          <p:spTgt spid="353"/>
                                        </p:tgtEl>
                                        <p:attrNameLst>
                                          <p:attrName>ppt_h</p:attrName>
                                        </p:attrNameLst>
                                      </p:cBhvr>
                                      <p:tavLst>
                                        <p:tav tm="0">
                                          <p:val>
                                            <p:fltVal val="0"/>
                                          </p:val>
                                        </p:tav>
                                        <p:tav tm="100000">
                                          <p:val>
                                            <p:strVal val="#ppt_h"/>
                                          </p:val>
                                        </p:tav>
                                      </p:tavLst>
                                    </p:anim>
                                    <p:animEffect transition="in" filter="fade">
                                      <p:cBhvr>
                                        <p:cTn id="298" dur="500"/>
                                        <p:tgtEl>
                                          <p:spTgt spid="353"/>
                                        </p:tgtEl>
                                      </p:cBhvr>
                                    </p:animEffect>
                                  </p:childTnLst>
                                  <p:subTnLst>
                                    <p:audio>
                                      <p:cMediaNode>
                                        <p:cTn display="0" masterRel="sameClick">
                                          <p:stCondLst>
                                            <p:cond evt="begin" delay="0">
                                              <p:tn val="294"/>
                                            </p:cond>
                                          </p:stCondLst>
                                          <p:endCondLst>
                                            <p:cond evt="onStopAudio" delay="0">
                                              <p:tgtEl>
                                                <p:sldTgt/>
                                              </p:tgtEl>
                                            </p:cond>
                                          </p:endCondLst>
                                        </p:cTn>
                                        <p:tgtEl>
                                          <p:sndTgt r:embed="rId5" name="Bling.wav"/>
                                        </p:tgtEl>
                                      </p:cMediaNode>
                                    </p:audio>
                                  </p:subTnLst>
                                </p:cTn>
                              </p:par>
                              <p:par>
                                <p:cTn id="299" presetID="26" presetClass="emph" presetSubtype="0" fill="hold" grpId="1" nodeType="withEffect">
                                  <p:stCondLst>
                                    <p:cond delay="500"/>
                                  </p:stCondLst>
                                  <p:childTnLst>
                                    <p:animEffect transition="out" filter="fade">
                                      <p:cBhvr>
                                        <p:cTn id="300" dur="500" tmFilter="0, 0; .2, .5; .8, .5; 1, 0"/>
                                        <p:tgtEl>
                                          <p:spTgt spid="353"/>
                                        </p:tgtEl>
                                      </p:cBhvr>
                                    </p:animEffect>
                                    <p:animScale>
                                      <p:cBhvr>
                                        <p:cTn id="301" dur="250" autoRev="1" fill="hold"/>
                                        <p:tgtEl>
                                          <p:spTgt spid="353"/>
                                        </p:tgtEl>
                                      </p:cBhvr>
                                      <p:by x="105000" y="105000"/>
                                    </p:animScale>
                                  </p:childTnLst>
                                </p:cTn>
                              </p:par>
                              <p:par>
                                <p:cTn id="302" presetID="53" presetClass="entr" presetSubtype="16" fill="hold" grpId="0" nodeType="withEffect">
                                  <p:stCondLst>
                                    <p:cond delay="0"/>
                                  </p:stCondLst>
                                  <p:childTnLst>
                                    <p:set>
                                      <p:cBhvr>
                                        <p:cTn id="303" dur="1" fill="hold">
                                          <p:stCondLst>
                                            <p:cond delay="0"/>
                                          </p:stCondLst>
                                        </p:cTn>
                                        <p:tgtEl>
                                          <p:spTgt spid="316"/>
                                        </p:tgtEl>
                                        <p:attrNameLst>
                                          <p:attrName>style.visibility</p:attrName>
                                        </p:attrNameLst>
                                      </p:cBhvr>
                                      <p:to>
                                        <p:strVal val="visible"/>
                                      </p:to>
                                    </p:set>
                                    <p:anim calcmode="lin" valueType="num">
                                      <p:cBhvr>
                                        <p:cTn id="304" dur="500" fill="hold"/>
                                        <p:tgtEl>
                                          <p:spTgt spid="316"/>
                                        </p:tgtEl>
                                        <p:attrNameLst>
                                          <p:attrName>ppt_w</p:attrName>
                                        </p:attrNameLst>
                                      </p:cBhvr>
                                      <p:tavLst>
                                        <p:tav tm="0">
                                          <p:val>
                                            <p:fltVal val="0"/>
                                          </p:val>
                                        </p:tav>
                                        <p:tav tm="100000">
                                          <p:val>
                                            <p:strVal val="#ppt_w"/>
                                          </p:val>
                                        </p:tav>
                                      </p:tavLst>
                                    </p:anim>
                                    <p:anim calcmode="lin" valueType="num">
                                      <p:cBhvr>
                                        <p:cTn id="305" dur="500" fill="hold"/>
                                        <p:tgtEl>
                                          <p:spTgt spid="316"/>
                                        </p:tgtEl>
                                        <p:attrNameLst>
                                          <p:attrName>ppt_h</p:attrName>
                                        </p:attrNameLst>
                                      </p:cBhvr>
                                      <p:tavLst>
                                        <p:tav tm="0">
                                          <p:val>
                                            <p:fltVal val="0"/>
                                          </p:val>
                                        </p:tav>
                                        <p:tav tm="100000">
                                          <p:val>
                                            <p:strVal val="#ppt_h"/>
                                          </p:val>
                                        </p:tav>
                                      </p:tavLst>
                                    </p:anim>
                                    <p:animEffect transition="in" filter="fade">
                                      <p:cBhvr>
                                        <p:cTn id="306" dur="500"/>
                                        <p:tgtEl>
                                          <p:spTgt spid="316"/>
                                        </p:tgtEl>
                                      </p:cBhvr>
                                    </p:animEffect>
                                  </p:childTnLst>
                                  <p:subTnLst>
                                    <p:audio>
                                      <p:cMediaNode>
                                        <p:cTn display="0" masterRel="sameClick">
                                          <p:stCondLst>
                                            <p:cond evt="begin" delay="0">
                                              <p:tn val="302"/>
                                            </p:cond>
                                          </p:stCondLst>
                                          <p:endCondLst>
                                            <p:cond evt="onStopAudio" delay="0">
                                              <p:tgtEl>
                                                <p:sldTgt/>
                                              </p:tgtEl>
                                            </p:cond>
                                          </p:endCondLst>
                                        </p:cTn>
                                        <p:tgtEl>
                                          <p:sndTgt r:embed="rId5" name="Bling.wav"/>
                                        </p:tgtEl>
                                      </p:cMediaNode>
                                    </p:audio>
                                  </p:subTnLst>
                                </p:cTn>
                              </p:par>
                              <p:par>
                                <p:cTn id="307" presetID="26" presetClass="emph" presetSubtype="0" fill="hold" grpId="1" nodeType="withEffect">
                                  <p:stCondLst>
                                    <p:cond delay="500"/>
                                  </p:stCondLst>
                                  <p:childTnLst>
                                    <p:animEffect transition="out" filter="fade">
                                      <p:cBhvr>
                                        <p:cTn id="308" dur="500" tmFilter="0, 0; .2, .5; .8, .5; 1, 0"/>
                                        <p:tgtEl>
                                          <p:spTgt spid="316"/>
                                        </p:tgtEl>
                                      </p:cBhvr>
                                    </p:animEffect>
                                    <p:animScale>
                                      <p:cBhvr>
                                        <p:cTn id="309" dur="250" autoRev="1" fill="hold"/>
                                        <p:tgtEl>
                                          <p:spTgt spid="316"/>
                                        </p:tgtEl>
                                      </p:cBhvr>
                                      <p:by x="105000" y="105000"/>
                                    </p:animScale>
                                  </p:childTnLst>
                                </p:cTn>
                              </p:par>
                              <p:par>
                                <p:cTn id="310" presetID="53" presetClass="entr" presetSubtype="16" fill="hold" grpId="0" nodeType="withEffect">
                                  <p:stCondLst>
                                    <p:cond delay="0"/>
                                  </p:stCondLst>
                                  <p:childTnLst>
                                    <p:set>
                                      <p:cBhvr>
                                        <p:cTn id="311" dur="1" fill="hold">
                                          <p:stCondLst>
                                            <p:cond delay="0"/>
                                          </p:stCondLst>
                                        </p:cTn>
                                        <p:tgtEl>
                                          <p:spTgt spid="193"/>
                                        </p:tgtEl>
                                        <p:attrNameLst>
                                          <p:attrName>style.visibility</p:attrName>
                                        </p:attrNameLst>
                                      </p:cBhvr>
                                      <p:to>
                                        <p:strVal val="visible"/>
                                      </p:to>
                                    </p:set>
                                    <p:anim calcmode="lin" valueType="num">
                                      <p:cBhvr>
                                        <p:cTn id="312" dur="500" fill="hold"/>
                                        <p:tgtEl>
                                          <p:spTgt spid="193"/>
                                        </p:tgtEl>
                                        <p:attrNameLst>
                                          <p:attrName>ppt_w</p:attrName>
                                        </p:attrNameLst>
                                      </p:cBhvr>
                                      <p:tavLst>
                                        <p:tav tm="0">
                                          <p:val>
                                            <p:fltVal val="0"/>
                                          </p:val>
                                        </p:tav>
                                        <p:tav tm="100000">
                                          <p:val>
                                            <p:strVal val="#ppt_w"/>
                                          </p:val>
                                        </p:tav>
                                      </p:tavLst>
                                    </p:anim>
                                    <p:anim calcmode="lin" valueType="num">
                                      <p:cBhvr>
                                        <p:cTn id="313" dur="500" fill="hold"/>
                                        <p:tgtEl>
                                          <p:spTgt spid="193"/>
                                        </p:tgtEl>
                                        <p:attrNameLst>
                                          <p:attrName>ppt_h</p:attrName>
                                        </p:attrNameLst>
                                      </p:cBhvr>
                                      <p:tavLst>
                                        <p:tav tm="0">
                                          <p:val>
                                            <p:fltVal val="0"/>
                                          </p:val>
                                        </p:tav>
                                        <p:tav tm="100000">
                                          <p:val>
                                            <p:strVal val="#ppt_h"/>
                                          </p:val>
                                        </p:tav>
                                      </p:tavLst>
                                    </p:anim>
                                    <p:animEffect transition="in" filter="fade">
                                      <p:cBhvr>
                                        <p:cTn id="314" dur="500"/>
                                        <p:tgtEl>
                                          <p:spTgt spid="193"/>
                                        </p:tgtEl>
                                      </p:cBhvr>
                                    </p:animEffect>
                                  </p:childTnLst>
                                  <p:subTnLst>
                                    <p:audio>
                                      <p:cMediaNode>
                                        <p:cTn display="0" masterRel="sameClick">
                                          <p:stCondLst>
                                            <p:cond evt="begin" delay="0">
                                              <p:tn val="310"/>
                                            </p:cond>
                                          </p:stCondLst>
                                          <p:endCondLst>
                                            <p:cond evt="onStopAudio" delay="0">
                                              <p:tgtEl>
                                                <p:sldTgt/>
                                              </p:tgtEl>
                                            </p:cond>
                                          </p:endCondLst>
                                        </p:cTn>
                                        <p:tgtEl>
                                          <p:sndTgt r:embed="rId5" name="Bling.wav"/>
                                        </p:tgtEl>
                                      </p:cMediaNode>
                                    </p:audio>
                                  </p:subTnLst>
                                </p:cTn>
                              </p:par>
                              <p:par>
                                <p:cTn id="315" presetID="26" presetClass="emph" presetSubtype="0" fill="hold" grpId="1" nodeType="withEffect">
                                  <p:stCondLst>
                                    <p:cond delay="500"/>
                                  </p:stCondLst>
                                  <p:childTnLst>
                                    <p:animEffect transition="out" filter="fade">
                                      <p:cBhvr>
                                        <p:cTn id="316" dur="500" tmFilter="0, 0; .2, .5; .8, .5; 1, 0"/>
                                        <p:tgtEl>
                                          <p:spTgt spid="193"/>
                                        </p:tgtEl>
                                      </p:cBhvr>
                                    </p:animEffect>
                                    <p:animScale>
                                      <p:cBhvr>
                                        <p:cTn id="317" dur="250" autoRev="1" fill="hold"/>
                                        <p:tgtEl>
                                          <p:spTgt spid="193"/>
                                        </p:tgtEl>
                                      </p:cBhvr>
                                      <p:by x="105000" y="105000"/>
                                    </p:animScale>
                                  </p:childTnLst>
                                </p:cTn>
                              </p:par>
                              <p:par>
                                <p:cTn id="318" presetID="53" presetClass="entr" presetSubtype="16" fill="hold" grpId="0" nodeType="withEffect">
                                  <p:stCondLst>
                                    <p:cond delay="0"/>
                                  </p:stCondLst>
                                  <p:childTnLst>
                                    <p:set>
                                      <p:cBhvr>
                                        <p:cTn id="319" dur="1" fill="hold">
                                          <p:stCondLst>
                                            <p:cond delay="0"/>
                                          </p:stCondLst>
                                        </p:cTn>
                                        <p:tgtEl>
                                          <p:spTgt spid="191"/>
                                        </p:tgtEl>
                                        <p:attrNameLst>
                                          <p:attrName>style.visibility</p:attrName>
                                        </p:attrNameLst>
                                      </p:cBhvr>
                                      <p:to>
                                        <p:strVal val="visible"/>
                                      </p:to>
                                    </p:set>
                                    <p:anim calcmode="lin" valueType="num">
                                      <p:cBhvr>
                                        <p:cTn id="320" dur="500" fill="hold"/>
                                        <p:tgtEl>
                                          <p:spTgt spid="191"/>
                                        </p:tgtEl>
                                        <p:attrNameLst>
                                          <p:attrName>ppt_w</p:attrName>
                                        </p:attrNameLst>
                                      </p:cBhvr>
                                      <p:tavLst>
                                        <p:tav tm="0">
                                          <p:val>
                                            <p:fltVal val="0"/>
                                          </p:val>
                                        </p:tav>
                                        <p:tav tm="100000">
                                          <p:val>
                                            <p:strVal val="#ppt_w"/>
                                          </p:val>
                                        </p:tav>
                                      </p:tavLst>
                                    </p:anim>
                                    <p:anim calcmode="lin" valueType="num">
                                      <p:cBhvr>
                                        <p:cTn id="321" dur="500" fill="hold"/>
                                        <p:tgtEl>
                                          <p:spTgt spid="191"/>
                                        </p:tgtEl>
                                        <p:attrNameLst>
                                          <p:attrName>ppt_h</p:attrName>
                                        </p:attrNameLst>
                                      </p:cBhvr>
                                      <p:tavLst>
                                        <p:tav tm="0">
                                          <p:val>
                                            <p:fltVal val="0"/>
                                          </p:val>
                                        </p:tav>
                                        <p:tav tm="100000">
                                          <p:val>
                                            <p:strVal val="#ppt_h"/>
                                          </p:val>
                                        </p:tav>
                                      </p:tavLst>
                                    </p:anim>
                                    <p:animEffect transition="in" filter="fade">
                                      <p:cBhvr>
                                        <p:cTn id="322" dur="500"/>
                                        <p:tgtEl>
                                          <p:spTgt spid="191"/>
                                        </p:tgtEl>
                                      </p:cBhvr>
                                    </p:animEffect>
                                  </p:childTnLst>
                                  <p:subTnLst>
                                    <p:audio>
                                      <p:cMediaNode>
                                        <p:cTn display="0" masterRel="sameClick">
                                          <p:stCondLst>
                                            <p:cond evt="begin" delay="0">
                                              <p:tn val="318"/>
                                            </p:cond>
                                          </p:stCondLst>
                                          <p:endCondLst>
                                            <p:cond evt="onStopAudio" delay="0">
                                              <p:tgtEl>
                                                <p:sldTgt/>
                                              </p:tgtEl>
                                            </p:cond>
                                          </p:endCondLst>
                                        </p:cTn>
                                        <p:tgtEl>
                                          <p:sndTgt r:embed="rId5" name="Bling.wav"/>
                                        </p:tgtEl>
                                      </p:cMediaNode>
                                    </p:audio>
                                  </p:subTnLst>
                                </p:cTn>
                              </p:par>
                              <p:par>
                                <p:cTn id="323" presetID="26" presetClass="emph" presetSubtype="0" fill="hold" grpId="1" nodeType="withEffect">
                                  <p:stCondLst>
                                    <p:cond delay="500"/>
                                  </p:stCondLst>
                                  <p:childTnLst>
                                    <p:animEffect transition="out" filter="fade">
                                      <p:cBhvr>
                                        <p:cTn id="324" dur="500" tmFilter="0, 0; .2, .5; .8, .5; 1, 0"/>
                                        <p:tgtEl>
                                          <p:spTgt spid="191"/>
                                        </p:tgtEl>
                                      </p:cBhvr>
                                    </p:animEffect>
                                    <p:animScale>
                                      <p:cBhvr>
                                        <p:cTn id="325" dur="250" autoRev="1" fill="hold"/>
                                        <p:tgtEl>
                                          <p:spTgt spid="191"/>
                                        </p:tgtEl>
                                      </p:cBhvr>
                                      <p:by x="105000" y="105000"/>
                                    </p:animScale>
                                  </p:childTnLst>
                                </p:cTn>
                              </p:par>
                              <p:par>
                                <p:cTn id="326" presetID="53" presetClass="entr" presetSubtype="16" fill="hold" grpId="0" nodeType="withEffect">
                                  <p:stCondLst>
                                    <p:cond delay="0"/>
                                  </p:stCondLst>
                                  <p:childTnLst>
                                    <p:set>
                                      <p:cBhvr>
                                        <p:cTn id="327" dur="1" fill="hold">
                                          <p:stCondLst>
                                            <p:cond delay="0"/>
                                          </p:stCondLst>
                                        </p:cTn>
                                        <p:tgtEl>
                                          <p:spTgt spid="192"/>
                                        </p:tgtEl>
                                        <p:attrNameLst>
                                          <p:attrName>style.visibility</p:attrName>
                                        </p:attrNameLst>
                                      </p:cBhvr>
                                      <p:to>
                                        <p:strVal val="visible"/>
                                      </p:to>
                                    </p:set>
                                    <p:anim calcmode="lin" valueType="num">
                                      <p:cBhvr>
                                        <p:cTn id="328" dur="500" fill="hold"/>
                                        <p:tgtEl>
                                          <p:spTgt spid="192"/>
                                        </p:tgtEl>
                                        <p:attrNameLst>
                                          <p:attrName>ppt_w</p:attrName>
                                        </p:attrNameLst>
                                      </p:cBhvr>
                                      <p:tavLst>
                                        <p:tav tm="0">
                                          <p:val>
                                            <p:fltVal val="0"/>
                                          </p:val>
                                        </p:tav>
                                        <p:tav tm="100000">
                                          <p:val>
                                            <p:strVal val="#ppt_w"/>
                                          </p:val>
                                        </p:tav>
                                      </p:tavLst>
                                    </p:anim>
                                    <p:anim calcmode="lin" valueType="num">
                                      <p:cBhvr>
                                        <p:cTn id="329" dur="500" fill="hold"/>
                                        <p:tgtEl>
                                          <p:spTgt spid="192"/>
                                        </p:tgtEl>
                                        <p:attrNameLst>
                                          <p:attrName>ppt_h</p:attrName>
                                        </p:attrNameLst>
                                      </p:cBhvr>
                                      <p:tavLst>
                                        <p:tav tm="0">
                                          <p:val>
                                            <p:fltVal val="0"/>
                                          </p:val>
                                        </p:tav>
                                        <p:tav tm="100000">
                                          <p:val>
                                            <p:strVal val="#ppt_h"/>
                                          </p:val>
                                        </p:tav>
                                      </p:tavLst>
                                    </p:anim>
                                    <p:animEffect transition="in" filter="fade">
                                      <p:cBhvr>
                                        <p:cTn id="330" dur="500"/>
                                        <p:tgtEl>
                                          <p:spTgt spid="192"/>
                                        </p:tgtEl>
                                      </p:cBhvr>
                                    </p:animEffect>
                                  </p:childTnLst>
                                  <p:subTnLst>
                                    <p:audio>
                                      <p:cMediaNode>
                                        <p:cTn display="0" masterRel="sameClick">
                                          <p:stCondLst>
                                            <p:cond evt="begin" delay="0">
                                              <p:tn val="326"/>
                                            </p:cond>
                                          </p:stCondLst>
                                          <p:endCondLst>
                                            <p:cond evt="onStopAudio" delay="0">
                                              <p:tgtEl>
                                                <p:sldTgt/>
                                              </p:tgtEl>
                                            </p:cond>
                                          </p:endCondLst>
                                        </p:cTn>
                                        <p:tgtEl>
                                          <p:sndTgt r:embed="rId5" name="Bling.wav"/>
                                        </p:tgtEl>
                                      </p:cMediaNode>
                                    </p:audio>
                                  </p:subTnLst>
                                </p:cTn>
                              </p:par>
                              <p:par>
                                <p:cTn id="331" presetID="26" presetClass="emph" presetSubtype="0" fill="hold" grpId="1" nodeType="withEffect">
                                  <p:stCondLst>
                                    <p:cond delay="500"/>
                                  </p:stCondLst>
                                  <p:childTnLst>
                                    <p:animEffect transition="out" filter="fade">
                                      <p:cBhvr>
                                        <p:cTn id="332" dur="500" tmFilter="0, 0; .2, .5; .8, .5; 1, 0"/>
                                        <p:tgtEl>
                                          <p:spTgt spid="192"/>
                                        </p:tgtEl>
                                      </p:cBhvr>
                                    </p:animEffect>
                                    <p:animScale>
                                      <p:cBhvr>
                                        <p:cTn id="333" dur="250" autoRev="1" fill="hold"/>
                                        <p:tgtEl>
                                          <p:spTgt spid="192"/>
                                        </p:tgtEl>
                                      </p:cBhvr>
                                      <p:by x="105000" y="105000"/>
                                    </p:animScale>
                                  </p:childTnLst>
                                </p:cTn>
                              </p:par>
                              <p:par>
                                <p:cTn id="334" presetID="53" presetClass="entr" presetSubtype="16" fill="hold" grpId="0" nodeType="withEffect">
                                  <p:stCondLst>
                                    <p:cond delay="0"/>
                                  </p:stCondLst>
                                  <p:childTnLst>
                                    <p:set>
                                      <p:cBhvr>
                                        <p:cTn id="335" dur="1" fill="hold">
                                          <p:stCondLst>
                                            <p:cond delay="0"/>
                                          </p:stCondLst>
                                        </p:cTn>
                                        <p:tgtEl>
                                          <p:spTgt spid="355"/>
                                        </p:tgtEl>
                                        <p:attrNameLst>
                                          <p:attrName>style.visibility</p:attrName>
                                        </p:attrNameLst>
                                      </p:cBhvr>
                                      <p:to>
                                        <p:strVal val="visible"/>
                                      </p:to>
                                    </p:set>
                                    <p:anim calcmode="lin" valueType="num">
                                      <p:cBhvr>
                                        <p:cTn id="336" dur="500" fill="hold"/>
                                        <p:tgtEl>
                                          <p:spTgt spid="355"/>
                                        </p:tgtEl>
                                        <p:attrNameLst>
                                          <p:attrName>ppt_w</p:attrName>
                                        </p:attrNameLst>
                                      </p:cBhvr>
                                      <p:tavLst>
                                        <p:tav tm="0">
                                          <p:val>
                                            <p:fltVal val="0"/>
                                          </p:val>
                                        </p:tav>
                                        <p:tav tm="100000">
                                          <p:val>
                                            <p:strVal val="#ppt_w"/>
                                          </p:val>
                                        </p:tav>
                                      </p:tavLst>
                                    </p:anim>
                                    <p:anim calcmode="lin" valueType="num">
                                      <p:cBhvr>
                                        <p:cTn id="337" dur="500" fill="hold"/>
                                        <p:tgtEl>
                                          <p:spTgt spid="355"/>
                                        </p:tgtEl>
                                        <p:attrNameLst>
                                          <p:attrName>ppt_h</p:attrName>
                                        </p:attrNameLst>
                                      </p:cBhvr>
                                      <p:tavLst>
                                        <p:tav tm="0">
                                          <p:val>
                                            <p:fltVal val="0"/>
                                          </p:val>
                                        </p:tav>
                                        <p:tav tm="100000">
                                          <p:val>
                                            <p:strVal val="#ppt_h"/>
                                          </p:val>
                                        </p:tav>
                                      </p:tavLst>
                                    </p:anim>
                                    <p:animEffect transition="in" filter="fade">
                                      <p:cBhvr>
                                        <p:cTn id="338" dur="500"/>
                                        <p:tgtEl>
                                          <p:spTgt spid="355"/>
                                        </p:tgtEl>
                                      </p:cBhvr>
                                    </p:animEffect>
                                  </p:childTnLst>
                                  <p:subTnLst>
                                    <p:audio>
                                      <p:cMediaNode>
                                        <p:cTn display="0" masterRel="sameClick">
                                          <p:stCondLst>
                                            <p:cond evt="begin" delay="0">
                                              <p:tn val="334"/>
                                            </p:cond>
                                          </p:stCondLst>
                                          <p:endCondLst>
                                            <p:cond evt="onStopAudio" delay="0">
                                              <p:tgtEl>
                                                <p:sldTgt/>
                                              </p:tgtEl>
                                            </p:cond>
                                          </p:endCondLst>
                                        </p:cTn>
                                        <p:tgtEl>
                                          <p:sndTgt r:embed="rId5" name="Bling.wav"/>
                                        </p:tgtEl>
                                      </p:cMediaNode>
                                    </p:audio>
                                  </p:subTnLst>
                                </p:cTn>
                              </p:par>
                              <p:par>
                                <p:cTn id="339" presetID="26" presetClass="emph" presetSubtype="0" fill="hold" grpId="1" nodeType="withEffect">
                                  <p:stCondLst>
                                    <p:cond delay="500"/>
                                  </p:stCondLst>
                                  <p:childTnLst>
                                    <p:animEffect transition="out" filter="fade">
                                      <p:cBhvr>
                                        <p:cTn id="340" dur="500" tmFilter="0, 0; .2, .5; .8, .5; 1, 0"/>
                                        <p:tgtEl>
                                          <p:spTgt spid="355"/>
                                        </p:tgtEl>
                                      </p:cBhvr>
                                    </p:animEffect>
                                    <p:animScale>
                                      <p:cBhvr>
                                        <p:cTn id="341" dur="250" autoRev="1" fill="hold"/>
                                        <p:tgtEl>
                                          <p:spTgt spid="355"/>
                                        </p:tgtEl>
                                      </p:cBhvr>
                                      <p:by x="105000" y="105000"/>
                                    </p:animScale>
                                  </p:childTnLst>
                                </p:cTn>
                              </p:par>
                            </p:childTnLst>
                          </p:cTn>
                        </p:par>
                      </p:childTnLst>
                    </p:cTn>
                  </p:par>
                </p:childTnLst>
              </p:cTn>
              <p:nextCondLst>
                <p:cond evt="onClick" delay="0">
                  <p:tgtEl>
                    <p:spTgt spid="166"/>
                  </p:tgtEl>
                </p:cond>
              </p:nextCondLst>
            </p:seq>
            <p:seq concurrent="1" nextAc="seek">
              <p:cTn id="342" restart="whenNotActive" fill="hold" evtFilter="cancelBubble" nodeType="interactiveSeq">
                <p:stCondLst>
                  <p:cond evt="onClick" delay="0">
                    <p:tgtEl>
                      <p:spTgt spid="167"/>
                    </p:tgtEl>
                  </p:cond>
                </p:stCondLst>
                <p:endSync evt="end" delay="0">
                  <p:rtn val="all"/>
                </p:endSync>
                <p:childTnLst>
                  <p:par>
                    <p:cTn id="343" fill="hold">
                      <p:stCondLst>
                        <p:cond delay="0"/>
                      </p:stCondLst>
                      <p:childTnLst>
                        <p:par>
                          <p:cTn id="344" fill="hold">
                            <p:stCondLst>
                              <p:cond delay="0"/>
                            </p:stCondLst>
                            <p:childTnLst>
                              <p:par>
                                <p:cTn id="345" presetID="53" presetClass="entr" presetSubtype="16" fill="hold" grpId="0" nodeType="withEffect">
                                  <p:stCondLst>
                                    <p:cond delay="0"/>
                                  </p:stCondLst>
                                  <p:childTnLst>
                                    <p:set>
                                      <p:cBhvr>
                                        <p:cTn id="346" dur="1" fill="hold">
                                          <p:stCondLst>
                                            <p:cond delay="0"/>
                                          </p:stCondLst>
                                        </p:cTn>
                                        <p:tgtEl>
                                          <p:spTgt spid="318"/>
                                        </p:tgtEl>
                                        <p:attrNameLst>
                                          <p:attrName>style.visibility</p:attrName>
                                        </p:attrNameLst>
                                      </p:cBhvr>
                                      <p:to>
                                        <p:strVal val="visible"/>
                                      </p:to>
                                    </p:set>
                                    <p:anim calcmode="lin" valueType="num">
                                      <p:cBhvr>
                                        <p:cTn id="347" dur="500" fill="hold"/>
                                        <p:tgtEl>
                                          <p:spTgt spid="318"/>
                                        </p:tgtEl>
                                        <p:attrNameLst>
                                          <p:attrName>ppt_w</p:attrName>
                                        </p:attrNameLst>
                                      </p:cBhvr>
                                      <p:tavLst>
                                        <p:tav tm="0">
                                          <p:val>
                                            <p:fltVal val="0"/>
                                          </p:val>
                                        </p:tav>
                                        <p:tav tm="100000">
                                          <p:val>
                                            <p:strVal val="#ppt_w"/>
                                          </p:val>
                                        </p:tav>
                                      </p:tavLst>
                                    </p:anim>
                                    <p:anim calcmode="lin" valueType="num">
                                      <p:cBhvr>
                                        <p:cTn id="348" dur="500" fill="hold"/>
                                        <p:tgtEl>
                                          <p:spTgt spid="318"/>
                                        </p:tgtEl>
                                        <p:attrNameLst>
                                          <p:attrName>ppt_h</p:attrName>
                                        </p:attrNameLst>
                                      </p:cBhvr>
                                      <p:tavLst>
                                        <p:tav tm="0">
                                          <p:val>
                                            <p:fltVal val="0"/>
                                          </p:val>
                                        </p:tav>
                                        <p:tav tm="100000">
                                          <p:val>
                                            <p:strVal val="#ppt_h"/>
                                          </p:val>
                                        </p:tav>
                                      </p:tavLst>
                                    </p:anim>
                                    <p:animEffect transition="in" filter="fade">
                                      <p:cBhvr>
                                        <p:cTn id="349" dur="500"/>
                                        <p:tgtEl>
                                          <p:spTgt spid="318"/>
                                        </p:tgtEl>
                                      </p:cBhvr>
                                    </p:animEffect>
                                  </p:childTnLst>
                                  <p:subTnLst>
                                    <p:audio>
                                      <p:cMediaNode>
                                        <p:cTn display="0" masterRel="sameClick">
                                          <p:stCondLst>
                                            <p:cond evt="begin" delay="0">
                                              <p:tn val="345"/>
                                            </p:cond>
                                          </p:stCondLst>
                                          <p:endCondLst>
                                            <p:cond evt="onStopAudio" delay="0">
                                              <p:tgtEl>
                                                <p:sldTgt/>
                                              </p:tgtEl>
                                            </p:cond>
                                          </p:endCondLst>
                                        </p:cTn>
                                        <p:tgtEl>
                                          <p:sndTgt r:embed="rId5" name="Bling.wav"/>
                                        </p:tgtEl>
                                      </p:cMediaNode>
                                    </p:audio>
                                  </p:subTnLst>
                                </p:cTn>
                              </p:par>
                              <p:par>
                                <p:cTn id="350" presetID="26" presetClass="emph" presetSubtype="0" fill="hold" grpId="1" nodeType="withEffect">
                                  <p:stCondLst>
                                    <p:cond delay="500"/>
                                  </p:stCondLst>
                                  <p:childTnLst>
                                    <p:animEffect transition="out" filter="fade">
                                      <p:cBhvr>
                                        <p:cTn id="351" dur="500" tmFilter="0, 0; .2, .5; .8, .5; 1, 0"/>
                                        <p:tgtEl>
                                          <p:spTgt spid="318"/>
                                        </p:tgtEl>
                                      </p:cBhvr>
                                    </p:animEffect>
                                    <p:animScale>
                                      <p:cBhvr>
                                        <p:cTn id="352" dur="250" autoRev="1" fill="hold"/>
                                        <p:tgtEl>
                                          <p:spTgt spid="318"/>
                                        </p:tgtEl>
                                      </p:cBhvr>
                                      <p:by x="105000" y="105000"/>
                                    </p:animScale>
                                  </p:childTnLst>
                                </p:cTn>
                              </p:par>
                              <p:par>
                                <p:cTn id="353" presetID="53" presetClass="entr" presetSubtype="16" fill="hold" grpId="0" nodeType="withEffect">
                                  <p:stCondLst>
                                    <p:cond delay="0"/>
                                  </p:stCondLst>
                                  <p:childTnLst>
                                    <p:set>
                                      <p:cBhvr>
                                        <p:cTn id="354" dur="1" fill="hold">
                                          <p:stCondLst>
                                            <p:cond delay="0"/>
                                          </p:stCondLst>
                                        </p:cTn>
                                        <p:tgtEl>
                                          <p:spTgt spid="330"/>
                                        </p:tgtEl>
                                        <p:attrNameLst>
                                          <p:attrName>style.visibility</p:attrName>
                                        </p:attrNameLst>
                                      </p:cBhvr>
                                      <p:to>
                                        <p:strVal val="visible"/>
                                      </p:to>
                                    </p:set>
                                    <p:anim calcmode="lin" valueType="num">
                                      <p:cBhvr>
                                        <p:cTn id="355" dur="500" fill="hold"/>
                                        <p:tgtEl>
                                          <p:spTgt spid="330"/>
                                        </p:tgtEl>
                                        <p:attrNameLst>
                                          <p:attrName>ppt_w</p:attrName>
                                        </p:attrNameLst>
                                      </p:cBhvr>
                                      <p:tavLst>
                                        <p:tav tm="0">
                                          <p:val>
                                            <p:fltVal val="0"/>
                                          </p:val>
                                        </p:tav>
                                        <p:tav tm="100000">
                                          <p:val>
                                            <p:strVal val="#ppt_w"/>
                                          </p:val>
                                        </p:tav>
                                      </p:tavLst>
                                    </p:anim>
                                    <p:anim calcmode="lin" valueType="num">
                                      <p:cBhvr>
                                        <p:cTn id="356" dur="500" fill="hold"/>
                                        <p:tgtEl>
                                          <p:spTgt spid="330"/>
                                        </p:tgtEl>
                                        <p:attrNameLst>
                                          <p:attrName>ppt_h</p:attrName>
                                        </p:attrNameLst>
                                      </p:cBhvr>
                                      <p:tavLst>
                                        <p:tav tm="0">
                                          <p:val>
                                            <p:fltVal val="0"/>
                                          </p:val>
                                        </p:tav>
                                        <p:tav tm="100000">
                                          <p:val>
                                            <p:strVal val="#ppt_h"/>
                                          </p:val>
                                        </p:tav>
                                      </p:tavLst>
                                    </p:anim>
                                    <p:animEffect transition="in" filter="fade">
                                      <p:cBhvr>
                                        <p:cTn id="357" dur="500"/>
                                        <p:tgtEl>
                                          <p:spTgt spid="330"/>
                                        </p:tgtEl>
                                      </p:cBhvr>
                                    </p:animEffect>
                                  </p:childTnLst>
                                  <p:subTnLst>
                                    <p:audio>
                                      <p:cMediaNode>
                                        <p:cTn display="0" masterRel="sameClick">
                                          <p:stCondLst>
                                            <p:cond evt="begin" delay="0">
                                              <p:tn val="353"/>
                                            </p:cond>
                                          </p:stCondLst>
                                          <p:endCondLst>
                                            <p:cond evt="onStopAudio" delay="0">
                                              <p:tgtEl>
                                                <p:sldTgt/>
                                              </p:tgtEl>
                                            </p:cond>
                                          </p:endCondLst>
                                        </p:cTn>
                                        <p:tgtEl>
                                          <p:sndTgt r:embed="rId5" name="Bling.wav"/>
                                        </p:tgtEl>
                                      </p:cMediaNode>
                                    </p:audio>
                                  </p:subTnLst>
                                </p:cTn>
                              </p:par>
                              <p:par>
                                <p:cTn id="358" presetID="26" presetClass="emph" presetSubtype="0" fill="hold" grpId="1" nodeType="withEffect">
                                  <p:stCondLst>
                                    <p:cond delay="500"/>
                                  </p:stCondLst>
                                  <p:childTnLst>
                                    <p:animEffect transition="out" filter="fade">
                                      <p:cBhvr>
                                        <p:cTn id="359" dur="500" tmFilter="0, 0; .2, .5; .8, .5; 1, 0"/>
                                        <p:tgtEl>
                                          <p:spTgt spid="330"/>
                                        </p:tgtEl>
                                      </p:cBhvr>
                                    </p:animEffect>
                                    <p:animScale>
                                      <p:cBhvr>
                                        <p:cTn id="360" dur="250" autoRev="1" fill="hold"/>
                                        <p:tgtEl>
                                          <p:spTgt spid="330"/>
                                        </p:tgtEl>
                                      </p:cBhvr>
                                      <p:by x="105000" y="105000"/>
                                    </p:animScale>
                                  </p:childTnLst>
                                </p:cTn>
                              </p:par>
                              <p:par>
                                <p:cTn id="361" presetID="53" presetClass="entr" presetSubtype="16" fill="hold" grpId="0" nodeType="withEffect">
                                  <p:stCondLst>
                                    <p:cond delay="0"/>
                                  </p:stCondLst>
                                  <p:childTnLst>
                                    <p:set>
                                      <p:cBhvr>
                                        <p:cTn id="362" dur="1" fill="hold">
                                          <p:stCondLst>
                                            <p:cond delay="0"/>
                                          </p:stCondLst>
                                        </p:cTn>
                                        <p:tgtEl>
                                          <p:spTgt spid="334"/>
                                        </p:tgtEl>
                                        <p:attrNameLst>
                                          <p:attrName>style.visibility</p:attrName>
                                        </p:attrNameLst>
                                      </p:cBhvr>
                                      <p:to>
                                        <p:strVal val="visible"/>
                                      </p:to>
                                    </p:set>
                                    <p:anim calcmode="lin" valueType="num">
                                      <p:cBhvr>
                                        <p:cTn id="363" dur="500" fill="hold"/>
                                        <p:tgtEl>
                                          <p:spTgt spid="334"/>
                                        </p:tgtEl>
                                        <p:attrNameLst>
                                          <p:attrName>ppt_w</p:attrName>
                                        </p:attrNameLst>
                                      </p:cBhvr>
                                      <p:tavLst>
                                        <p:tav tm="0">
                                          <p:val>
                                            <p:fltVal val="0"/>
                                          </p:val>
                                        </p:tav>
                                        <p:tav tm="100000">
                                          <p:val>
                                            <p:strVal val="#ppt_w"/>
                                          </p:val>
                                        </p:tav>
                                      </p:tavLst>
                                    </p:anim>
                                    <p:anim calcmode="lin" valueType="num">
                                      <p:cBhvr>
                                        <p:cTn id="364" dur="500" fill="hold"/>
                                        <p:tgtEl>
                                          <p:spTgt spid="334"/>
                                        </p:tgtEl>
                                        <p:attrNameLst>
                                          <p:attrName>ppt_h</p:attrName>
                                        </p:attrNameLst>
                                      </p:cBhvr>
                                      <p:tavLst>
                                        <p:tav tm="0">
                                          <p:val>
                                            <p:fltVal val="0"/>
                                          </p:val>
                                        </p:tav>
                                        <p:tav tm="100000">
                                          <p:val>
                                            <p:strVal val="#ppt_h"/>
                                          </p:val>
                                        </p:tav>
                                      </p:tavLst>
                                    </p:anim>
                                    <p:animEffect transition="in" filter="fade">
                                      <p:cBhvr>
                                        <p:cTn id="365" dur="500"/>
                                        <p:tgtEl>
                                          <p:spTgt spid="334"/>
                                        </p:tgtEl>
                                      </p:cBhvr>
                                    </p:animEffect>
                                  </p:childTnLst>
                                  <p:subTnLst>
                                    <p:audio>
                                      <p:cMediaNode>
                                        <p:cTn display="0" masterRel="sameClick">
                                          <p:stCondLst>
                                            <p:cond evt="begin" delay="0">
                                              <p:tn val="361"/>
                                            </p:cond>
                                          </p:stCondLst>
                                          <p:endCondLst>
                                            <p:cond evt="onStopAudio" delay="0">
                                              <p:tgtEl>
                                                <p:sldTgt/>
                                              </p:tgtEl>
                                            </p:cond>
                                          </p:endCondLst>
                                        </p:cTn>
                                        <p:tgtEl>
                                          <p:sndTgt r:embed="rId5" name="Bling.wav"/>
                                        </p:tgtEl>
                                      </p:cMediaNode>
                                    </p:audio>
                                  </p:subTnLst>
                                </p:cTn>
                              </p:par>
                              <p:par>
                                <p:cTn id="366" presetID="26" presetClass="emph" presetSubtype="0" fill="hold" grpId="1" nodeType="withEffect">
                                  <p:stCondLst>
                                    <p:cond delay="500"/>
                                  </p:stCondLst>
                                  <p:childTnLst>
                                    <p:animEffect transition="out" filter="fade">
                                      <p:cBhvr>
                                        <p:cTn id="367" dur="500" tmFilter="0, 0; .2, .5; .8, .5; 1, 0"/>
                                        <p:tgtEl>
                                          <p:spTgt spid="334"/>
                                        </p:tgtEl>
                                      </p:cBhvr>
                                    </p:animEffect>
                                    <p:animScale>
                                      <p:cBhvr>
                                        <p:cTn id="368" dur="250" autoRev="1" fill="hold"/>
                                        <p:tgtEl>
                                          <p:spTgt spid="334"/>
                                        </p:tgtEl>
                                      </p:cBhvr>
                                      <p:by x="105000" y="105000"/>
                                    </p:animScale>
                                  </p:childTnLst>
                                </p:cTn>
                              </p:par>
                              <p:par>
                                <p:cTn id="369" presetID="53" presetClass="entr" presetSubtype="16" fill="hold" grpId="0" nodeType="withEffect">
                                  <p:stCondLst>
                                    <p:cond delay="0"/>
                                  </p:stCondLst>
                                  <p:childTnLst>
                                    <p:set>
                                      <p:cBhvr>
                                        <p:cTn id="370" dur="1" fill="hold">
                                          <p:stCondLst>
                                            <p:cond delay="0"/>
                                          </p:stCondLst>
                                        </p:cTn>
                                        <p:tgtEl>
                                          <p:spTgt spid="335"/>
                                        </p:tgtEl>
                                        <p:attrNameLst>
                                          <p:attrName>style.visibility</p:attrName>
                                        </p:attrNameLst>
                                      </p:cBhvr>
                                      <p:to>
                                        <p:strVal val="visible"/>
                                      </p:to>
                                    </p:set>
                                    <p:anim calcmode="lin" valueType="num">
                                      <p:cBhvr>
                                        <p:cTn id="371" dur="500" fill="hold"/>
                                        <p:tgtEl>
                                          <p:spTgt spid="335"/>
                                        </p:tgtEl>
                                        <p:attrNameLst>
                                          <p:attrName>ppt_w</p:attrName>
                                        </p:attrNameLst>
                                      </p:cBhvr>
                                      <p:tavLst>
                                        <p:tav tm="0">
                                          <p:val>
                                            <p:fltVal val="0"/>
                                          </p:val>
                                        </p:tav>
                                        <p:tav tm="100000">
                                          <p:val>
                                            <p:strVal val="#ppt_w"/>
                                          </p:val>
                                        </p:tav>
                                      </p:tavLst>
                                    </p:anim>
                                    <p:anim calcmode="lin" valueType="num">
                                      <p:cBhvr>
                                        <p:cTn id="372" dur="500" fill="hold"/>
                                        <p:tgtEl>
                                          <p:spTgt spid="335"/>
                                        </p:tgtEl>
                                        <p:attrNameLst>
                                          <p:attrName>ppt_h</p:attrName>
                                        </p:attrNameLst>
                                      </p:cBhvr>
                                      <p:tavLst>
                                        <p:tav tm="0">
                                          <p:val>
                                            <p:fltVal val="0"/>
                                          </p:val>
                                        </p:tav>
                                        <p:tav tm="100000">
                                          <p:val>
                                            <p:strVal val="#ppt_h"/>
                                          </p:val>
                                        </p:tav>
                                      </p:tavLst>
                                    </p:anim>
                                    <p:animEffect transition="in" filter="fade">
                                      <p:cBhvr>
                                        <p:cTn id="373" dur="500"/>
                                        <p:tgtEl>
                                          <p:spTgt spid="335"/>
                                        </p:tgtEl>
                                      </p:cBhvr>
                                    </p:animEffect>
                                  </p:childTnLst>
                                  <p:subTnLst>
                                    <p:audio>
                                      <p:cMediaNode>
                                        <p:cTn display="0" masterRel="sameClick">
                                          <p:stCondLst>
                                            <p:cond evt="begin" delay="0">
                                              <p:tn val="369"/>
                                            </p:cond>
                                          </p:stCondLst>
                                          <p:endCondLst>
                                            <p:cond evt="onStopAudio" delay="0">
                                              <p:tgtEl>
                                                <p:sldTgt/>
                                              </p:tgtEl>
                                            </p:cond>
                                          </p:endCondLst>
                                        </p:cTn>
                                        <p:tgtEl>
                                          <p:sndTgt r:embed="rId5" name="Bling.wav"/>
                                        </p:tgtEl>
                                      </p:cMediaNode>
                                    </p:audio>
                                  </p:subTnLst>
                                </p:cTn>
                              </p:par>
                              <p:par>
                                <p:cTn id="374" presetID="26" presetClass="emph" presetSubtype="0" fill="hold" grpId="1" nodeType="withEffect">
                                  <p:stCondLst>
                                    <p:cond delay="500"/>
                                  </p:stCondLst>
                                  <p:childTnLst>
                                    <p:animEffect transition="out" filter="fade">
                                      <p:cBhvr>
                                        <p:cTn id="375" dur="500" tmFilter="0, 0; .2, .5; .8, .5; 1, 0"/>
                                        <p:tgtEl>
                                          <p:spTgt spid="335"/>
                                        </p:tgtEl>
                                      </p:cBhvr>
                                    </p:animEffect>
                                    <p:animScale>
                                      <p:cBhvr>
                                        <p:cTn id="376" dur="250" autoRev="1" fill="hold"/>
                                        <p:tgtEl>
                                          <p:spTgt spid="335"/>
                                        </p:tgtEl>
                                      </p:cBhvr>
                                      <p:by x="105000" y="105000"/>
                                    </p:animScale>
                                  </p:childTnLst>
                                </p:cTn>
                              </p:par>
                            </p:childTnLst>
                          </p:cTn>
                        </p:par>
                      </p:childTnLst>
                    </p:cTn>
                  </p:par>
                </p:childTnLst>
              </p:cTn>
              <p:nextCondLst>
                <p:cond evt="onClick" delay="0">
                  <p:tgtEl>
                    <p:spTgt spid="167"/>
                  </p:tgtEl>
                </p:cond>
              </p:nextCondLst>
            </p:seq>
            <p:seq concurrent="1" nextAc="seek">
              <p:cTn id="377" restart="whenNotActive" fill="hold" evtFilter="cancelBubble" nodeType="interactiveSeq">
                <p:stCondLst>
                  <p:cond evt="onClick" delay="0">
                    <p:tgtEl>
                      <p:spTgt spid="172"/>
                    </p:tgtEl>
                  </p:cond>
                </p:stCondLst>
                <p:endSync evt="end" delay="0">
                  <p:rtn val="all"/>
                </p:endSync>
                <p:childTnLst>
                  <p:par>
                    <p:cTn id="378" fill="hold">
                      <p:stCondLst>
                        <p:cond delay="0"/>
                      </p:stCondLst>
                      <p:childTnLst>
                        <p:par>
                          <p:cTn id="379" fill="hold">
                            <p:stCondLst>
                              <p:cond delay="0"/>
                            </p:stCondLst>
                            <p:childTnLst>
                              <p:par>
                                <p:cTn id="380" presetID="53" presetClass="entr" presetSubtype="16" fill="hold" grpId="0" nodeType="withEffect">
                                  <p:stCondLst>
                                    <p:cond delay="0"/>
                                  </p:stCondLst>
                                  <p:childTnLst>
                                    <p:set>
                                      <p:cBhvr>
                                        <p:cTn id="381" dur="1" fill="hold">
                                          <p:stCondLst>
                                            <p:cond delay="0"/>
                                          </p:stCondLst>
                                        </p:cTn>
                                        <p:tgtEl>
                                          <p:spTgt spid="329"/>
                                        </p:tgtEl>
                                        <p:attrNameLst>
                                          <p:attrName>style.visibility</p:attrName>
                                        </p:attrNameLst>
                                      </p:cBhvr>
                                      <p:to>
                                        <p:strVal val="visible"/>
                                      </p:to>
                                    </p:set>
                                    <p:anim calcmode="lin" valueType="num">
                                      <p:cBhvr>
                                        <p:cTn id="382" dur="500" fill="hold"/>
                                        <p:tgtEl>
                                          <p:spTgt spid="329"/>
                                        </p:tgtEl>
                                        <p:attrNameLst>
                                          <p:attrName>ppt_w</p:attrName>
                                        </p:attrNameLst>
                                      </p:cBhvr>
                                      <p:tavLst>
                                        <p:tav tm="0">
                                          <p:val>
                                            <p:fltVal val="0"/>
                                          </p:val>
                                        </p:tav>
                                        <p:tav tm="100000">
                                          <p:val>
                                            <p:strVal val="#ppt_w"/>
                                          </p:val>
                                        </p:tav>
                                      </p:tavLst>
                                    </p:anim>
                                    <p:anim calcmode="lin" valueType="num">
                                      <p:cBhvr>
                                        <p:cTn id="383" dur="500" fill="hold"/>
                                        <p:tgtEl>
                                          <p:spTgt spid="329"/>
                                        </p:tgtEl>
                                        <p:attrNameLst>
                                          <p:attrName>ppt_h</p:attrName>
                                        </p:attrNameLst>
                                      </p:cBhvr>
                                      <p:tavLst>
                                        <p:tav tm="0">
                                          <p:val>
                                            <p:fltVal val="0"/>
                                          </p:val>
                                        </p:tav>
                                        <p:tav tm="100000">
                                          <p:val>
                                            <p:strVal val="#ppt_h"/>
                                          </p:val>
                                        </p:tav>
                                      </p:tavLst>
                                    </p:anim>
                                    <p:animEffect transition="in" filter="fade">
                                      <p:cBhvr>
                                        <p:cTn id="384" dur="500"/>
                                        <p:tgtEl>
                                          <p:spTgt spid="329"/>
                                        </p:tgtEl>
                                      </p:cBhvr>
                                    </p:animEffect>
                                  </p:childTnLst>
                                  <p:subTnLst>
                                    <p:audio>
                                      <p:cMediaNode>
                                        <p:cTn display="0" masterRel="sameClick">
                                          <p:stCondLst>
                                            <p:cond evt="begin" delay="0">
                                              <p:tn val="380"/>
                                            </p:cond>
                                          </p:stCondLst>
                                          <p:endCondLst>
                                            <p:cond evt="onStopAudio" delay="0">
                                              <p:tgtEl>
                                                <p:sldTgt/>
                                              </p:tgtEl>
                                            </p:cond>
                                          </p:endCondLst>
                                        </p:cTn>
                                        <p:tgtEl>
                                          <p:sndTgt r:embed="rId5" name="Bling.wav"/>
                                        </p:tgtEl>
                                      </p:cMediaNode>
                                    </p:audio>
                                  </p:subTnLst>
                                </p:cTn>
                              </p:par>
                              <p:par>
                                <p:cTn id="385" presetID="26" presetClass="emph" presetSubtype="0" fill="hold" grpId="1" nodeType="withEffect">
                                  <p:stCondLst>
                                    <p:cond delay="500"/>
                                  </p:stCondLst>
                                  <p:childTnLst>
                                    <p:animEffect transition="out" filter="fade">
                                      <p:cBhvr>
                                        <p:cTn id="386" dur="500" tmFilter="0, 0; .2, .5; .8, .5; 1, 0"/>
                                        <p:tgtEl>
                                          <p:spTgt spid="329"/>
                                        </p:tgtEl>
                                      </p:cBhvr>
                                    </p:animEffect>
                                    <p:animScale>
                                      <p:cBhvr>
                                        <p:cTn id="387" dur="250" autoRev="1" fill="hold"/>
                                        <p:tgtEl>
                                          <p:spTgt spid="329"/>
                                        </p:tgtEl>
                                      </p:cBhvr>
                                      <p:by x="105000" y="105000"/>
                                    </p:animScale>
                                  </p:childTnLst>
                                </p:cTn>
                              </p:par>
                              <p:par>
                                <p:cTn id="388" presetID="53" presetClass="entr" presetSubtype="16" fill="hold" grpId="0" nodeType="withEffect">
                                  <p:stCondLst>
                                    <p:cond delay="0"/>
                                  </p:stCondLst>
                                  <p:childTnLst>
                                    <p:set>
                                      <p:cBhvr>
                                        <p:cTn id="389" dur="1" fill="hold">
                                          <p:stCondLst>
                                            <p:cond delay="0"/>
                                          </p:stCondLst>
                                        </p:cTn>
                                        <p:tgtEl>
                                          <p:spTgt spid="321"/>
                                        </p:tgtEl>
                                        <p:attrNameLst>
                                          <p:attrName>style.visibility</p:attrName>
                                        </p:attrNameLst>
                                      </p:cBhvr>
                                      <p:to>
                                        <p:strVal val="visible"/>
                                      </p:to>
                                    </p:set>
                                    <p:anim calcmode="lin" valueType="num">
                                      <p:cBhvr>
                                        <p:cTn id="390" dur="500" fill="hold"/>
                                        <p:tgtEl>
                                          <p:spTgt spid="321"/>
                                        </p:tgtEl>
                                        <p:attrNameLst>
                                          <p:attrName>ppt_w</p:attrName>
                                        </p:attrNameLst>
                                      </p:cBhvr>
                                      <p:tavLst>
                                        <p:tav tm="0">
                                          <p:val>
                                            <p:fltVal val="0"/>
                                          </p:val>
                                        </p:tav>
                                        <p:tav tm="100000">
                                          <p:val>
                                            <p:strVal val="#ppt_w"/>
                                          </p:val>
                                        </p:tav>
                                      </p:tavLst>
                                    </p:anim>
                                    <p:anim calcmode="lin" valueType="num">
                                      <p:cBhvr>
                                        <p:cTn id="391" dur="500" fill="hold"/>
                                        <p:tgtEl>
                                          <p:spTgt spid="321"/>
                                        </p:tgtEl>
                                        <p:attrNameLst>
                                          <p:attrName>ppt_h</p:attrName>
                                        </p:attrNameLst>
                                      </p:cBhvr>
                                      <p:tavLst>
                                        <p:tav tm="0">
                                          <p:val>
                                            <p:fltVal val="0"/>
                                          </p:val>
                                        </p:tav>
                                        <p:tav tm="100000">
                                          <p:val>
                                            <p:strVal val="#ppt_h"/>
                                          </p:val>
                                        </p:tav>
                                      </p:tavLst>
                                    </p:anim>
                                    <p:animEffect transition="in" filter="fade">
                                      <p:cBhvr>
                                        <p:cTn id="392" dur="500"/>
                                        <p:tgtEl>
                                          <p:spTgt spid="321"/>
                                        </p:tgtEl>
                                      </p:cBhvr>
                                    </p:animEffect>
                                  </p:childTnLst>
                                  <p:subTnLst>
                                    <p:audio>
                                      <p:cMediaNode>
                                        <p:cTn display="0" masterRel="sameClick">
                                          <p:stCondLst>
                                            <p:cond evt="begin" delay="0">
                                              <p:tn val="388"/>
                                            </p:cond>
                                          </p:stCondLst>
                                          <p:endCondLst>
                                            <p:cond evt="onStopAudio" delay="0">
                                              <p:tgtEl>
                                                <p:sldTgt/>
                                              </p:tgtEl>
                                            </p:cond>
                                          </p:endCondLst>
                                        </p:cTn>
                                        <p:tgtEl>
                                          <p:sndTgt r:embed="rId5" name="Bling.wav"/>
                                        </p:tgtEl>
                                      </p:cMediaNode>
                                    </p:audio>
                                  </p:subTnLst>
                                </p:cTn>
                              </p:par>
                              <p:par>
                                <p:cTn id="393" presetID="26" presetClass="emph" presetSubtype="0" fill="hold" grpId="1" nodeType="withEffect">
                                  <p:stCondLst>
                                    <p:cond delay="500"/>
                                  </p:stCondLst>
                                  <p:childTnLst>
                                    <p:animEffect transition="out" filter="fade">
                                      <p:cBhvr>
                                        <p:cTn id="394" dur="500" tmFilter="0, 0; .2, .5; .8, .5; 1, 0"/>
                                        <p:tgtEl>
                                          <p:spTgt spid="321"/>
                                        </p:tgtEl>
                                      </p:cBhvr>
                                    </p:animEffect>
                                    <p:animScale>
                                      <p:cBhvr>
                                        <p:cTn id="395" dur="250" autoRev="1" fill="hold"/>
                                        <p:tgtEl>
                                          <p:spTgt spid="321"/>
                                        </p:tgtEl>
                                      </p:cBhvr>
                                      <p:by x="105000" y="105000"/>
                                    </p:animScale>
                                  </p:childTnLst>
                                </p:cTn>
                              </p:par>
                              <p:par>
                                <p:cTn id="396" presetID="53" presetClass="entr" presetSubtype="16" fill="hold" grpId="0" nodeType="withEffect">
                                  <p:stCondLst>
                                    <p:cond delay="0"/>
                                  </p:stCondLst>
                                  <p:childTnLst>
                                    <p:set>
                                      <p:cBhvr>
                                        <p:cTn id="397" dur="1" fill="hold">
                                          <p:stCondLst>
                                            <p:cond delay="0"/>
                                          </p:stCondLst>
                                        </p:cTn>
                                        <p:tgtEl>
                                          <p:spTgt spid="322"/>
                                        </p:tgtEl>
                                        <p:attrNameLst>
                                          <p:attrName>style.visibility</p:attrName>
                                        </p:attrNameLst>
                                      </p:cBhvr>
                                      <p:to>
                                        <p:strVal val="visible"/>
                                      </p:to>
                                    </p:set>
                                    <p:anim calcmode="lin" valueType="num">
                                      <p:cBhvr>
                                        <p:cTn id="398" dur="500" fill="hold"/>
                                        <p:tgtEl>
                                          <p:spTgt spid="322"/>
                                        </p:tgtEl>
                                        <p:attrNameLst>
                                          <p:attrName>ppt_w</p:attrName>
                                        </p:attrNameLst>
                                      </p:cBhvr>
                                      <p:tavLst>
                                        <p:tav tm="0">
                                          <p:val>
                                            <p:fltVal val="0"/>
                                          </p:val>
                                        </p:tav>
                                        <p:tav tm="100000">
                                          <p:val>
                                            <p:strVal val="#ppt_w"/>
                                          </p:val>
                                        </p:tav>
                                      </p:tavLst>
                                    </p:anim>
                                    <p:anim calcmode="lin" valueType="num">
                                      <p:cBhvr>
                                        <p:cTn id="399" dur="500" fill="hold"/>
                                        <p:tgtEl>
                                          <p:spTgt spid="322"/>
                                        </p:tgtEl>
                                        <p:attrNameLst>
                                          <p:attrName>ppt_h</p:attrName>
                                        </p:attrNameLst>
                                      </p:cBhvr>
                                      <p:tavLst>
                                        <p:tav tm="0">
                                          <p:val>
                                            <p:fltVal val="0"/>
                                          </p:val>
                                        </p:tav>
                                        <p:tav tm="100000">
                                          <p:val>
                                            <p:strVal val="#ppt_h"/>
                                          </p:val>
                                        </p:tav>
                                      </p:tavLst>
                                    </p:anim>
                                    <p:animEffect transition="in" filter="fade">
                                      <p:cBhvr>
                                        <p:cTn id="400" dur="500"/>
                                        <p:tgtEl>
                                          <p:spTgt spid="322"/>
                                        </p:tgtEl>
                                      </p:cBhvr>
                                    </p:animEffect>
                                  </p:childTnLst>
                                  <p:subTnLst>
                                    <p:audio>
                                      <p:cMediaNode>
                                        <p:cTn display="0" masterRel="sameClick">
                                          <p:stCondLst>
                                            <p:cond evt="begin" delay="0">
                                              <p:tn val="396"/>
                                            </p:cond>
                                          </p:stCondLst>
                                          <p:endCondLst>
                                            <p:cond evt="onStopAudio" delay="0">
                                              <p:tgtEl>
                                                <p:sldTgt/>
                                              </p:tgtEl>
                                            </p:cond>
                                          </p:endCondLst>
                                        </p:cTn>
                                        <p:tgtEl>
                                          <p:sndTgt r:embed="rId5" name="Bling.wav"/>
                                        </p:tgtEl>
                                      </p:cMediaNode>
                                    </p:audio>
                                  </p:subTnLst>
                                </p:cTn>
                              </p:par>
                              <p:par>
                                <p:cTn id="401" presetID="26" presetClass="emph" presetSubtype="0" fill="hold" grpId="1" nodeType="withEffect">
                                  <p:stCondLst>
                                    <p:cond delay="500"/>
                                  </p:stCondLst>
                                  <p:childTnLst>
                                    <p:animEffect transition="out" filter="fade">
                                      <p:cBhvr>
                                        <p:cTn id="402" dur="500" tmFilter="0, 0; .2, .5; .8, .5; 1, 0"/>
                                        <p:tgtEl>
                                          <p:spTgt spid="322"/>
                                        </p:tgtEl>
                                      </p:cBhvr>
                                    </p:animEffect>
                                    <p:animScale>
                                      <p:cBhvr>
                                        <p:cTn id="403" dur="250" autoRev="1" fill="hold"/>
                                        <p:tgtEl>
                                          <p:spTgt spid="322"/>
                                        </p:tgtEl>
                                      </p:cBhvr>
                                      <p:by x="105000" y="105000"/>
                                    </p:animScale>
                                  </p:childTnLst>
                                </p:cTn>
                              </p:par>
                              <p:par>
                                <p:cTn id="404" presetID="53" presetClass="entr" presetSubtype="16" fill="hold" grpId="0" nodeType="withEffect">
                                  <p:stCondLst>
                                    <p:cond delay="0"/>
                                  </p:stCondLst>
                                  <p:childTnLst>
                                    <p:set>
                                      <p:cBhvr>
                                        <p:cTn id="405" dur="1" fill="hold">
                                          <p:stCondLst>
                                            <p:cond delay="0"/>
                                          </p:stCondLst>
                                        </p:cTn>
                                        <p:tgtEl>
                                          <p:spTgt spid="358"/>
                                        </p:tgtEl>
                                        <p:attrNameLst>
                                          <p:attrName>style.visibility</p:attrName>
                                        </p:attrNameLst>
                                      </p:cBhvr>
                                      <p:to>
                                        <p:strVal val="visible"/>
                                      </p:to>
                                    </p:set>
                                    <p:anim calcmode="lin" valueType="num">
                                      <p:cBhvr>
                                        <p:cTn id="406" dur="500" fill="hold"/>
                                        <p:tgtEl>
                                          <p:spTgt spid="358"/>
                                        </p:tgtEl>
                                        <p:attrNameLst>
                                          <p:attrName>ppt_w</p:attrName>
                                        </p:attrNameLst>
                                      </p:cBhvr>
                                      <p:tavLst>
                                        <p:tav tm="0">
                                          <p:val>
                                            <p:fltVal val="0"/>
                                          </p:val>
                                        </p:tav>
                                        <p:tav tm="100000">
                                          <p:val>
                                            <p:strVal val="#ppt_w"/>
                                          </p:val>
                                        </p:tav>
                                      </p:tavLst>
                                    </p:anim>
                                    <p:anim calcmode="lin" valueType="num">
                                      <p:cBhvr>
                                        <p:cTn id="407" dur="500" fill="hold"/>
                                        <p:tgtEl>
                                          <p:spTgt spid="358"/>
                                        </p:tgtEl>
                                        <p:attrNameLst>
                                          <p:attrName>ppt_h</p:attrName>
                                        </p:attrNameLst>
                                      </p:cBhvr>
                                      <p:tavLst>
                                        <p:tav tm="0">
                                          <p:val>
                                            <p:fltVal val="0"/>
                                          </p:val>
                                        </p:tav>
                                        <p:tav tm="100000">
                                          <p:val>
                                            <p:strVal val="#ppt_h"/>
                                          </p:val>
                                        </p:tav>
                                      </p:tavLst>
                                    </p:anim>
                                    <p:animEffect transition="in" filter="fade">
                                      <p:cBhvr>
                                        <p:cTn id="408" dur="500"/>
                                        <p:tgtEl>
                                          <p:spTgt spid="358"/>
                                        </p:tgtEl>
                                      </p:cBhvr>
                                    </p:animEffect>
                                  </p:childTnLst>
                                  <p:subTnLst>
                                    <p:audio>
                                      <p:cMediaNode>
                                        <p:cTn display="0" masterRel="sameClick">
                                          <p:stCondLst>
                                            <p:cond evt="begin" delay="0">
                                              <p:tn val="404"/>
                                            </p:cond>
                                          </p:stCondLst>
                                          <p:endCondLst>
                                            <p:cond evt="onStopAudio" delay="0">
                                              <p:tgtEl>
                                                <p:sldTgt/>
                                              </p:tgtEl>
                                            </p:cond>
                                          </p:endCondLst>
                                        </p:cTn>
                                        <p:tgtEl>
                                          <p:sndTgt r:embed="rId5" name="Bling.wav"/>
                                        </p:tgtEl>
                                      </p:cMediaNode>
                                    </p:audio>
                                  </p:subTnLst>
                                </p:cTn>
                              </p:par>
                              <p:par>
                                <p:cTn id="409" presetID="26" presetClass="emph" presetSubtype="0" fill="hold" grpId="1" nodeType="withEffect">
                                  <p:stCondLst>
                                    <p:cond delay="500"/>
                                  </p:stCondLst>
                                  <p:childTnLst>
                                    <p:animEffect transition="out" filter="fade">
                                      <p:cBhvr>
                                        <p:cTn id="410" dur="500" tmFilter="0, 0; .2, .5; .8, .5; 1, 0"/>
                                        <p:tgtEl>
                                          <p:spTgt spid="358"/>
                                        </p:tgtEl>
                                      </p:cBhvr>
                                    </p:animEffect>
                                    <p:animScale>
                                      <p:cBhvr>
                                        <p:cTn id="411" dur="250" autoRev="1" fill="hold"/>
                                        <p:tgtEl>
                                          <p:spTgt spid="358"/>
                                        </p:tgtEl>
                                      </p:cBhvr>
                                      <p:by x="105000" y="105000"/>
                                    </p:animScale>
                                  </p:childTnLst>
                                </p:cTn>
                              </p:par>
                              <p:par>
                                <p:cTn id="412" presetID="53" presetClass="entr" presetSubtype="16" fill="hold" grpId="0" nodeType="withEffect">
                                  <p:stCondLst>
                                    <p:cond delay="0"/>
                                  </p:stCondLst>
                                  <p:childTnLst>
                                    <p:set>
                                      <p:cBhvr>
                                        <p:cTn id="413" dur="1" fill="hold">
                                          <p:stCondLst>
                                            <p:cond delay="0"/>
                                          </p:stCondLst>
                                        </p:cTn>
                                        <p:tgtEl>
                                          <p:spTgt spid="359"/>
                                        </p:tgtEl>
                                        <p:attrNameLst>
                                          <p:attrName>style.visibility</p:attrName>
                                        </p:attrNameLst>
                                      </p:cBhvr>
                                      <p:to>
                                        <p:strVal val="visible"/>
                                      </p:to>
                                    </p:set>
                                    <p:anim calcmode="lin" valueType="num">
                                      <p:cBhvr>
                                        <p:cTn id="414" dur="500" fill="hold"/>
                                        <p:tgtEl>
                                          <p:spTgt spid="359"/>
                                        </p:tgtEl>
                                        <p:attrNameLst>
                                          <p:attrName>ppt_w</p:attrName>
                                        </p:attrNameLst>
                                      </p:cBhvr>
                                      <p:tavLst>
                                        <p:tav tm="0">
                                          <p:val>
                                            <p:fltVal val="0"/>
                                          </p:val>
                                        </p:tav>
                                        <p:tav tm="100000">
                                          <p:val>
                                            <p:strVal val="#ppt_w"/>
                                          </p:val>
                                        </p:tav>
                                      </p:tavLst>
                                    </p:anim>
                                    <p:anim calcmode="lin" valueType="num">
                                      <p:cBhvr>
                                        <p:cTn id="415" dur="500" fill="hold"/>
                                        <p:tgtEl>
                                          <p:spTgt spid="359"/>
                                        </p:tgtEl>
                                        <p:attrNameLst>
                                          <p:attrName>ppt_h</p:attrName>
                                        </p:attrNameLst>
                                      </p:cBhvr>
                                      <p:tavLst>
                                        <p:tav tm="0">
                                          <p:val>
                                            <p:fltVal val="0"/>
                                          </p:val>
                                        </p:tav>
                                        <p:tav tm="100000">
                                          <p:val>
                                            <p:strVal val="#ppt_h"/>
                                          </p:val>
                                        </p:tav>
                                      </p:tavLst>
                                    </p:anim>
                                    <p:animEffect transition="in" filter="fade">
                                      <p:cBhvr>
                                        <p:cTn id="416" dur="500"/>
                                        <p:tgtEl>
                                          <p:spTgt spid="359"/>
                                        </p:tgtEl>
                                      </p:cBhvr>
                                    </p:animEffect>
                                  </p:childTnLst>
                                  <p:subTnLst>
                                    <p:audio>
                                      <p:cMediaNode>
                                        <p:cTn display="0" masterRel="sameClick">
                                          <p:stCondLst>
                                            <p:cond evt="begin" delay="0">
                                              <p:tn val="412"/>
                                            </p:cond>
                                          </p:stCondLst>
                                          <p:endCondLst>
                                            <p:cond evt="onStopAudio" delay="0">
                                              <p:tgtEl>
                                                <p:sldTgt/>
                                              </p:tgtEl>
                                            </p:cond>
                                          </p:endCondLst>
                                        </p:cTn>
                                        <p:tgtEl>
                                          <p:sndTgt r:embed="rId5" name="Bling.wav"/>
                                        </p:tgtEl>
                                      </p:cMediaNode>
                                    </p:audio>
                                  </p:subTnLst>
                                </p:cTn>
                              </p:par>
                              <p:par>
                                <p:cTn id="417" presetID="26" presetClass="emph" presetSubtype="0" fill="hold" grpId="1" nodeType="withEffect">
                                  <p:stCondLst>
                                    <p:cond delay="500"/>
                                  </p:stCondLst>
                                  <p:childTnLst>
                                    <p:animEffect transition="out" filter="fade">
                                      <p:cBhvr>
                                        <p:cTn id="418" dur="500" tmFilter="0, 0; .2, .5; .8, .5; 1, 0"/>
                                        <p:tgtEl>
                                          <p:spTgt spid="359"/>
                                        </p:tgtEl>
                                      </p:cBhvr>
                                    </p:animEffect>
                                    <p:animScale>
                                      <p:cBhvr>
                                        <p:cTn id="419" dur="250" autoRev="1" fill="hold"/>
                                        <p:tgtEl>
                                          <p:spTgt spid="359"/>
                                        </p:tgtEl>
                                      </p:cBhvr>
                                      <p:by x="105000" y="105000"/>
                                    </p:animScale>
                                  </p:childTnLst>
                                </p:cTn>
                              </p:par>
                              <p:par>
                                <p:cTn id="420" presetID="53" presetClass="entr" presetSubtype="16" fill="hold" grpId="0" nodeType="withEffect">
                                  <p:stCondLst>
                                    <p:cond delay="0"/>
                                  </p:stCondLst>
                                  <p:childTnLst>
                                    <p:set>
                                      <p:cBhvr>
                                        <p:cTn id="421" dur="1" fill="hold">
                                          <p:stCondLst>
                                            <p:cond delay="0"/>
                                          </p:stCondLst>
                                        </p:cTn>
                                        <p:tgtEl>
                                          <p:spTgt spid="360"/>
                                        </p:tgtEl>
                                        <p:attrNameLst>
                                          <p:attrName>style.visibility</p:attrName>
                                        </p:attrNameLst>
                                      </p:cBhvr>
                                      <p:to>
                                        <p:strVal val="visible"/>
                                      </p:to>
                                    </p:set>
                                    <p:anim calcmode="lin" valueType="num">
                                      <p:cBhvr>
                                        <p:cTn id="422" dur="500" fill="hold"/>
                                        <p:tgtEl>
                                          <p:spTgt spid="360"/>
                                        </p:tgtEl>
                                        <p:attrNameLst>
                                          <p:attrName>ppt_w</p:attrName>
                                        </p:attrNameLst>
                                      </p:cBhvr>
                                      <p:tavLst>
                                        <p:tav tm="0">
                                          <p:val>
                                            <p:fltVal val="0"/>
                                          </p:val>
                                        </p:tav>
                                        <p:tav tm="100000">
                                          <p:val>
                                            <p:strVal val="#ppt_w"/>
                                          </p:val>
                                        </p:tav>
                                      </p:tavLst>
                                    </p:anim>
                                    <p:anim calcmode="lin" valueType="num">
                                      <p:cBhvr>
                                        <p:cTn id="423" dur="500" fill="hold"/>
                                        <p:tgtEl>
                                          <p:spTgt spid="360"/>
                                        </p:tgtEl>
                                        <p:attrNameLst>
                                          <p:attrName>ppt_h</p:attrName>
                                        </p:attrNameLst>
                                      </p:cBhvr>
                                      <p:tavLst>
                                        <p:tav tm="0">
                                          <p:val>
                                            <p:fltVal val="0"/>
                                          </p:val>
                                        </p:tav>
                                        <p:tav tm="100000">
                                          <p:val>
                                            <p:strVal val="#ppt_h"/>
                                          </p:val>
                                        </p:tav>
                                      </p:tavLst>
                                    </p:anim>
                                    <p:animEffect transition="in" filter="fade">
                                      <p:cBhvr>
                                        <p:cTn id="424" dur="500"/>
                                        <p:tgtEl>
                                          <p:spTgt spid="360"/>
                                        </p:tgtEl>
                                      </p:cBhvr>
                                    </p:animEffect>
                                  </p:childTnLst>
                                  <p:subTnLst>
                                    <p:audio>
                                      <p:cMediaNode>
                                        <p:cTn display="0" masterRel="sameClick">
                                          <p:stCondLst>
                                            <p:cond evt="begin" delay="0">
                                              <p:tn val="420"/>
                                            </p:cond>
                                          </p:stCondLst>
                                          <p:endCondLst>
                                            <p:cond evt="onStopAudio" delay="0">
                                              <p:tgtEl>
                                                <p:sldTgt/>
                                              </p:tgtEl>
                                            </p:cond>
                                          </p:endCondLst>
                                        </p:cTn>
                                        <p:tgtEl>
                                          <p:sndTgt r:embed="rId5" name="Bling.wav"/>
                                        </p:tgtEl>
                                      </p:cMediaNode>
                                    </p:audio>
                                  </p:subTnLst>
                                </p:cTn>
                              </p:par>
                              <p:par>
                                <p:cTn id="425" presetID="26" presetClass="emph" presetSubtype="0" fill="hold" grpId="1" nodeType="withEffect">
                                  <p:stCondLst>
                                    <p:cond delay="500"/>
                                  </p:stCondLst>
                                  <p:childTnLst>
                                    <p:animEffect transition="out" filter="fade">
                                      <p:cBhvr>
                                        <p:cTn id="426" dur="500" tmFilter="0, 0; .2, .5; .8, .5; 1, 0"/>
                                        <p:tgtEl>
                                          <p:spTgt spid="360"/>
                                        </p:tgtEl>
                                      </p:cBhvr>
                                    </p:animEffect>
                                    <p:animScale>
                                      <p:cBhvr>
                                        <p:cTn id="427" dur="250" autoRev="1" fill="hold"/>
                                        <p:tgtEl>
                                          <p:spTgt spid="360"/>
                                        </p:tgtEl>
                                      </p:cBhvr>
                                      <p:by x="105000" y="105000"/>
                                    </p:animScale>
                                  </p:childTnLst>
                                </p:cTn>
                              </p:par>
                              <p:par>
                                <p:cTn id="428" presetID="53" presetClass="entr" presetSubtype="16" fill="hold" grpId="0" nodeType="withEffect">
                                  <p:stCondLst>
                                    <p:cond delay="0"/>
                                  </p:stCondLst>
                                  <p:childTnLst>
                                    <p:set>
                                      <p:cBhvr>
                                        <p:cTn id="429" dur="1" fill="hold">
                                          <p:stCondLst>
                                            <p:cond delay="0"/>
                                          </p:stCondLst>
                                        </p:cTn>
                                        <p:tgtEl>
                                          <p:spTgt spid="195"/>
                                        </p:tgtEl>
                                        <p:attrNameLst>
                                          <p:attrName>style.visibility</p:attrName>
                                        </p:attrNameLst>
                                      </p:cBhvr>
                                      <p:to>
                                        <p:strVal val="visible"/>
                                      </p:to>
                                    </p:set>
                                    <p:anim calcmode="lin" valueType="num">
                                      <p:cBhvr>
                                        <p:cTn id="430" dur="500" fill="hold"/>
                                        <p:tgtEl>
                                          <p:spTgt spid="195"/>
                                        </p:tgtEl>
                                        <p:attrNameLst>
                                          <p:attrName>ppt_w</p:attrName>
                                        </p:attrNameLst>
                                      </p:cBhvr>
                                      <p:tavLst>
                                        <p:tav tm="0">
                                          <p:val>
                                            <p:fltVal val="0"/>
                                          </p:val>
                                        </p:tav>
                                        <p:tav tm="100000">
                                          <p:val>
                                            <p:strVal val="#ppt_w"/>
                                          </p:val>
                                        </p:tav>
                                      </p:tavLst>
                                    </p:anim>
                                    <p:anim calcmode="lin" valueType="num">
                                      <p:cBhvr>
                                        <p:cTn id="431" dur="500" fill="hold"/>
                                        <p:tgtEl>
                                          <p:spTgt spid="195"/>
                                        </p:tgtEl>
                                        <p:attrNameLst>
                                          <p:attrName>ppt_h</p:attrName>
                                        </p:attrNameLst>
                                      </p:cBhvr>
                                      <p:tavLst>
                                        <p:tav tm="0">
                                          <p:val>
                                            <p:fltVal val="0"/>
                                          </p:val>
                                        </p:tav>
                                        <p:tav tm="100000">
                                          <p:val>
                                            <p:strVal val="#ppt_h"/>
                                          </p:val>
                                        </p:tav>
                                      </p:tavLst>
                                    </p:anim>
                                    <p:animEffect transition="in" filter="fade">
                                      <p:cBhvr>
                                        <p:cTn id="432" dur="500"/>
                                        <p:tgtEl>
                                          <p:spTgt spid="195"/>
                                        </p:tgtEl>
                                      </p:cBhvr>
                                    </p:animEffect>
                                  </p:childTnLst>
                                  <p:subTnLst>
                                    <p:audio>
                                      <p:cMediaNode>
                                        <p:cTn display="0" masterRel="sameClick">
                                          <p:stCondLst>
                                            <p:cond evt="begin" delay="0">
                                              <p:tn val="428"/>
                                            </p:cond>
                                          </p:stCondLst>
                                          <p:endCondLst>
                                            <p:cond evt="onStopAudio" delay="0">
                                              <p:tgtEl>
                                                <p:sldTgt/>
                                              </p:tgtEl>
                                            </p:cond>
                                          </p:endCondLst>
                                        </p:cTn>
                                        <p:tgtEl>
                                          <p:sndTgt r:embed="rId5" name="Bling.wav"/>
                                        </p:tgtEl>
                                      </p:cMediaNode>
                                    </p:audio>
                                  </p:subTnLst>
                                </p:cTn>
                              </p:par>
                              <p:par>
                                <p:cTn id="433" presetID="26" presetClass="emph" presetSubtype="0" fill="hold" grpId="1" nodeType="withEffect">
                                  <p:stCondLst>
                                    <p:cond delay="500"/>
                                  </p:stCondLst>
                                  <p:childTnLst>
                                    <p:animEffect transition="out" filter="fade">
                                      <p:cBhvr>
                                        <p:cTn id="434" dur="500" tmFilter="0, 0; .2, .5; .8, .5; 1, 0"/>
                                        <p:tgtEl>
                                          <p:spTgt spid="195"/>
                                        </p:tgtEl>
                                      </p:cBhvr>
                                    </p:animEffect>
                                    <p:animScale>
                                      <p:cBhvr>
                                        <p:cTn id="435" dur="250" autoRev="1" fill="hold"/>
                                        <p:tgtEl>
                                          <p:spTgt spid="195"/>
                                        </p:tgtEl>
                                      </p:cBhvr>
                                      <p:by x="105000" y="105000"/>
                                    </p:animScale>
                                  </p:childTnLst>
                                </p:cTn>
                              </p:par>
                            </p:childTnLst>
                          </p:cTn>
                        </p:par>
                      </p:childTnLst>
                    </p:cTn>
                  </p:par>
                </p:childTnLst>
              </p:cTn>
              <p:nextCondLst>
                <p:cond evt="onClick" delay="0">
                  <p:tgtEl>
                    <p:spTgt spid="172"/>
                  </p:tgtEl>
                </p:cond>
              </p:nextCondLst>
            </p:seq>
            <p:seq concurrent="1" nextAc="seek">
              <p:cTn id="436" restart="whenNotActive" fill="hold" evtFilter="cancelBubble" nodeType="interactiveSeq">
                <p:stCondLst>
                  <p:cond evt="onClick" delay="0">
                    <p:tgtEl>
                      <p:spTgt spid="10"/>
                    </p:tgtEl>
                  </p:cond>
                </p:stCondLst>
                <p:endSync evt="end" delay="0">
                  <p:rtn val="all"/>
                </p:endSync>
                <p:childTnLst>
                  <p:par>
                    <p:cTn id="437" fill="hold">
                      <p:stCondLst>
                        <p:cond delay="0"/>
                      </p:stCondLst>
                      <p:childTnLst>
                        <p:par>
                          <p:cTn id="438" fill="hold">
                            <p:stCondLst>
                              <p:cond delay="0"/>
                            </p:stCondLst>
                            <p:childTnLst>
                              <p:par>
                                <p:cTn id="439" presetID="53" presetClass="entr" presetSubtype="16" fill="hold" nodeType="withEffect">
                                  <p:stCondLst>
                                    <p:cond delay="0"/>
                                  </p:stCondLst>
                                  <p:childTnLst>
                                    <p:set>
                                      <p:cBhvr>
                                        <p:cTn id="440" dur="1" fill="hold">
                                          <p:stCondLst>
                                            <p:cond delay="0"/>
                                          </p:stCondLst>
                                        </p:cTn>
                                        <p:tgtEl>
                                          <p:spTgt spid="156"/>
                                        </p:tgtEl>
                                        <p:attrNameLst>
                                          <p:attrName>style.visibility</p:attrName>
                                        </p:attrNameLst>
                                      </p:cBhvr>
                                      <p:to>
                                        <p:strVal val="visible"/>
                                      </p:to>
                                    </p:set>
                                    <p:anim calcmode="lin" valueType="num">
                                      <p:cBhvr>
                                        <p:cTn id="441" dur="500" fill="hold"/>
                                        <p:tgtEl>
                                          <p:spTgt spid="156"/>
                                        </p:tgtEl>
                                        <p:attrNameLst>
                                          <p:attrName>ppt_w</p:attrName>
                                        </p:attrNameLst>
                                      </p:cBhvr>
                                      <p:tavLst>
                                        <p:tav tm="0">
                                          <p:val>
                                            <p:fltVal val="0"/>
                                          </p:val>
                                        </p:tav>
                                        <p:tav tm="100000">
                                          <p:val>
                                            <p:strVal val="#ppt_w"/>
                                          </p:val>
                                        </p:tav>
                                      </p:tavLst>
                                    </p:anim>
                                    <p:anim calcmode="lin" valueType="num">
                                      <p:cBhvr>
                                        <p:cTn id="442" dur="500" fill="hold"/>
                                        <p:tgtEl>
                                          <p:spTgt spid="156"/>
                                        </p:tgtEl>
                                        <p:attrNameLst>
                                          <p:attrName>ppt_h</p:attrName>
                                        </p:attrNameLst>
                                      </p:cBhvr>
                                      <p:tavLst>
                                        <p:tav tm="0">
                                          <p:val>
                                            <p:fltVal val="0"/>
                                          </p:val>
                                        </p:tav>
                                        <p:tav tm="100000">
                                          <p:val>
                                            <p:strVal val="#ppt_h"/>
                                          </p:val>
                                        </p:tav>
                                      </p:tavLst>
                                    </p:anim>
                                    <p:animEffect transition="in" filter="fade">
                                      <p:cBhvr>
                                        <p:cTn id="443" dur="500"/>
                                        <p:tgtEl>
                                          <p:spTgt spid="156"/>
                                        </p:tgtEl>
                                      </p:cBhvr>
                                    </p:animEffect>
                                  </p:childTnLst>
                                </p:cTn>
                              </p:par>
                              <p:par>
                                <p:cTn id="444" presetID="26" presetClass="emph" presetSubtype="0" fill="hold" nodeType="withEffect">
                                  <p:stCondLst>
                                    <p:cond delay="500"/>
                                  </p:stCondLst>
                                  <p:childTnLst>
                                    <p:animEffect transition="out" filter="fade">
                                      <p:cBhvr>
                                        <p:cTn id="445" dur="500" tmFilter="0, 0; .2, .5; .8, .5; 1, 0"/>
                                        <p:tgtEl>
                                          <p:spTgt spid="156"/>
                                        </p:tgtEl>
                                      </p:cBhvr>
                                    </p:animEffect>
                                    <p:animScale>
                                      <p:cBhvr>
                                        <p:cTn id="446" dur="250" autoRev="1" fill="hold"/>
                                        <p:tgtEl>
                                          <p:spTgt spid="156"/>
                                        </p:tgtEl>
                                      </p:cBhvr>
                                      <p:by x="105000" y="105000"/>
                                    </p:animScale>
                                  </p:childTnLst>
                                </p:cTn>
                              </p:par>
                              <p:par>
                                <p:cTn id="447" presetID="53" presetClass="entr" presetSubtype="16" fill="hold" nodeType="withEffect">
                                  <p:stCondLst>
                                    <p:cond delay="0"/>
                                  </p:stCondLst>
                                  <p:childTnLst>
                                    <p:set>
                                      <p:cBhvr>
                                        <p:cTn id="448" dur="1" fill="hold">
                                          <p:stCondLst>
                                            <p:cond delay="0"/>
                                          </p:stCondLst>
                                        </p:cTn>
                                        <p:tgtEl>
                                          <p:spTgt spid="158"/>
                                        </p:tgtEl>
                                        <p:attrNameLst>
                                          <p:attrName>style.visibility</p:attrName>
                                        </p:attrNameLst>
                                      </p:cBhvr>
                                      <p:to>
                                        <p:strVal val="visible"/>
                                      </p:to>
                                    </p:set>
                                    <p:anim calcmode="lin" valueType="num">
                                      <p:cBhvr>
                                        <p:cTn id="449" dur="500" fill="hold"/>
                                        <p:tgtEl>
                                          <p:spTgt spid="158"/>
                                        </p:tgtEl>
                                        <p:attrNameLst>
                                          <p:attrName>ppt_w</p:attrName>
                                        </p:attrNameLst>
                                      </p:cBhvr>
                                      <p:tavLst>
                                        <p:tav tm="0">
                                          <p:val>
                                            <p:fltVal val="0"/>
                                          </p:val>
                                        </p:tav>
                                        <p:tav tm="100000">
                                          <p:val>
                                            <p:strVal val="#ppt_w"/>
                                          </p:val>
                                        </p:tav>
                                      </p:tavLst>
                                    </p:anim>
                                    <p:anim calcmode="lin" valueType="num">
                                      <p:cBhvr>
                                        <p:cTn id="450" dur="500" fill="hold"/>
                                        <p:tgtEl>
                                          <p:spTgt spid="158"/>
                                        </p:tgtEl>
                                        <p:attrNameLst>
                                          <p:attrName>ppt_h</p:attrName>
                                        </p:attrNameLst>
                                      </p:cBhvr>
                                      <p:tavLst>
                                        <p:tav tm="0">
                                          <p:val>
                                            <p:fltVal val="0"/>
                                          </p:val>
                                        </p:tav>
                                        <p:tav tm="100000">
                                          <p:val>
                                            <p:strVal val="#ppt_h"/>
                                          </p:val>
                                        </p:tav>
                                      </p:tavLst>
                                    </p:anim>
                                    <p:animEffect transition="in" filter="fade">
                                      <p:cBhvr>
                                        <p:cTn id="451" dur="500"/>
                                        <p:tgtEl>
                                          <p:spTgt spid="158"/>
                                        </p:tgtEl>
                                      </p:cBhvr>
                                    </p:animEffect>
                                  </p:childTnLst>
                                </p:cTn>
                              </p:par>
                              <p:par>
                                <p:cTn id="452" presetID="26" presetClass="emph" presetSubtype="0" fill="hold" nodeType="withEffect">
                                  <p:stCondLst>
                                    <p:cond delay="500"/>
                                  </p:stCondLst>
                                  <p:childTnLst>
                                    <p:animEffect transition="out" filter="fade">
                                      <p:cBhvr>
                                        <p:cTn id="453" dur="500" tmFilter="0, 0; .2, .5; .8, .5; 1, 0"/>
                                        <p:tgtEl>
                                          <p:spTgt spid="158"/>
                                        </p:tgtEl>
                                      </p:cBhvr>
                                    </p:animEffect>
                                    <p:animScale>
                                      <p:cBhvr>
                                        <p:cTn id="454" dur="250" autoRev="1" fill="hold"/>
                                        <p:tgtEl>
                                          <p:spTgt spid="158"/>
                                        </p:tgtEl>
                                      </p:cBhvr>
                                      <p:by x="105000" y="105000"/>
                                    </p:animScale>
                                  </p:childTnLst>
                                </p:cTn>
                              </p:par>
                              <p:par>
                                <p:cTn id="455" presetID="53" presetClass="entr" presetSubtype="16" fill="hold" grpId="0" nodeType="withEffect">
                                  <p:stCondLst>
                                    <p:cond delay="0"/>
                                  </p:stCondLst>
                                  <p:childTnLst>
                                    <p:set>
                                      <p:cBhvr>
                                        <p:cTn id="456" dur="1" fill="hold">
                                          <p:stCondLst>
                                            <p:cond delay="0"/>
                                          </p:stCondLst>
                                        </p:cTn>
                                        <p:tgtEl>
                                          <p:spTgt spid="156"/>
                                        </p:tgtEl>
                                        <p:attrNameLst>
                                          <p:attrName>style.visibility</p:attrName>
                                        </p:attrNameLst>
                                      </p:cBhvr>
                                      <p:to>
                                        <p:strVal val="visible"/>
                                      </p:to>
                                    </p:set>
                                    <p:anim calcmode="lin" valueType="num">
                                      <p:cBhvr>
                                        <p:cTn id="457" dur="500" fill="hold"/>
                                        <p:tgtEl>
                                          <p:spTgt spid="156"/>
                                        </p:tgtEl>
                                        <p:attrNameLst>
                                          <p:attrName>ppt_w</p:attrName>
                                        </p:attrNameLst>
                                      </p:cBhvr>
                                      <p:tavLst>
                                        <p:tav tm="0">
                                          <p:val>
                                            <p:fltVal val="0"/>
                                          </p:val>
                                        </p:tav>
                                        <p:tav tm="100000">
                                          <p:val>
                                            <p:strVal val="#ppt_w"/>
                                          </p:val>
                                        </p:tav>
                                      </p:tavLst>
                                    </p:anim>
                                    <p:anim calcmode="lin" valueType="num">
                                      <p:cBhvr>
                                        <p:cTn id="458" dur="500" fill="hold"/>
                                        <p:tgtEl>
                                          <p:spTgt spid="156"/>
                                        </p:tgtEl>
                                        <p:attrNameLst>
                                          <p:attrName>ppt_h</p:attrName>
                                        </p:attrNameLst>
                                      </p:cBhvr>
                                      <p:tavLst>
                                        <p:tav tm="0">
                                          <p:val>
                                            <p:fltVal val="0"/>
                                          </p:val>
                                        </p:tav>
                                        <p:tav tm="100000">
                                          <p:val>
                                            <p:strVal val="#ppt_h"/>
                                          </p:val>
                                        </p:tav>
                                      </p:tavLst>
                                    </p:anim>
                                    <p:animEffect transition="in" filter="fade">
                                      <p:cBhvr>
                                        <p:cTn id="459" dur="500"/>
                                        <p:tgtEl>
                                          <p:spTgt spid="156"/>
                                        </p:tgtEl>
                                      </p:cBhvr>
                                    </p:animEffect>
                                  </p:childTnLst>
                                  <p:subTnLst>
                                    <p:audio>
                                      <p:cMediaNode>
                                        <p:cTn display="0" masterRel="sameClick">
                                          <p:stCondLst>
                                            <p:cond evt="begin" delay="0">
                                              <p:tn val="455"/>
                                            </p:cond>
                                          </p:stCondLst>
                                          <p:endCondLst>
                                            <p:cond evt="onStopAudio" delay="0">
                                              <p:tgtEl>
                                                <p:sldTgt/>
                                              </p:tgtEl>
                                            </p:cond>
                                          </p:endCondLst>
                                        </p:cTn>
                                        <p:tgtEl>
                                          <p:sndTgt r:embed="rId5" name="Bling.wav"/>
                                        </p:tgtEl>
                                      </p:cMediaNode>
                                    </p:audio>
                                  </p:subTnLst>
                                </p:cTn>
                              </p:par>
                              <p:par>
                                <p:cTn id="460" presetID="26" presetClass="emph" presetSubtype="0" fill="hold" grpId="1" nodeType="withEffect">
                                  <p:stCondLst>
                                    <p:cond delay="500"/>
                                  </p:stCondLst>
                                  <p:childTnLst>
                                    <p:animEffect transition="out" filter="fade">
                                      <p:cBhvr>
                                        <p:cTn id="461" dur="500" tmFilter="0, 0; .2, .5; .8, .5; 1, 0"/>
                                        <p:tgtEl>
                                          <p:spTgt spid="156"/>
                                        </p:tgtEl>
                                      </p:cBhvr>
                                    </p:animEffect>
                                    <p:animScale>
                                      <p:cBhvr>
                                        <p:cTn id="462" dur="250" autoRev="1" fill="hold"/>
                                        <p:tgtEl>
                                          <p:spTgt spid="156"/>
                                        </p:tgtEl>
                                      </p:cBhvr>
                                      <p:by x="105000" y="105000"/>
                                    </p:animScale>
                                  </p:childTnLst>
                                </p:cTn>
                              </p:par>
                              <p:par>
                                <p:cTn id="463" presetID="53" presetClass="entr" presetSubtype="16" fill="hold" grpId="0" nodeType="withEffect">
                                  <p:stCondLst>
                                    <p:cond delay="0"/>
                                  </p:stCondLst>
                                  <p:childTnLst>
                                    <p:set>
                                      <p:cBhvr>
                                        <p:cTn id="464" dur="1" fill="hold">
                                          <p:stCondLst>
                                            <p:cond delay="0"/>
                                          </p:stCondLst>
                                        </p:cTn>
                                        <p:tgtEl>
                                          <p:spTgt spid="158"/>
                                        </p:tgtEl>
                                        <p:attrNameLst>
                                          <p:attrName>style.visibility</p:attrName>
                                        </p:attrNameLst>
                                      </p:cBhvr>
                                      <p:to>
                                        <p:strVal val="visible"/>
                                      </p:to>
                                    </p:set>
                                    <p:anim calcmode="lin" valueType="num">
                                      <p:cBhvr>
                                        <p:cTn id="465" dur="500" fill="hold"/>
                                        <p:tgtEl>
                                          <p:spTgt spid="158"/>
                                        </p:tgtEl>
                                        <p:attrNameLst>
                                          <p:attrName>ppt_w</p:attrName>
                                        </p:attrNameLst>
                                      </p:cBhvr>
                                      <p:tavLst>
                                        <p:tav tm="0">
                                          <p:val>
                                            <p:fltVal val="0"/>
                                          </p:val>
                                        </p:tav>
                                        <p:tav tm="100000">
                                          <p:val>
                                            <p:strVal val="#ppt_w"/>
                                          </p:val>
                                        </p:tav>
                                      </p:tavLst>
                                    </p:anim>
                                    <p:anim calcmode="lin" valueType="num">
                                      <p:cBhvr>
                                        <p:cTn id="466" dur="500" fill="hold"/>
                                        <p:tgtEl>
                                          <p:spTgt spid="158"/>
                                        </p:tgtEl>
                                        <p:attrNameLst>
                                          <p:attrName>ppt_h</p:attrName>
                                        </p:attrNameLst>
                                      </p:cBhvr>
                                      <p:tavLst>
                                        <p:tav tm="0">
                                          <p:val>
                                            <p:fltVal val="0"/>
                                          </p:val>
                                        </p:tav>
                                        <p:tav tm="100000">
                                          <p:val>
                                            <p:strVal val="#ppt_h"/>
                                          </p:val>
                                        </p:tav>
                                      </p:tavLst>
                                    </p:anim>
                                    <p:animEffect transition="in" filter="fade">
                                      <p:cBhvr>
                                        <p:cTn id="467" dur="500"/>
                                        <p:tgtEl>
                                          <p:spTgt spid="158"/>
                                        </p:tgtEl>
                                      </p:cBhvr>
                                    </p:animEffect>
                                  </p:childTnLst>
                                  <p:subTnLst>
                                    <p:audio>
                                      <p:cMediaNode>
                                        <p:cTn display="0" masterRel="sameClick">
                                          <p:stCondLst>
                                            <p:cond evt="begin" delay="0">
                                              <p:tn val="463"/>
                                            </p:cond>
                                          </p:stCondLst>
                                          <p:endCondLst>
                                            <p:cond evt="onStopAudio" delay="0">
                                              <p:tgtEl>
                                                <p:sldTgt/>
                                              </p:tgtEl>
                                            </p:cond>
                                          </p:endCondLst>
                                        </p:cTn>
                                        <p:tgtEl>
                                          <p:sndTgt r:embed="rId5" name="Bling.wav"/>
                                        </p:tgtEl>
                                      </p:cMediaNode>
                                    </p:audio>
                                  </p:subTnLst>
                                </p:cTn>
                              </p:par>
                              <p:par>
                                <p:cTn id="468" presetID="26" presetClass="emph" presetSubtype="0" fill="hold" grpId="1" nodeType="withEffect">
                                  <p:stCondLst>
                                    <p:cond delay="500"/>
                                  </p:stCondLst>
                                  <p:childTnLst>
                                    <p:animEffect transition="out" filter="fade">
                                      <p:cBhvr>
                                        <p:cTn id="469" dur="500" tmFilter="0, 0; .2, .5; .8, .5; 1, 0"/>
                                        <p:tgtEl>
                                          <p:spTgt spid="158"/>
                                        </p:tgtEl>
                                      </p:cBhvr>
                                    </p:animEffect>
                                    <p:animScale>
                                      <p:cBhvr>
                                        <p:cTn id="470" dur="250" autoRev="1" fill="hold"/>
                                        <p:tgtEl>
                                          <p:spTgt spid="158"/>
                                        </p:tgtEl>
                                      </p:cBhvr>
                                      <p:by x="105000" y="105000"/>
                                    </p:animScale>
                                  </p:childTnLst>
                                </p:cTn>
                              </p:par>
                              <p:par>
                                <p:cTn id="471" presetID="53" presetClass="entr" presetSubtype="16" fill="hold" grpId="0" nodeType="withEffect">
                                  <p:stCondLst>
                                    <p:cond delay="0"/>
                                  </p:stCondLst>
                                  <p:childTnLst>
                                    <p:set>
                                      <p:cBhvr>
                                        <p:cTn id="472" dur="1" fill="hold">
                                          <p:stCondLst>
                                            <p:cond delay="0"/>
                                          </p:stCondLst>
                                        </p:cTn>
                                        <p:tgtEl>
                                          <p:spTgt spid="310"/>
                                        </p:tgtEl>
                                        <p:attrNameLst>
                                          <p:attrName>style.visibility</p:attrName>
                                        </p:attrNameLst>
                                      </p:cBhvr>
                                      <p:to>
                                        <p:strVal val="visible"/>
                                      </p:to>
                                    </p:set>
                                    <p:anim calcmode="lin" valueType="num">
                                      <p:cBhvr>
                                        <p:cTn id="473" dur="500" fill="hold"/>
                                        <p:tgtEl>
                                          <p:spTgt spid="310"/>
                                        </p:tgtEl>
                                        <p:attrNameLst>
                                          <p:attrName>ppt_w</p:attrName>
                                        </p:attrNameLst>
                                      </p:cBhvr>
                                      <p:tavLst>
                                        <p:tav tm="0">
                                          <p:val>
                                            <p:fltVal val="0"/>
                                          </p:val>
                                        </p:tav>
                                        <p:tav tm="100000">
                                          <p:val>
                                            <p:strVal val="#ppt_w"/>
                                          </p:val>
                                        </p:tav>
                                      </p:tavLst>
                                    </p:anim>
                                    <p:anim calcmode="lin" valueType="num">
                                      <p:cBhvr>
                                        <p:cTn id="474" dur="500" fill="hold"/>
                                        <p:tgtEl>
                                          <p:spTgt spid="310"/>
                                        </p:tgtEl>
                                        <p:attrNameLst>
                                          <p:attrName>ppt_h</p:attrName>
                                        </p:attrNameLst>
                                      </p:cBhvr>
                                      <p:tavLst>
                                        <p:tav tm="0">
                                          <p:val>
                                            <p:fltVal val="0"/>
                                          </p:val>
                                        </p:tav>
                                        <p:tav tm="100000">
                                          <p:val>
                                            <p:strVal val="#ppt_h"/>
                                          </p:val>
                                        </p:tav>
                                      </p:tavLst>
                                    </p:anim>
                                    <p:animEffect transition="in" filter="fade">
                                      <p:cBhvr>
                                        <p:cTn id="475" dur="500"/>
                                        <p:tgtEl>
                                          <p:spTgt spid="310"/>
                                        </p:tgtEl>
                                      </p:cBhvr>
                                    </p:animEffect>
                                  </p:childTnLst>
                                  <p:subTnLst>
                                    <p:audio>
                                      <p:cMediaNode>
                                        <p:cTn display="0" masterRel="sameClick">
                                          <p:stCondLst>
                                            <p:cond evt="begin" delay="0">
                                              <p:tn val="471"/>
                                            </p:cond>
                                          </p:stCondLst>
                                          <p:endCondLst>
                                            <p:cond evt="onStopAudio" delay="0">
                                              <p:tgtEl>
                                                <p:sldTgt/>
                                              </p:tgtEl>
                                            </p:cond>
                                          </p:endCondLst>
                                        </p:cTn>
                                        <p:tgtEl>
                                          <p:sndTgt r:embed="rId5" name="Bling.wav"/>
                                        </p:tgtEl>
                                      </p:cMediaNode>
                                    </p:audio>
                                  </p:subTnLst>
                                </p:cTn>
                              </p:par>
                              <p:par>
                                <p:cTn id="476" presetID="26" presetClass="emph" presetSubtype="0" fill="hold" grpId="1" nodeType="withEffect">
                                  <p:stCondLst>
                                    <p:cond delay="500"/>
                                  </p:stCondLst>
                                  <p:childTnLst>
                                    <p:animEffect transition="out" filter="fade">
                                      <p:cBhvr>
                                        <p:cTn id="477" dur="500" tmFilter="0, 0; .2, .5; .8, .5; 1, 0"/>
                                        <p:tgtEl>
                                          <p:spTgt spid="310"/>
                                        </p:tgtEl>
                                      </p:cBhvr>
                                    </p:animEffect>
                                    <p:animScale>
                                      <p:cBhvr>
                                        <p:cTn id="478" dur="250" autoRev="1" fill="hold"/>
                                        <p:tgtEl>
                                          <p:spTgt spid="310"/>
                                        </p:tgtEl>
                                      </p:cBhvr>
                                      <p:by x="105000" y="105000"/>
                                    </p:animScale>
                                  </p:childTnLst>
                                </p:cTn>
                              </p:par>
                              <p:par>
                                <p:cTn id="479" presetID="53" presetClass="entr" presetSubtype="16" fill="hold" grpId="0" nodeType="withEffect">
                                  <p:stCondLst>
                                    <p:cond delay="0"/>
                                  </p:stCondLst>
                                  <p:childTnLst>
                                    <p:set>
                                      <p:cBhvr>
                                        <p:cTn id="480" dur="1" fill="hold">
                                          <p:stCondLst>
                                            <p:cond delay="0"/>
                                          </p:stCondLst>
                                        </p:cTn>
                                        <p:tgtEl>
                                          <p:spTgt spid="311"/>
                                        </p:tgtEl>
                                        <p:attrNameLst>
                                          <p:attrName>style.visibility</p:attrName>
                                        </p:attrNameLst>
                                      </p:cBhvr>
                                      <p:to>
                                        <p:strVal val="visible"/>
                                      </p:to>
                                    </p:set>
                                    <p:anim calcmode="lin" valueType="num">
                                      <p:cBhvr>
                                        <p:cTn id="481" dur="500" fill="hold"/>
                                        <p:tgtEl>
                                          <p:spTgt spid="311"/>
                                        </p:tgtEl>
                                        <p:attrNameLst>
                                          <p:attrName>ppt_w</p:attrName>
                                        </p:attrNameLst>
                                      </p:cBhvr>
                                      <p:tavLst>
                                        <p:tav tm="0">
                                          <p:val>
                                            <p:fltVal val="0"/>
                                          </p:val>
                                        </p:tav>
                                        <p:tav tm="100000">
                                          <p:val>
                                            <p:strVal val="#ppt_w"/>
                                          </p:val>
                                        </p:tav>
                                      </p:tavLst>
                                    </p:anim>
                                    <p:anim calcmode="lin" valueType="num">
                                      <p:cBhvr>
                                        <p:cTn id="482" dur="500" fill="hold"/>
                                        <p:tgtEl>
                                          <p:spTgt spid="311"/>
                                        </p:tgtEl>
                                        <p:attrNameLst>
                                          <p:attrName>ppt_h</p:attrName>
                                        </p:attrNameLst>
                                      </p:cBhvr>
                                      <p:tavLst>
                                        <p:tav tm="0">
                                          <p:val>
                                            <p:fltVal val="0"/>
                                          </p:val>
                                        </p:tav>
                                        <p:tav tm="100000">
                                          <p:val>
                                            <p:strVal val="#ppt_h"/>
                                          </p:val>
                                        </p:tav>
                                      </p:tavLst>
                                    </p:anim>
                                    <p:animEffect transition="in" filter="fade">
                                      <p:cBhvr>
                                        <p:cTn id="483" dur="500"/>
                                        <p:tgtEl>
                                          <p:spTgt spid="311"/>
                                        </p:tgtEl>
                                      </p:cBhvr>
                                    </p:animEffect>
                                  </p:childTnLst>
                                  <p:subTnLst>
                                    <p:audio>
                                      <p:cMediaNode>
                                        <p:cTn display="0" masterRel="sameClick">
                                          <p:stCondLst>
                                            <p:cond evt="begin" delay="0">
                                              <p:tn val="479"/>
                                            </p:cond>
                                          </p:stCondLst>
                                          <p:endCondLst>
                                            <p:cond evt="onStopAudio" delay="0">
                                              <p:tgtEl>
                                                <p:sldTgt/>
                                              </p:tgtEl>
                                            </p:cond>
                                          </p:endCondLst>
                                        </p:cTn>
                                        <p:tgtEl>
                                          <p:sndTgt r:embed="rId5" name="Bling.wav"/>
                                        </p:tgtEl>
                                      </p:cMediaNode>
                                    </p:audio>
                                  </p:subTnLst>
                                </p:cTn>
                              </p:par>
                              <p:par>
                                <p:cTn id="484" presetID="26" presetClass="emph" presetSubtype="0" fill="hold" grpId="1" nodeType="withEffect">
                                  <p:stCondLst>
                                    <p:cond delay="500"/>
                                  </p:stCondLst>
                                  <p:childTnLst>
                                    <p:animEffect transition="out" filter="fade">
                                      <p:cBhvr>
                                        <p:cTn id="485" dur="500" tmFilter="0, 0; .2, .5; .8, .5; 1, 0"/>
                                        <p:tgtEl>
                                          <p:spTgt spid="311"/>
                                        </p:tgtEl>
                                      </p:cBhvr>
                                    </p:animEffect>
                                    <p:animScale>
                                      <p:cBhvr>
                                        <p:cTn id="486" dur="250" autoRev="1" fill="hold"/>
                                        <p:tgtEl>
                                          <p:spTgt spid="311"/>
                                        </p:tgtEl>
                                      </p:cBhvr>
                                      <p:by x="105000" y="105000"/>
                                    </p:animScale>
                                  </p:childTnLst>
                                </p:cTn>
                              </p:par>
                              <p:par>
                                <p:cTn id="487" presetID="53" presetClass="entr" presetSubtype="16" fill="hold" grpId="0" nodeType="withEffect">
                                  <p:stCondLst>
                                    <p:cond delay="0"/>
                                  </p:stCondLst>
                                  <p:childTnLst>
                                    <p:set>
                                      <p:cBhvr>
                                        <p:cTn id="488" dur="1" fill="hold">
                                          <p:stCondLst>
                                            <p:cond delay="0"/>
                                          </p:stCondLst>
                                        </p:cTn>
                                        <p:tgtEl>
                                          <p:spTgt spid="320"/>
                                        </p:tgtEl>
                                        <p:attrNameLst>
                                          <p:attrName>style.visibility</p:attrName>
                                        </p:attrNameLst>
                                      </p:cBhvr>
                                      <p:to>
                                        <p:strVal val="visible"/>
                                      </p:to>
                                    </p:set>
                                    <p:anim calcmode="lin" valueType="num">
                                      <p:cBhvr>
                                        <p:cTn id="489" dur="500" fill="hold"/>
                                        <p:tgtEl>
                                          <p:spTgt spid="320"/>
                                        </p:tgtEl>
                                        <p:attrNameLst>
                                          <p:attrName>ppt_w</p:attrName>
                                        </p:attrNameLst>
                                      </p:cBhvr>
                                      <p:tavLst>
                                        <p:tav tm="0">
                                          <p:val>
                                            <p:fltVal val="0"/>
                                          </p:val>
                                        </p:tav>
                                        <p:tav tm="100000">
                                          <p:val>
                                            <p:strVal val="#ppt_w"/>
                                          </p:val>
                                        </p:tav>
                                      </p:tavLst>
                                    </p:anim>
                                    <p:anim calcmode="lin" valueType="num">
                                      <p:cBhvr>
                                        <p:cTn id="490" dur="500" fill="hold"/>
                                        <p:tgtEl>
                                          <p:spTgt spid="320"/>
                                        </p:tgtEl>
                                        <p:attrNameLst>
                                          <p:attrName>ppt_h</p:attrName>
                                        </p:attrNameLst>
                                      </p:cBhvr>
                                      <p:tavLst>
                                        <p:tav tm="0">
                                          <p:val>
                                            <p:fltVal val="0"/>
                                          </p:val>
                                        </p:tav>
                                        <p:tav tm="100000">
                                          <p:val>
                                            <p:strVal val="#ppt_h"/>
                                          </p:val>
                                        </p:tav>
                                      </p:tavLst>
                                    </p:anim>
                                    <p:animEffect transition="in" filter="fade">
                                      <p:cBhvr>
                                        <p:cTn id="491" dur="500"/>
                                        <p:tgtEl>
                                          <p:spTgt spid="320"/>
                                        </p:tgtEl>
                                      </p:cBhvr>
                                    </p:animEffect>
                                  </p:childTnLst>
                                  <p:subTnLst>
                                    <p:audio>
                                      <p:cMediaNode>
                                        <p:cTn display="0" masterRel="sameClick">
                                          <p:stCondLst>
                                            <p:cond evt="begin" delay="0">
                                              <p:tn val="487"/>
                                            </p:cond>
                                          </p:stCondLst>
                                          <p:endCondLst>
                                            <p:cond evt="onStopAudio" delay="0">
                                              <p:tgtEl>
                                                <p:sldTgt/>
                                              </p:tgtEl>
                                            </p:cond>
                                          </p:endCondLst>
                                        </p:cTn>
                                        <p:tgtEl>
                                          <p:sndTgt r:embed="rId5" name="Bling.wav"/>
                                        </p:tgtEl>
                                      </p:cMediaNode>
                                    </p:audio>
                                  </p:subTnLst>
                                </p:cTn>
                              </p:par>
                              <p:par>
                                <p:cTn id="492" presetID="26" presetClass="emph" presetSubtype="0" fill="hold" grpId="1" nodeType="withEffect">
                                  <p:stCondLst>
                                    <p:cond delay="500"/>
                                  </p:stCondLst>
                                  <p:childTnLst>
                                    <p:animEffect transition="out" filter="fade">
                                      <p:cBhvr>
                                        <p:cTn id="493" dur="500" tmFilter="0, 0; .2, .5; .8, .5; 1, 0"/>
                                        <p:tgtEl>
                                          <p:spTgt spid="320"/>
                                        </p:tgtEl>
                                      </p:cBhvr>
                                    </p:animEffect>
                                    <p:animScale>
                                      <p:cBhvr>
                                        <p:cTn id="494" dur="250" autoRev="1" fill="hold"/>
                                        <p:tgtEl>
                                          <p:spTgt spid="320"/>
                                        </p:tgtEl>
                                      </p:cBhvr>
                                      <p:by x="105000" y="105000"/>
                                    </p:animScale>
                                  </p:childTnLst>
                                </p:cTn>
                              </p:par>
                              <p:par>
                                <p:cTn id="495" presetID="53" presetClass="entr" presetSubtype="16" fill="hold" grpId="0" nodeType="withEffect">
                                  <p:stCondLst>
                                    <p:cond delay="0"/>
                                  </p:stCondLst>
                                  <p:childTnLst>
                                    <p:set>
                                      <p:cBhvr>
                                        <p:cTn id="496" dur="1" fill="hold">
                                          <p:stCondLst>
                                            <p:cond delay="0"/>
                                          </p:stCondLst>
                                        </p:cTn>
                                        <p:tgtEl>
                                          <p:spTgt spid="346"/>
                                        </p:tgtEl>
                                        <p:attrNameLst>
                                          <p:attrName>style.visibility</p:attrName>
                                        </p:attrNameLst>
                                      </p:cBhvr>
                                      <p:to>
                                        <p:strVal val="visible"/>
                                      </p:to>
                                    </p:set>
                                    <p:anim calcmode="lin" valueType="num">
                                      <p:cBhvr>
                                        <p:cTn id="497" dur="500" fill="hold"/>
                                        <p:tgtEl>
                                          <p:spTgt spid="346"/>
                                        </p:tgtEl>
                                        <p:attrNameLst>
                                          <p:attrName>ppt_w</p:attrName>
                                        </p:attrNameLst>
                                      </p:cBhvr>
                                      <p:tavLst>
                                        <p:tav tm="0">
                                          <p:val>
                                            <p:fltVal val="0"/>
                                          </p:val>
                                        </p:tav>
                                        <p:tav tm="100000">
                                          <p:val>
                                            <p:strVal val="#ppt_w"/>
                                          </p:val>
                                        </p:tav>
                                      </p:tavLst>
                                    </p:anim>
                                    <p:anim calcmode="lin" valueType="num">
                                      <p:cBhvr>
                                        <p:cTn id="498" dur="500" fill="hold"/>
                                        <p:tgtEl>
                                          <p:spTgt spid="346"/>
                                        </p:tgtEl>
                                        <p:attrNameLst>
                                          <p:attrName>ppt_h</p:attrName>
                                        </p:attrNameLst>
                                      </p:cBhvr>
                                      <p:tavLst>
                                        <p:tav tm="0">
                                          <p:val>
                                            <p:fltVal val="0"/>
                                          </p:val>
                                        </p:tav>
                                        <p:tav tm="100000">
                                          <p:val>
                                            <p:strVal val="#ppt_h"/>
                                          </p:val>
                                        </p:tav>
                                      </p:tavLst>
                                    </p:anim>
                                    <p:animEffect transition="in" filter="fade">
                                      <p:cBhvr>
                                        <p:cTn id="499" dur="500"/>
                                        <p:tgtEl>
                                          <p:spTgt spid="346"/>
                                        </p:tgtEl>
                                      </p:cBhvr>
                                    </p:animEffect>
                                  </p:childTnLst>
                                  <p:subTnLst>
                                    <p:audio>
                                      <p:cMediaNode>
                                        <p:cTn display="0" masterRel="sameClick">
                                          <p:stCondLst>
                                            <p:cond evt="begin" delay="0">
                                              <p:tn val="495"/>
                                            </p:cond>
                                          </p:stCondLst>
                                          <p:endCondLst>
                                            <p:cond evt="onStopAudio" delay="0">
                                              <p:tgtEl>
                                                <p:sldTgt/>
                                              </p:tgtEl>
                                            </p:cond>
                                          </p:endCondLst>
                                        </p:cTn>
                                        <p:tgtEl>
                                          <p:sndTgt r:embed="rId5" name="Bling.wav"/>
                                        </p:tgtEl>
                                      </p:cMediaNode>
                                    </p:audio>
                                  </p:subTnLst>
                                </p:cTn>
                              </p:par>
                              <p:par>
                                <p:cTn id="500" presetID="26" presetClass="emph" presetSubtype="0" fill="hold" grpId="1" nodeType="withEffect">
                                  <p:stCondLst>
                                    <p:cond delay="500"/>
                                  </p:stCondLst>
                                  <p:childTnLst>
                                    <p:animEffect transition="out" filter="fade">
                                      <p:cBhvr>
                                        <p:cTn id="501" dur="500" tmFilter="0, 0; .2, .5; .8, .5; 1, 0"/>
                                        <p:tgtEl>
                                          <p:spTgt spid="346"/>
                                        </p:tgtEl>
                                      </p:cBhvr>
                                    </p:animEffect>
                                    <p:animScale>
                                      <p:cBhvr>
                                        <p:cTn id="502" dur="250" autoRev="1" fill="hold"/>
                                        <p:tgtEl>
                                          <p:spTgt spid="346"/>
                                        </p:tgtEl>
                                      </p:cBhvr>
                                      <p:by x="105000" y="105000"/>
                                    </p:animScale>
                                  </p:childTnLst>
                                </p:cTn>
                              </p:par>
                              <p:par>
                                <p:cTn id="503" presetID="53" presetClass="entr" presetSubtype="16" fill="hold" grpId="0" nodeType="withEffect">
                                  <p:stCondLst>
                                    <p:cond delay="0"/>
                                  </p:stCondLst>
                                  <p:childTnLst>
                                    <p:set>
                                      <p:cBhvr>
                                        <p:cTn id="504" dur="1" fill="hold">
                                          <p:stCondLst>
                                            <p:cond delay="0"/>
                                          </p:stCondLst>
                                        </p:cTn>
                                        <p:tgtEl>
                                          <p:spTgt spid="315"/>
                                        </p:tgtEl>
                                        <p:attrNameLst>
                                          <p:attrName>style.visibility</p:attrName>
                                        </p:attrNameLst>
                                      </p:cBhvr>
                                      <p:to>
                                        <p:strVal val="visible"/>
                                      </p:to>
                                    </p:set>
                                    <p:anim calcmode="lin" valueType="num">
                                      <p:cBhvr>
                                        <p:cTn id="505" dur="500" fill="hold"/>
                                        <p:tgtEl>
                                          <p:spTgt spid="315"/>
                                        </p:tgtEl>
                                        <p:attrNameLst>
                                          <p:attrName>ppt_w</p:attrName>
                                        </p:attrNameLst>
                                      </p:cBhvr>
                                      <p:tavLst>
                                        <p:tav tm="0">
                                          <p:val>
                                            <p:fltVal val="0"/>
                                          </p:val>
                                        </p:tav>
                                        <p:tav tm="100000">
                                          <p:val>
                                            <p:strVal val="#ppt_w"/>
                                          </p:val>
                                        </p:tav>
                                      </p:tavLst>
                                    </p:anim>
                                    <p:anim calcmode="lin" valueType="num">
                                      <p:cBhvr>
                                        <p:cTn id="506" dur="500" fill="hold"/>
                                        <p:tgtEl>
                                          <p:spTgt spid="315"/>
                                        </p:tgtEl>
                                        <p:attrNameLst>
                                          <p:attrName>ppt_h</p:attrName>
                                        </p:attrNameLst>
                                      </p:cBhvr>
                                      <p:tavLst>
                                        <p:tav tm="0">
                                          <p:val>
                                            <p:fltVal val="0"/>
                                          </p:val>
                                        </p:tav>
                                        <p:tav tm="100000">
                                          <p:val>
                                            <p:strVal val="#ppt_h"/>
                                          </p:val>
                                        </p:tav>
                                      </p:tavLst>
                                    </p:anim>
                                    <p:animEffect transition="in" filter="fade">
                                      <p:cBhvr>
                                        <p:cTn id="507" dur="500"/>
                                        <p:tgtEl>
                                          <p:spTgt spid="315"/>
                                        </p:tgtEl>
                                      </p:cBhvr>
                                    </p:animEffect>
                                  </p:childTnLst>
                                  <p:subTnLst>
                                    <p:audio>
                                      <p:cMediaNode>
                                        <p:cTn display="0" masterRel="sameClick">
                                          <p:stCondLst>
                                            <p:cond evt="begin" delay="0">
                                              <p:tn val="503"/>
                                            </p:cond>
                                          </p:stCondLst>
                                          <p:endCondLst>
                                            <p:cond evt="onStopAudio" delay="0">
                                              <p:tgtEl>
                                                <p:sldTgt/>
                                              </p:tgtEl>
                                            </p:cond>
                                          </p:endCondLst>
                                        </p:cTn>
                                        <p:tgtEl>
                                          <p:sndTgt r:embed="rId5" name="Bling.wav"/>
                                        </p:tgtEl>
                                      </p:cMediaNode>
                                    </p:audio>
                                  </p:subTnLst>
                                </p:cTn>
                              </p:par>
                              <p:par>
                                <p:cTn id="508" presetID="26" presetClass="emph" presetSubtype="0" fill="hold" grpId="1" nodeType="withEffect">
                                  <p:stCondLst>
                                    <p:cond delay="500"/>
                                  </p:stCondLst>
                                  <p:childTnLst>
                                    <p:animEffect transition="out" filter="fade">
                                      <p:cBhvr>
                                        <p:cTn id="509" dur="500" tmFilter="0, 0; .2, .5; .8, .5; 1, 0"/>
                                        <p:tgtEl>
                                          <p:spTgt spid="315"/>
                                        </p:tgtEl>
                                      </p:cBhvr>
                                    </p:animEffect>
                                    <p:animScale>
                                      <p:cBhvr>
                                        <p:cTn id="510" dur="250" autoRev="1" fill="hold"/>
                                        <p:tgtEl>
                                          <p:spTgt spid="315"/>
                                        </p:tgtEl>
                                      </p:cBhvr>
                                      <p:by x="105000" y="105000"/>
                                    </p:animScale>
                                  </p:childTnLst>
                                </p:cTn>
                              </p:par>
                            </p:childTnLst>
                          </p:cTn>
                        </p:par>
                      </p:childTnLst>
                    </p:cTn>
                  </p:par>
                </p:childTnLst>
              </p:cTn>
              <p:nextCondLst>
                <p:cond evt="onClick" delay="0">
                  <p:tgtEl>
                    <p:spTgt spid="10"/>
                  </p:tgtEl>
                </p:cond>
              </p:nextCondLst>
            </p:seq>
            <p:audio>
              <p:cMediaNode vol="80000" numSld="10" showWhenStopped="0">
                <p:cTn id="511" repeatCount="indefinite" fill="hold" display="0">
                  <p:stCondLst>
                    <p:cond delay="indefinite"/>
                  </p:stCondLst>
                  <p:endCondLst>
                    <p:cond evt="onStopAudio" delay="0">
                      <p:tgtEl>
                        <p:sldTgt/>
                      </p:tgtEl>
                    </p:cond>
                  </p:endCondLst>
                </p:cTn>
                <p:tgtEl>
                  <p:spTgt spid="123"/>
                </p:tgtEl>
              </p:cMediaNode>
            </p:audio>
          </p:childTnLst>
        </p:cTn>
      </p:par>
    </p:tnLst>
    <p:bldLst>
      <p:bldP spid="310" grpId="0"/>
      <p:bldP spid="310" grpId="1"/>
      <p:bldP spid="311" grpId="0"/>
      <p:bldP spid="311" grpId="1"/>
      <p:bldP spid="312" grpId="0"/>
      <p:bldP spid="312" grpId="1"/>
      <p:bldP spid="313" grpId="0"/>
      <p:bldP spid="313" grpId="1"/>
      <p:bldP spid="314" grpId="0"/>
      <p:bldP spid="314" grpId="1"/>
      <p:bldP spid="315" grpId="0"/>
      <p:bldP spid="315" grpId="1"/>
      <p:bldP spid="316" grpId="0"/>
      <p:bldP spid="316" grpId="1"/>
      <p:bldP spid="317" grpId="0"/>
      <p:bldP spid="317" grpId="1"/>
      <p:bldP spid="318" grpId="0"/>
      <p:bldP spid="318" grpId="1"/>
      <p:bldP spid="320" grpId="0"/>
      <p:bldP spid="320" grpId="1"/>
      <p:bldP spid="321" grpId="0"/>
      <p:bldP spid="321" grpId="1"/>
      <p:bldP spid="322" grpId="0"/>
      <p:bldP spid="322" grpId="1"/>
      <p:bldP spid="324" grpId="0"/>
      <p:bldP spid="324" grpId="1"/>
      <p:bldP spid="325" grpId="0"/>
      <p:bldP spid="325" grpId="1"/>
      <p:bldP spid="326" grpId="0"/>
      <p:bldP spid="326" grpId="1"/>
      <p:bldP spid="328" grpId="0"/>
      <p:bldP spid="328" grpId="1"/>
      <p:bldP spid="329" grpId="0"/>
      <p:bldP spid="329" grpId="1"/>
      <p:bldP spid="330" grpId="0"/>
      <p:bldP spid="330" grpId="1"/>
      <p:bldP spid="331" grpId="0"/>
      <p:bldP spid="331" grpId="1"/>
      <p:bldP spid="334" grpId="0"/>
      <p:bldP spid="334" grpId="1"/>
      <p:bldP spid="335" grpId="0"/>
      <p:bldP spid="335" grpId="1"/>
      <p:bldP spid="336" grpId="0"/>
      <p:bldP spid="336" grpId="1"/>
      <p:bldP spid="338" grpId="0"/>
      <p:bldP spid="338" grpId="1"/>
      <p:bldP spid="340" grpId="0"/>
      <p:bldP spid="340" grpId="1"/>
      <p:bldP spid="342" grpId="0"/>
      <p:bldP spid="342" grpId="1"/>
      <p:bldP spid="343" grpId="0"/>
      <p:bldP spid="343" grpId="1"/>
      <p:bldP spid="344" grpId="0"/>
      <p:bldP spid="344" grpId="1"/>
      <p:bldP spid="346" grpId="0"/>
      <p:bldP spid="346" grpId="1"/>
      <p:bldP spid="348" grpId="0"/>
      <p:bldP spid="348" grpId="1"/>
      <p:bldP spid="349" grpId="0"/>
      <p:bldP spid="349" grpId="1"/>
      <p:bldP spid="353" grpId="0"/>
      <p:bldP spid="353" grpId="1"/>
      <p:bldP spid="355" grpId="0"/>
      <p:bldP spid="355" grpId="1"/>
      <p:bldP spid="358" grpId="0"/>
      <p:bldP spid="358" grpId="1"/>
      <p:bldP spid="359" grpId="0"/>
      <p:bldP spid="359" grpId="1"/>
      <p:bldP spid="360" grpId="0"/>
      <p:bldP spid="360" grpId="1"/>
      <p:bldP spid="156" grpId="0"/>
      <p:bldP spid="156" grpId="1"/>
      <p:bldP spid="158" grpId="0"/>
      <p:bldP spid="158" grpId="1"/>
      <p:bldP spid="161" grpId="0"/>
      <p:bldP spid="161" grpId="1"/>
      <p:bldP spid="179" grpId="0"/>
      <p:bldP spid="179" grpId="1"/>
      <p:bldP spid="182" grpId="0"/>
      <p:bldP spid="182" grpId="1"/>
      <p:bldP spid="191" grpId="0"/>
      <p:bldP spid="191" grpId="1"/>
      <p:bldP spid="192" grpId="0"/>
      <p:bldP spid="192" grpId="1"/>
      <p:bldP spid="193" grpId="0"/>
      <p:bldP spid="193" grpId="1"/>
      <p:bldP spid="195" grpId="0"/>
      <p:bldP spid="195"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41905" y="-943165"/>
            <a:ext cx="13072637" cy="2239349"/>
            <a:chOff x="0" y="0"/>
            <a:chExt cx="5165844" cy="884681"/>
          </a:xfrm>
        </p:grpSpPr>
        <p:sp>
          <p:nvSpPr>
            <p:cNvPr id="3" name="Freeform 3"/>
            <p:cNvSpPr/>
            <p:nvPr/>
          </p:nvSpPr>
          <p:spPr>
            <a:xfrm>
              <a:off x="0" y="0"/>
              <a:ext cx="5165844" cy="884681"/>
            </a:xfrm>
            <a:custGeom>
              <a:avLst/>
              <a:gdLst/>
              <a:ahLst/>
              <a:cxnLst/>
              <a:rect l="l" t="t" r="r" b="b"/>
              <a:pathLst>
                <a:path w="5165844" h="884681">
                  <a:moveTo>
                    <a:pt x="0" y="0"/>
                  </a:moveTo>
                  <a:lnTo>
                    <a:pt x="5165844" y="0"/>
                  </a:lnTo>
                  <a:lnTo>
                    <a:pt x="5165844" y="884681"/>
                  </a:lnTo>
                  <a:lnTo>
                    <a:pt x="0" y="884681"/>
                  </a:lnTo>
                  <a:close/>
                </a:path>
              </a:pathLst>
            </a:custGeom>
            <a:solidFill>
              <a:srgbClr val="D61F27"/>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9" name="AutoShape 9"/>
          <p:cNvSpPr/>
          <p:nvPr/>
        </p:nvSpPr>
        <p:spPr>
          <a:xfrm rot="-5336788" flipV="1">
            <a:off x="-1106197" y="4273776"/>
            <a:ext cx="3428420" cy="63048"/>
          </a:xfrm>
          <a:prstGeom prst="line">
            <a:avLst/>
          </a:prstGeom>
          <a:ln>
            <a:headEnd type="oval" w="lg" len="lg"/>
            <a:tailEnd type="oval" w="lg" len="lg"/>
          </a:ln>
        </p:spPr>
        <p:style>
          <a:lnRef idx="3">
            <a:schemeClr val="accent1"/>
          </a:lnRef>
          <a:fillRef idx="0">
            <a:schemeClr val="accent1"/>
          </a:fillRef>
          <a:effectRef idx="2">
            <a:schemeClr val="accent1"/>
          </a:effectRef>
          <a:fontRef idx="minor">
            <a:schemeClr val="tx1"/>
          </a:fontRef>
        </p:style>
      </p:sp>
      <p:sp>
        <p:nvSpPr>
          <p:cNvPr id="11" name="TextBox 11"/>
          <p:cNvSpPr txBox="1"/>
          <p:nvPr/>
        </p:nvSpPr>
        <p:spPr>
          <a:xfrm>
            <a:off x="4494927" y="1415620"/>
            <a:ext cx="5315114" cy="384529"/>
          </a:xfrm>
          <a:prstGeom prst="rect">
            <a:avLst/>
          </a:prstGeom>
        </p:spPr>
        <p:txBody>
          <a:bodyPr lIns="0" tIns="0" rIns="0" bIns="0" rtlCol="0" anchor="t">
            <a:spAutoFit/>
          </a:bodyPr>
          <a:lstStyle/>
          <a:p>
            <a:pPr>
              <a:lnSpc>
                <a:spcPts val="3266"/>
              </a:lnSpc>
            </a:pPr>
            <a:r>
              <a:rPr lang="en-US" sz="2300" b="1" dirty="0">
                <a:solidFill>
                  <a:srgbClr val="D61F27"/>
                </a:solidFill>
                <a:latin typeface="Arial" pitchFamily="34" charset="0"/>
              </a:rPr>
              <a:t>3. </a:t>
            </a:r>
            <a:r>
              <a:rPr lang="en-US" sz="2300" b="1" dirty="0" err="1">
                <a:solidFill>
                  <a:srgbClr val="D61F27"/>
                </a:solidFill>
                <a:latin typeface="Arial" pitchFamily="34" charset="0"/>
              </a:rPr>
              <a:t>Cách</a:t>
            </a:r>
            <a:r>
              <a:rPr lang="en-US" sz="2300" b="1" dirty="0">
                <a:solidFill>
                  <a:srgbClr val="D61F27"/>
                </a:solidFill>
                <a:latin typeface="Arial" pitchFamily="34" charset="0"/>
              </a:rPr>
              <a:t> </a:t>
            </a:r>
            <a:r>
              <a:rPr lang="en-US" sz="2300" b="1" dirty="0" err="1">
                <a:solidFill>
                  <a:srgbClr val="D61F27"/>
                </a:solidFill>
                <a:latin typeface="Arial" pitchFamily="34" charset="0"/>
              </a:rPr>
              <a:t>tiến</a:t>
            </a:r>
            <a:r>
              <a:rPr lang="en-US" sz="2300" b="1" dirty="0">
                <a:solidFill>
                  <a:srgbClr val="D61F27"/>
                </a:solidFill>
                <a:latin typeface="Arial" pitchFamily="34" charset="0"/>
              </a:rPr>
              <a:t> </a:t>
            </a:r>
            <a:r>
              <a:rPr lang="en-US" sz="2300" b="1" dirty="0" err="1">
                <a:solidFill>
                  <a:srgbClr val="D61F27"/>
                </a:solidFill>
                <a:latin typeface="Arial" pitchFamily="34" charset="0"/>
              </a:rPr>
              <a:t>hành</a:t>
            </a:r>
            <a:endParaRPr lang="en-US" sz="2300" b="1" dirty="0">
              <a:solidFill>
                <a:srgbClr val="D61F27"/>
              </a:solidFill>
              <a:latin typeface="Arial" pitchFamily="34" charset="0"/>
            </a:endParaRPr>
          </a:p>
        </p:txBody>
      </p:sp>
      <p:sp>
        <p:nvSpPr>
          <p:cNvPr id="13" name="TextBox 13"/>
          <p:cNvSpPr txBox="1"/>
          <p:nvPr/>
        </p:nvSpPr>
        <p:spPr>
          <a:xfrm>
            <a:off x="677684" y="1929110"/>
            <a:ext cx="4756846" cy="384529"/>
          </a:xfrm>
          <a:prstGeom prst="rect">
            <a:avLst/>
          </a:prstGeom>
        </p:spPr>
        <p:txBody>
          <a:bodyPr lIns="0" tIns="0" rIns="0" bIns="0" rtlCol="0" anchor="t">
            <a:spAutoFit/>
          </a:bodyPr>
          <a:lstStyle/>
          <a:p>
            <a:pPr>
              <a:lnSpc>
                <a:spcPts val="3266"/>
              </a:lnSpc>
              <a:spcBef>
                <a:spcPct val="0"/>
              </a:spcBef>
            </a:pPr>
            <a:r>
              <a:rPr lang="en-US" sz="2300" b="1" i="1" dirty="0" err="1">
                <a:solidFill>
                  <a:srgbClr val="C00000"/>
                </a:solidFill>
                <a:latin typeface="Arial" pitchFamily="34" charset="0"/>
              </a:rPr>
              <a:t>Sơ</a:t>
            </a:r>
            <a:r>
              <a:rPr lang="en-US" sz="2300" b="1" i="1" dirty="0">
                <a:solidFill>
                  <a:srgbClr val="C00000"/>
                </a:solidFill>
                <a:latin typeface="Arial" pitchFamily="34" charset="0"/>
              </a:rPr>
              <a:t> </a:t>
            </a:r>
            <a:r>
              <a:rPr lang="en-US" sz="2300" b="1" i="1" dirty="0" err="1">
                <a:solidFill>
                  <a:srgbClr val="C00000"/>
                </a:solidFill>
                <a:latin typeface="Arial" pitchFamily="34" charset="0"/>
              </a:rPr>
              <a:t>cứu</a:t>
            </a:r>
            <a:r>
              <a:rPr lang="en-US" sz="2300" b="1" i="1" dirty="0">
                <a:solidFill>
                  <a:srgbClr val="C00000"/>
                </a:solidFill>
                <a:latin typeface="Arial" pitchFamily="34" charset="0"/>
              </a:rPr>
              <a:t> </a:t>
            </a:r>
            <a:r>
              <a:rPr lang="en-US" sz="2300" b="1" i="1" dirty="0" err="1">
                <a:solidFill>
                  <a:srgbClr val="C00000"/>
                </a:solidFill>
                <a:latin typeface="Arial" pitchFamily="34" charset="0"/>
              </a:rPr>
              <a:t>gãy</a:t>
            </a:r>
            <a:r>
              <a:rPr lang="en-US" sz="2300" b="1" i="1" dirty="0">
                <a:solidFill>
                  <a:srgbClr val="C00000"/>
                </a:solidFill>
                <a:latin typeface="Arial" pitchFamily="34" charset="0"/>
              </a:rPr>
              <a:t> </a:t>
            </a:r>
            <a:r>
              <a:rPr lang="en-US" sz="2300" b="1" i="1" dirty="0" err="1">
                <a:solidFill>
                  <a:srgbClr val="C00000"/>
                </a:solidFill>
                <a:latin typeface="Arial" pitchFamily="34" charset="0"/>
              </a:rPr>
              <a:t>xương</a:t>
            </a:r>
            <a:r>
              <a:rPr lang="en-US" sz="2300" b="1" i="1" dirty="0">
                <a:solidFill>
                  <a:srgbClr val="C00000"/>
                </a:solidFill>
                <a:latin typeface="Arial" pitchFamily="34" charset="0"/>
              </a:rPr>
              <a:t> </a:t>
            </a:r>
            <a:r>
              <a:rPr lang="en-US" sz="2300" b="1" i="1" dirty="0" err="1">
                <a:solidFill>
                  <a:srgbClr val="C00000"/>
                </a:solidFill>
                <a:latin typeface="Arial" pitchFamily="34" charset="0"/>
              </a:rPr>
              <a:t>chân</a:t>
            </a:r>
            <a:endParaRPr lang="en-US" sz="2300" b="1" i="1" dirty="0">
              <a:solidFill>
                <a:srgbClr val="C00000"/>
              </a:solidFill>
              <a:latin typeface="Arial" pitchFamily="34" charset="0"/>
            </a:endParaRPr>
          </a:p>
        </p:txBody>
      </p:sp>
      <p:sp>
        <p:nvSpPr>
          <p:cNvPr id="14" name="TextBox 14"/>
          <p:cNvSpPr txBox="1"/>
          <p:nvPr/>
        </p:nvSpPr>
        <p:spPr>
          <a:xfrm>
            <a:off x="767739" y="2396893"/>
            <a:ext cx="6338718" cy="3822585"/>
          </a:xfrm>
          <a:prstGeom prst="rect">
            <a:avLst/>
          </a:prstGeom>
        </p:spPr>
        <p:txBody>
          <a:bodyPr wrap="square" lIns="0" tIns="0" rIns="0" bIns="0" rtlCol="0" anchor="t">
            <a:spAutoFit/>
          </a:bodyPr>
          <a:lstStyle/>
          <a:p>
            <a:pPr>
              <a:lnSpc>
                <a:spcPct val="120000"/>
              </a:lnSpc>
            </a:pPr>
            <a:r>
              <a:rPr lang="en-US" sz="2300" b="1" dirty="0">
                <a:solidFill>
                  <a:srgbClr val="000000"/>
                </a:solidFill>
                <a:latin typeface="Arial" pitchFamily="34" charset="0"/>
              </a:rPr>
              <a:t>. </a:t>
            </a:r>
            <a:r>
              <a:rPr lang="en-US" sz="2300" b="1" dirty="0" err="1">
                <a:solidFill>
                  <a:srgbClr val="000000"/>
                </a:solidFill>
                <a:latin typeface="Arial" pitchFamily="34" charset="0"/>
              </a:rPr>
              <a:t>Đặt</a:t>
            </a:r>
            <a:r>
              <a:rPr lang="en-US" sz="2300" b="1" dirty="0">
                <a:solidFill>
                  <a:srgbClr val="000000"/>
                </a:solidFill>
                <a:latin typeface="Arial" pitchFamily="34" charset="0"/>
              </a:rPr>
              <a:t> </a:t>
            </a:r>
            <a:r>
              <a:rPr lang="en-US" sz="2300" b="1" dirty="0" err="1">
                <a:solidFill>
                  <a:srgbClr val="000000"/>
                </a:solidFill>
                <a:latin typeface="Arial" pitchFamily="34" charset="0"/>
              </a:rPr>
              <a:t>nạn</a:t>
            </a:r>
            <a:r>
              <a:rPr lang="en-US" sz="2300" b="1" dirty="0">
                <a:solidFill>
                  <a:srgbClr val="000000"/>
                </a:solidFill>
                <a:latin typeface="Arial" pitchFamily="34" charset="0"/>
              </a:rPr>
              <a:t> </a:t>
            </a:r>
            <a:r>
              <a:rPr lang="en-US" sz="2300" b="1" dirty="0" err="1">
                <a:solidFill>
                  <a:srgbClr val="000000"/>
                </a:solidFill>
                <a:latin typeface="Arial" pitchFamily="34" charset="0"/>
              </a:rPr>
              <a:t>nhân</a:t>
            </a:r>
            <a:r>
              <a:rPr lang="en-US" sz="2300" b="1" dirty="0">
                <a:solidFill>
                  <a:srgbClr val="000000"/>
                </a:solidFill>
                <a:latin typeface="Arial" pitchFamily="34" charset="0"/>
              </a:rPr>
              <a:t> </a:t>
            </a:r>
            <a:r>
              <a:rPr lang="en-US" sz="2300" b="1" dirty="0" err="1">
                <a:solidFill>
                  <a:srgbClr val="000000"/>
                </a:solidFill>
                <a:latin typeface="Arial" pitchFamily="34" charset="0"/>
              </a:rPr>
              <a:t>nằm</a:t>
            </a:r>
            <a:r>
              <a:rPr lang="en-US" sz="2300" b="1" dirty="0">
                <a:solidFill>
                  <a:srgbClr val="000000"/>
                </a:solidFill>
                <a:latin typeface="Arial" pitchFamily="34" charset="0"/>
              </a:rPr>
              <a:t> </a:t>
            </a:r>
            <a:r>
              <a:rPr lang="en-US" sz="2300" b="1" dirty="0" err="1">
                <a:solidFill>
                  <a:srgbClr val="000000"/>
                </a:solidFill>
                <a:latin typeface="Arial" pitchFamily="34" charset="0"/>
              </a:rPr>
              <a:t>trên</a:t>
            </a:r>
            <a:r>
              <a:rPr lang="en-US" sz="2300" b="1" dirty="0">
                <a:solidFill>
                  <a:srgbClr val="000000"/>
                </a:solidFill>
                <a:latin typeface="Arial" pitchFamily="34" charset="0"/>
              </a:rPr>
              <a:t> </a:t>
            </a:r>
            <a:r>
              <a:rPr lang="en-US" sz="2300" b="1" dirty="0" err="1">
                <a:solidFill>
                  <a:srgbClr val="000000"/>
                </a:solidFill>
                <a:latin typeface="Arial" pitchFamily="34" charset="0"/>
              </a:rPr>
              <a:t>mặt</a:t>
            </a:r>
            <a:r>
              <a:rPr lang="en-US" sz="2300" b="1" dirty="0">
                <a:solidFill>
                  <a:srgbClr val="000000"/>
                </a:solidFill>
                <a:latin typeface="Arial" pitchFamily="34" charset="0"/>
              </a:rPr>
              <a:t> </a:t>
            </a:r>
            <a:r>
              <a:rPr lang="en-US" sz="2300" b="1" dirty="0" err="1">
                <a:solidFill>
                  <a:srgbClr val="000000"/>
                </a:solidFill>
                <a:latin typeface="Arial" pitchFamily="34" charset="0"/>
              </a:rPr>
              <a:t>phẳng</a:t>
            </a:r>
            <a:r>
              <a:rPr lang="en-US" sz="2300" b="1" dirty="0">
                <a:solidFill>
                  <a:srgbClr val="000000"/>
                </a:solidFill>
                <a:latin typeface="Arial" pitchFamily="34" charset="0"/>
              </a:rPr>
              <a:t>, </a:t>
            </a:r>
            <a:r>
              <a:rPr lang="en-US" sz="2300" b="1" dirty="0" err="1">
                <a:solidFill>
                  <a:srgbClr val="000000"/>
                </a:solidFill>
                <a:latin typeface="Arial" pitchFamily="34" charset="0"/>
              </a:rPr>
              <a:t>chân</a:t>
            </a:r>
            <a:r>
              <a:rPr lang="en-US" sz="2300" b="1" dirty="0">
                <a:solidFill>
                  <a:srgbClr val="000000"/>
                </a:solidFill>
                <a:latin typeface="Arial" pitchFamily="34" charset="0"/>
              </a:rPr>
              <a:t> </a:t>
            </a:r>
            <a:r>
              <a:rPr lang="en-US" sz="2300" b="1" dirty="0" err="1">
                <a:solidFill>
                  <a:srgbClr val="000000"/>
                </a:solidFill>
                <a:latin typeface="Arial" pitchFamily="34" charset="0"/>
              </a:rPr>
              <a:t>duỗi</a:t>
            </a:r>
            <a:r>
              <a:rPr lang="en-US" sz="2300" b="1" dirty="0">
                <a:solidFill>
                  <a:srgbClr val="000000"/>
                </a:solidFill>
                <a:latin typeface="Arial" pitchFamily="34" charset="0"/>
              </a:rPr>
              <a:t> </a:t>
            </a:r>
            <a:r>
              <a:rPr lang="en-US" sz="2300" b="1" dirty="0" err="1">
                <a:solidFill>
                  <a:srgbClr val="000000"/>
                </a:solidFill>
                <a:latin typeface="Arial" pitchFamily="34" charset="0"/>
              </a:rPr>
              <a:t>thẳng</a:t>
            </a:r>
            <a:r>
              <a:rPr lang="en-US" sz="2300" b="1" dirty="0">
                <a:solidFill>
                  <a:srgbClr val="000000"/>
                </a:solidFill>
                <a:latin typeface="Arial" pitchFamily="34" charset="0"/>
              </a:rPr>
              <a:t>, </a:t>
            </a:r>
            <a:r>
              <a:rPr lang="en-US" sz="2300" b="1" dirty="0" err="1">
                <a:solidFill>
                  <a:srgbClr val="000000"/>
                </a:solidFill>
                <a:latin typeface="Arial" pitchFamily="34" charset="0"/>
              </a:rPr>
              <a:t>bàn</a:t>
            </a:r>
            <a:r>
              <a:rPr lang="en-US" sz="2300" b="1" dirty="0">
                <a:solidFill>
                  <a:srgbClr val="000000"/>
                </a:solidFill>
                <a:latin typeface="Arial" pitchFamily="34" charset="0"/>
              </a:rPr>
              <a:t> </a:t>
            </a:r>
            <a:r>
              <a:rPr lang="en-US" sz="2300" b="1" dirty="0" err="1">
                <a:solidFill>
                  <a:srgbClr val="000000"/>
                </a:solidFill>
                <a:latin typeface="Arial" pitchFamily="34" charset="0"/>
              </a:rPr>
              <a:t>chân</a:t>
            </a:r>
            <a:r>
              <a:rPr lang="en-US" sz="2300" b="1" dirty="0">
                <a:solidFill>
                  <a:srgbClr val="000000"/>
                </a:solidFill>
                <a:latin typeface="Arial" pitchFamily="34" charset="0"/>
              </a:rPr>
              <a:t> </a:t>
            </a:r>
            <a:r>
              <a:rPr lang="en-US" sz="2300" b="1" dirty="0" err="1">
                <a:solidFill>
                  <a:srgbClr val="000000"/>
                </a:solidFill>
                <a:latin typeface="Arial" pitchFamily="34" charset="0"/>
              </a:rPr>
              <a:t>vuông</a:t>
            </a:r>
            <a:r>
              <a:rPr lang="en-US" sz="2300" b="1" dirty="0">
                <a:solidFill>
                  <a:srgbClr val="000000"/>
                </a:solidFill>
                <a:latin typeface="Arial" pitchFamily="34" charset="0"/>
              </a:rPr>
              <a:t> </a:t>
            </a:r>
            <a:r>
              <a:rPr lang="en-US" sz="2300" b="1" dirty="0" err="1">
                <a:solidFill>
                  <a:srgbClr val="000000"/>
                </a:solidFill>
                <a:latin typeface="Arial" pitchFamily="34" charset="0"/>
              </a:rPr>
              <a:t>góc</a:t>
            </a:r>
            <a:r>
              <a:rPr lang="en-US" sz="2300" b="1" dirty="0">
                <a:solidFill>
                  <a:srgbClr val="000000"/>
                </a:solidFill>
                <a:latin typeface="Arial" pitchFamily="34" charset="0"/>
              </a:rPr>
              <a:t> </a:t>
            </a:r>
            <a:r>
              <a:rPr lang="en-US" sz="2300" b="1" dirty="0" err="1">
                <a:solidFill>
                  <a:srgbClr val="000000"/>
                </a:solidFill>
                <a:latin typeface="Arial" pitchFamily="34" charset="0"/>
              </a:rPr>
              <a:t>với</a:t>
            </a:r>
            <a:r>
              <a:rPr lang="en-US" sz="2300" b="1" dirty="0">
                <a:solidFill>
                  <a:srgbClr val="000000"/>
                </a:solidFill>
                <a:latin typeface="Arial" pitchFamily="34" charset="0"/>
              </a:rPr>
              <a:t> </a:t>
            </a:r>
            <a:r>
              <a:rPr lang="en-US" sz="2300" b="1" dirty="0" err="1">
                <a:solidFill>
                  <a:srgbClr val="000000"/>
                </a:solidFill>
                <a:latin typeface="Arial" pitchFamily="34" charset="0"/>
              </a:rPr>
              <a:t>cẳng</a:t>
            </a:r>
            <a:r>
              <a:rPr lang="en-US" sz="2300" b="1" dirty="0">
                <a:solidFill>
                  <a:srgbClr val="000000"/>
                </a:solidFill>
                <a:latin typeface="Arial" pitchFamily="34" charset="0"/>
              </a:rPr>
              <a:t> </a:t>
            </a:r>
            <a:r>
              <a:rPr lang="en-US" sz="2300" b="1" dirty="0" err="1">
                <a:solidFill>
                  <a:srgbClr val="000000"/>
                </a:solidFill>
                <a:latin typeface="Arial" pitchFamily="34" charset="0"/>
              </a:rPr>
              <a:t>chân</a:t>
            </a:r>
            <a:r>
              <a:rPr lang="en-US" sz="2300" b="1" dirty="0">
                <a:solidFill>
                  <a:srgbClr val="000000"/>
                </a:solidFill>
                <a:latin typeface="Arial" pitchFamily="34" charset="0"/>
              </a:rPr>
              <a:t>. </a:t>
            </a:r>
          </a:p>
          <a:p>
            <a:pPr>
              <a:lnSpc>
                <a:spcPct val="120000"/>
              </a:lnSpc>
              <a:spcBef>
                <a:spcPct val="0"/>
              </a:spcBef>
            </a:pPr>
            <a:r>
              <a:rPr lang="en-US" sz="2300" b="1" dirty="0">
                <a:solidFill>
                  <a:srgbClr val="000000"/>
                </a:solidFill>
                <a:latin typeface="Arial" pitchFamily="34" charset="0"/>
              </a:rPr>
              <a:t>. </a:t>
            </a:r>
            <a:r>
              <a:rPr lang="en-US" sz="2300" b="1" dirty="0" err="1">
                <a:solidFill>
                  <a:srgbClr val="000000"/>
                </a:solidFill>
                <a:latin typeface="Arial" pitchFamily="34" charset="0"/>
              </a:rPr>
              <a:t>Dùng</a:t>
            </a:r>
            <a:r>
              <a:rPr lang="en-US" sz="2300" b="1" dirty="0">
                <a:solidFill>
                  <a:srgbClr val="000000"/>
                </a:solidFill>
                <a:latin typeface="Arial" pitchFamily="34" charset="0"/>
              </a:rPr>
              <a:t> </a:t>
            </a:r>
            <a:r>
              <a:rPr lang="en-US" sz="2300" b="1" dirty="0" err="1">
                <a:solidFill>
                  <a:srgbClr val="000000"/>
                </a:solidFill>
                <a:latin typeface="Arial" pitchFamily="34" charset="0"/>
              </a:rPr>
              <a:t>hai</a:t>
            </a:r>
            <a:r>
              <a:rPr lang="en-US" sz="2300" b="1" dirty="0">
                <a:solidFill>
                  <a:srgbClr val="000000"/>
                </a:solidFill>
                <a:latin typeface="Arial" pitchFamily="34" charset="0"/>
              </a:rPr>
              <a:t> </a:t>
            </a:r>
            <a:r>
              <a:rPr lang="en-US" sz="2300" b="1" dirty="0" err="1">
                <a:solidFill>
                  <a:srgbClr val="000000"/>
                </a:solidFill>
                <a:latin typeface="Arial" pitchFamily="34" charset="0"/>
              </a:rPr>
              <a:t>nẹp</a:t>
            </a:r>
            <a:r>
              <a:rPr lang="en-US" sz="2300" b="1" dirty="0">
                <a:solidFill>
                  <a:srgbClr val="000000"/>
                </a:solidFill>
                <a:latin typeface="Arial" pitchFamily="34" charset="0"/>
              </a:rPr>
              <a:t> </a:t>
            </a:r>
            <a:r>
              <a:rPr lang="en-US" sz="2300" b="1" dirty="0" err="1">
                <a:solidFill>
                  <a:srgbClr val="000000"/>
                </a:solidFill>
                <a:latin typeface="Arial" pitchFamily="34" charset="0"/>
              </a:rPr>
              <a:t>đặt</a:t>
            </a:r>
            <a:r>
              <a:rPr lang="en-US" sz="2300" b="1" dirty="0">
                <a:solidFill>
                  <a:srgbClr val="000000"/>
                </a:solidFill>
                <a:latin typeface="Arial" pitchFamily="34" charset="0"/>
              </a:rPr>
              <a:t> </a:t>
            </a:r>
            <a:r>
              <a:rPr lang="en-US" sz="2300" b="1" dirty="0" err="1">
                <a:solidFill>
                  <a:srgbClr val="000000"/>
                </a:solidFill>
                <a:latin typeface="Arial" pitchFamily="34" charset="0"/>
              </a:rPr>
              <a:t>phía</a:t>
            </a:r>
            <a:r>
              <a:rPr lang="en-US" sz="2300" b="1" dirty="0">
                <a:solidFill>
                  <a:srgbClr val="000000"/>
                </a:solidFill>
                <a:latin typeface="Arial" pitchFamily="34" charset="0"/>
              </a:rPr>
              <a:t> </a:t>
            </a:r>
            <a:r>
              <a:rPr lang="en-US" sz="2300" b="1" dirty="0" err="1">
                <a:solidFill>
                  <a:srgbClr val="000000"/>
                </a:solidFill>
                <a:latin typeface="Arial" pitchFamily="34" charset="0"/>
              </a:rPr>
              <a:t>trong</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ngoài</a:t>
            </a:r>
            <a:r>
              <a:rPr lang="en-US" sz="2300" b="1" dirty="0">
                <a:solidFill>
                  <a:srgbClr val="000000"/>
                </a:solidFill>
                <a:latin typeface="Arial" pitchFamily="34" charset="0"/>
              </a:rPr>
              <a:t> </a:t>
            </a:r>
            <a:r>
              <a:rPr lang="en-US" sz="2300" b="1" dirty="0" err="1">
                <a:solidFill>
                  <a:srgbClr val="000000"/>
                </a:solidFill>
                <a:latin typeface="Arial" pitchFamily="34" charset="0"/>
              </a:rPr>
              <a:t>của</a:t>
            </a:r>
            <a:r>
              <a:rPr lang="en-US" sz="2300" b="1" dirty="0">
                <a:solidFill>
                  <a:srgbClr val="000000"/>
                </a:solidFill>
                <a:latin typeface="Arial" pitchFamily="34" charset="0"/>
              </a:rPr>
              <a:t> </a:t>
            </a:r>
            <a:r>
              <a:rPr lang="en-US" sz="2300" b="1" dirty="0" err="1">
                <a:solidFill>
                  <a:srgbClr val="000000"/>
                </a:solidFill>
                <a:latin typeface="Arial" pitchFamily="34" charset="0"/>
              </a:rPr>
              <a:t>chân</a:t>
            </a:r>
            <a:r>
              <a:rPr lang="en-US" sz="2300" b="1" dirty="0">
                <a:solidFill>
                  <a:srgbClr val="000000"/>
                </a:solidFill>
                <a:latin typeface="Arial" pitchFamily="34" charset="0"/>
              </a:rPr>
              <a:t> </a:t>
            </a:r>
            <a:r>
              <a:rPr lang="en-US" sz="2300" b="1" dirty="0" err="1">
                <a:solidFill>
                  <a:srgbClr val="000000"/>
                </a:solidFill>
                <a:latin typeface="Arial" pitchFamily="34" charset="0"/>
              </a:rPr>
              <a:t>bị</a:t>
            </a:r>
            <a:r>
              <a:rPr lang="en-US" sz="2300" b="1" dirty="0">
                <a:solidFill>
                  <a:srgbClr val="000000"/>
                </a:solidFill>
                <a:latin typeface="Arial" pitchFamily="34" charset="0"/>
              </a:rPr>
              <a:t> </a:t>
            </a:r>
            <a:r>
              <a:rPr lang="en-US" sz="2300" b="1" dirty="0" err="1">
                <a:solidFill>
                  <a:srgbClr val="000000"/>
                </a:solidFill>
                <a:latin typeface="Arial" pitchFamily="34" charset="0"/>
              </a:rPr>
              <a:t>gãy</a:t>
            </a:r>
            <a:r>
              <a:rPr lang="en-US" sz="2300" b="1" dirty="0">
                <a:solidFill>
                  <a:srgbClr val="000000"/>
                </a:solidFill>
                <a:latin typeface="Arial" pitchFamily="34" charset="0"/>
              </a:rPr>
              <a:t>, </a:t>
            </a:r>
            <a:r>
              <a:rPr lang="en-US" sz="2300" b="1" dirty="0" err="1">
                <a:solidFill>
                  <a:srgbClr val="000000"/>
                </a:solidFill>
                <a:latin typeface="Arial" pitchFamily="34" charset="0"/>
              </a:rPr>
              <a:t>đồng</a:t>
            </a:r>
            <a:r>
              <a:rPr lang="en-US" sz="2300" b="1" dirty="0">
                <a:solidFill>
                  <a:srgbClr val="000000"/>
                </a:solidFill>
                <a:latin typeface="Arial" pitchFamily="34" charset="0"/>
              </a:rPr>
              <a:t> </a:t>
            </a:r>
            <a:r>
              <a:rPr lang="en-US" sz="2300" b="1" dirty="0" err="1">
                <a:solidFill>
                  <a:srgbClr val="000000"/>
                </a:solidFill>
                <a:latin typeface="Arial" pitchFamily="34" charset="0"/>
              </a:rPr>
              <a:t>thời</a:t>
            </a:r>
            <a:r>
              <a:rPr lang="en-US" sz="2300" b="1" dirty="0">
                <a:solidFill>
                  <a:srgbClr val="000000"/>
                </a:solidFill>
                <a:latin typeface="Arial" pitchFamily="34" charset="0"/>
              </a:rPr>
              <a:t> </a:t>
            </a:r>
            <a:r>
              <a:rPr lang="en-US" sz="2300" b="1" dirty="0" err="1">
                <a:solidFill>
                  <a:srgbClr val="000000"/>
                </a:solidFill>
                <a:latin typeface="Arial" pitchFamily="34" charset="0"/>
              </a:rPr>
              <a:t>lót</a:t>
            </a:r>
            <a:r>
              <a:rPr lang="en-US" sz="2300" b="1" dirty="0">
                <a:solidFill>
                  <a:srgbClr val="000000"/>
                </a:solidFill>
                <a:latin typeface="Arial" pitchFamily="34" charset="0"/>
              </a:rPr>
              <a:t> </a:t>
            </a:r>
            <a:r>
              <a:rPr lang="en-US" sz="2300" b="1" dirty="0" err="1">
                <a:solidFill>
                  <a:srgbClr val="000000"/>
                </a:solidFill>
                <a:latin typeface="Arial" pitchFamily="34" charset="0"/>
              </a:rPr>
              <a:t>bông</a:t>
            </a:r>
            <a:r>
              <a:rPr lang="en-US" sz="2300" b="1" dirty="0">
                <a:solidFill>
                  <a:srgbClr val="000000"/>
                </a:solidFill>
                <a:latin typeface="Arial" pitchFamily="34" charset="0"/>
              </a:rPr>
              <a:t> </a:t>
            </a:r>
            <a:r>
              <a:rPr lang="en-US" sz="2300" b="1" dirty="0" err="1">
                <a:solidFill>
                  <a:srgbClr val="000000"/>
                </a:solidFill>
                <a:latin typeface="Arial" pitchFamily="34" charset="0"/>
              </a:rPr>
              <a:t>hoặc</a:t>
            </a:r>
            <a:r>
              <a:rPr lang="en-US" sz="2300" b="1" dirty="0">
                <a:solidFill>
                  <a:srgbClr val="000000"/>
                </a:solidFill>
                <a:latin typeface="Arial" pitchFamily="34" charset="0"/>
              </a:rPr>
              <a:t> </a:t>
            </a:r>
            <a:r>
              <a:rPr lang="en-US" sz="2300" b="1" dirty="0" err="1">
                <a:solidFill>
                  <a:srgbClr val="000000"/>
                </a:solidFill>
                <a:latin typeface="Arial" pitchFamily="34" charset="0"/>
              </a:rPr>
              <a:t>miếng</a:t>
            </a:r>
            <a:r>
              <a:rPr lang="en-US" sz="2300" b="1" dirty="0">
                <a:solidFill>
                  <a:srgbClr val="000000"/>
                </a:solidFill>
                <a:latin typeface="Arial" pitchFamily="34" charset="0"/>
              </a:rPr>
              <a:t> </a:t>
            </a:r>
            <a:r>
              <a:rPr lang="en-US" sz="2300" b="1" dirty="0" err="1">
                <a:solidFill>
                  <a:srgbClr val="000000"/>
                </a:solidFill>
                <a:latin typeface="Arial" pitchFamily="34" charset="0"/>
              </a:rPr>
              <a:t>vải</a:t>
            </a:r>
            <a:r>
              <a:rPr lang="en-US" sz="2300" b="1" dirty="0">
                <a:solidFill>
                  <a:srgbClr val="000000"/>
                </a:solidFill>
                <a:latin typeface="Arial" pitchFamily="34" charset="0"/>
              </a:rPr>
              <a:t> </a:t>
            </a:r>
            <a:r>
              <a:rPr lang="en-US" sz="2300" b="1" dirty="0" err="1">
                <a:solidFill>
                  <a:srgbClr val="000000"/>
                </a:solidFill>
                <a:latin typeface="Arial" pitchFamily="34" charset="0"/>
              </a:rPr>
              <a:t>sạch</a:t>
            </a:r>
            <a:r>
              <a:rPr lang="en-US" sz="2300" b="1" dirty="0">
                <a:solidFill>
                  <a:srgbClr val="000000"/>
                </a:solidFill>
                <a:latin typeface="Arial" pitchFamily="34" charset="0"/>
              </a:rPr>
              <a:t> ở </a:t>
            </a:r>
            <a:r>
              <a:rPr lang="en-US" sz="2300" b="1" dirty="0" err="1">
                <a:solidFill>
                  <a:srgbClr val="000000"/>
                </a:solidFill>
                <a:latin typeface="Arial" pitchFamily="34" charset="0"/>
              </a:rPr>
              <a:t>vị</a:t>
            </a:r>
            <a:r>
              <a:rPr lang="en-US" sz="2300" b="1" dirty="0">
                <a:solidFill>
                  <a:srgbClr val="000000"/>
                </a:solidFill>
                <a:latin typeface="Arial" pitchFamily="34" charset="0"/>
              </a:rPr>
              <a:t> </a:t>
            </a:r>
            <a:r>
              <a:rPr lang="en-US" sz="2300" b="1" dirty="0" err="1">
                <a:solidFill>
                  <a:srgbClr val="000000"/>
                </a:solidFill>
                <a:latin typeface="Arial" pitchFamily="34" charset="0"/>
              </a:rPr>
              <a:t>trí</a:t>
            </a:r>
            <a:r>
              <a:rPr lang="en-US" sz="2300" b="1" dirty="0">
                <a:solidFill>
                  <a:srgbClr val="000000"/>
                </a:solidFill>
                <a:latin typeface="Arial" pitchFamily="34" charset="0"/>
              </a:rPr>
              <a:t> </a:t>
            </a:r>
            <a:r>
              <a:rPr lang="en-US" sz="2300" b="1" dirty="0" err="1">
                <a:solidFill>
                  <a:srgbClr val="000000"/>
                </a:solidFill>
                <a:latin typeface="Arial" pitchFamily="34" charset="0"/>
              </a:rPr>
              <a:t>tiếp</a:t>
            </a:r>
            <a:r>
              <a:rPr lang="en-US" sz="2300" b="1" dirty="0">
                <a:solidFill>
                  <a:srgbClr val="000000"/>
                </a:solidFill>
                <a:latin typeface="Arial" pitchFamily="34" charset="0"/>
              </a:rPr>
              <a:t> </a:t>
            </a:r>
            <a:r>
              <a:rPr lang="en-US" sz="2300" b="1" dirty="0" err="1">
                <a:solidFill>
                  <a:srgbClr val="000000"/>
                </a:solidFill>
                <a:latin typeface="Arial" pitchFamily="34" charset="0"/>
              </a:rPr>
              <a:t>giáp</a:t>
            </a:r>
            <a:r>
              <a:rPr lang="en-US" sz="2300" b="1" dirty="0">
                <a:solidFill>
                  <a:srgbClr val="000000"/>
                </a:solidFill>
                <a:latin typeface="Arial" pitchFamily="34" charset="0"/>
              </a:rPr>
              <a:t> </a:t>
            </a:r>
            <a:r>
              <a:rPr lang="en-US" sz="2300" b="1" dirty="0" err="1">
                <a:solidFill>
                  <a:srgbClr val="000000"/>
                </a:solidFill>
                <a:latin typeface="Arial" pitchFamily="34" charset="0"/>
              </a:rPr>
              <a:t>giữa</a:t>
            </a:r>
            <a:r>
              <a:rPr lang="en-US" sz="2300" b="1" dirty="0">
                <a:solidFill>
                  <a:srgbClr val="000000"/>
                </a:solidFill>
                <a:latin typeface="Arial" pitchFamily="34" charset="0"/>
              </a:rPr>
              <a:t> </a:t>
            </a:r>
            <a:r>
              <a:rPr lang="en-US" sz="2300" b="1" dirty="0" err="1">
                <a:solidFill>
                  <a:srgbClr val="000000"/>
                </a:solidFill>
                <a:latin typeface="Arial" pitchFamily="34" charset="0"/>
              </a:rPr>
              <a:t>chân</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nẹp</a:t>
            </a:r>
            <a:endParaRPr lang="en-US" sz="2300" b="1" dirty="0">
              <a:solidFill>
                <a:srgbClr val="000000"/>
              </a:solidFill>
              <a:latin typeface="Arial" pitchFamily="34" charset="0"/>
            </a:endParaRPr>
          </a:p>
          <a:p>
            <a:pPr>
              <a:lnSpc>
                <a:spcPct val="120000"/>
              </a:lnSpc>
              <a:spcBef>
                <a:spcPct val="0"/>
              </a:spcBef>
            </a:pPr>
            <a:r>
              <a:rPr lang="en-US" sz="2300" b="1" dirty="0">
                <a:solidFill>
                  <a:srgbClr val="000000"/>
                </a:solidFill>
                <a:latin typeface="Arial" pitchFamily="34" charset="0"/>
              </a:rPr>
              <a:t>. </a:t>
            </a:r>
            <a:r>
              <a:rPr lang="en-US" sz="2300" b="1" dirty="0" err="1">
                <a:solidFill>
                  <a:srgbClr val="000000"/>
                </a:solidFill>
                <a:latin typeface="Arial" pitchFamily="34" charset="0"/>
              </a:rPr>
              <a:t>Dùng</a:t>
            </a:r>
            <a:r>
              <a:rPr lang="en-US" sz="2300" b="1" dirty="0">
                <a:solidFill>
                  <a:srgbClr val="000000"/>
                </a:solidFill>
                <a:latin typeface="Arial" pitchFamily="34" charset="0"/>
              </a:rPr>
              <a:t> </a:t>
            </a:r>
            <a:r>
              <a:rPr lang="en-US" sz="2300" b="1" dirty="0" err="1">
                <a:solidFill>
                  <a:srgbClr val="000000"/>
                </a:solidFill>
                <a:latin typeface="Arial" pitchFamily="34" charset="0"/>
              </a:rPr>
              <a:t>dây</a:t>
            </a:r>
            <a:r>
              <a:rPr lang="en-US" sz="2300" b="1" dirty="0">
                <a:solidFill>
                  <a:srgbClr val="000000"/>
                </a:solidFill>
                <a:latin typeface="Arial" pitchFamily="34" charset="0"/>
              </a:rPr>
              <a:t> </a:t>
            </a:r>
            <a:r>
              <a:rPr lang="en-US" sz="2300" b="1" dirty="0" err="1">
                <a:solidFill>
                  <a:srgbClr val="000000"/>
                </a:solidFill>
                <a:latin typeface="Arial" pitchFamily="34" charset="0"/>
              </a:rPr>
              <a:t>vải</a:t>
            </a:r>
            <a:r>
              <a:rPr lang="en-US" sz="2300" b="1" dirty="0">
                <a:solidFill>
                  <a:srgbClr val="000000"/>
                </a:solidFill>
                <a:latin typeface="Arial" pitchFamily="34" charset="0"/>
              </a:rPr>
              <a:t> </a:t>
            </a:r>
            <a:r>
              <a:rPr lang="en-US" sz="2300" b="1" dirty="0" err="1">
                <a:solidFill>
                  <a:srgbClr val="000000"/>
                </a:solidFill>
                <a:latin typeface="Arial" pitchFamily="34" charset="0"/>
              </a:rPr>
              <a:t>rộng</a:t>
            </a:r>
            <a:r>
              <a:rPr lang="en-US" sz="2300" b="1" dirty="0">
                <a:solidFill>
                  <a:srgbClr val="000000"/>
                </a:solidFill>
                <a:latin typeface="Arial" pitchFamily="34" charset="0"/>
              </a:rPr>
              <a:t> </a:t>
            </a:r>
            <a:r>
              <a:rPr lang="en-US" sz="2300" b="1" dirty="0" err="1">
                <a:solidFill>
                  <a:srgbClr val="000000"/>
                </a:solidFill>
                <a:latin typeface="Arial" pitchFamily="34" charset="0"/>
              </a:rPr>
              <a:t>bản</a:t>
            </a:r>
            <a:r>
              <a:rPr lang="en-US" sz="2300" b="1" dirty="0">
                <a:solidFill>
                  <a:srgbClr val="000000"/>
                </a:solidFill>
                <a:latin typeface="Arial" pitchFamily="34" charset="0"/>
              </a:rPr>
              <a:t>/ </a:t>
            </a:r>
            <a:r>
              <a:rPr lang="en-US" sz="2300" b="1" dirty="0" err="1">
                <a:solidFill>
                  <a:srgbClr val="000000"/>
                </a:solidFill>
                <a:latin typeface="Arial" pitchFamily="34" charset="0"/>
              </a:rPr>
              <a:t>băng</a:t>
            </a:r>
            <a:r>
              <a:rPr lang="en-US" sz="2300" b="1" dirty="0">
                <a:solidFill>
                  <a:srgbClr val="000000"/>
                </a:solidFill>
                <a:latin typeface="Arial" pitchFamily="34" charset="0"/>
              </a:rPr>
              <a:t> y </a:t>
            </a:r>
            <a:r>
              <a:rPr lang="en-US" sz="2300" b="1" dirty="0" err="1">
                <a:solidFill>
                  <a:srgbClr val="000000"/>
                </a:solidFill>
                <a:latin typeface="Arial" pitchFamily="34" charset="0"/>
              </a:rPr>
              <a:t>tế</a:t>
            </a:r>
            <a:r>
              <a:rPr lang="en-US" sz="2300" b="1" dirty="0">
                <a:solidFill>
                  <a:srgbClr val="000000"/>
                </a:solidFill>
                <a:latin typeface="Arial" pitchFamily="34" charset="0"/>
              </a:rPr>
              <a:t> </a:t>
            </a:r>
            <a:r>
              <a:rPr lang="en-US" sz="2300" b="1" dirty="0" err="1">
                <a:solidFill>
                  <a:srgbClr val="000000"/>
                </a:solidFill>
                <a:latin typeface="Arial" pitchFamily="34" charset="0"/>
              </a:rPr>
              <a:t>buộc</a:t>
            </a:r>
            <a:r>
              <a:rPr lang="en-US" sz="2300" b="1" dirty="0">
                <a:solidFill>
                  <a:srgbClr val="000000"/>
                </a:solidFill>
                <a:latin typeface="Arial" pitchFamily="34" charset="0"/>
              </a:rPr>
              <a:t> </a:t>
            </a:r>
            <a:r>
              <a:rPr lang="en-US" sz="2300" b="1" dirty="0" err="1">
                <a:solidFill>
                  <a:srgbClr val="000000"/>
                </a:solidFill>
                <a:latin typeface="Arial" pitchFamily="34" charset="0"/>
              </a:rPr>
              <a:t>cố</a:t>
            </a:r>
            <a:r>
              <a:rPr lang="en-US" sz="2300" b="1" dirty="0">
                <a:solidFill>
                  <a:srgbClr val="000000"/>
                </a:solidFill>
                <a:latin typeface="Arial" pitchFamily="34" charset="0"/>
              </a:rPr>
              <a:t> </a:t>
            </a:r>
            <a:r>
              <a:rPr lang="en-US" sz="2300" b="1" dirty="0" err="1">
                <a:solidFill>
                  <a:srgbClr val="000000"/>
                </a:solidFill>
                <a:latin typeface="Arial" pitchFamily="34" charset="0"/>
              </a:rPr>
              <a:t>định</a:t>
            </a:r>
            <a:r>
              <a:rPr lang="en-US" sz="2300" b="1" dirty="0">
                <a:solidFill>
                  <a:srgbClr val="000000"/>
                </a:solidFill>
                <a:latin typeface="Arial" pitchFamily="34" charset="0"/>
              </a:rPr>
              <a:t> </a:t>
            </a:r>
            <a:r>
              <a:rPr lang="en-US" sz="2300" b="1" dirty="0" err="1">
                <a:solidFill>
                  <a:srgbClr val="000000"/>
                </a:solidFill>
                <a:latin typeface="Arial" pitchFamily="34" charset="0"/>
              </a:rPr>
              <a:t>hai</a:t>
            </a:r>
            <a:r>
              <a:rPr lang="en-US" sz="2300" b="1" dirty="0">
                <a:solidFill>
                  <a:srgbClr val="000000"/>
                </a:solidFill>
                <a:latin typeface="Arial" pitchFamily="34" charset="0"/>
              </a:rPr>
              <a:t> </a:t>
            </a:r>
            <a:r>
              <a:rPr lang="en-US" sz="2300" b="1" dirty="0" err="1">
                <a:solidFill>
                  <a:srgbClr val="000000"/>
                </a:solidFill>
                <a:latin typeface="Arial" pitchFamily="34" charset="0"/>
              </a:rPr>
              <a:t>nẹp</a:t>
            </a:r>
            <a:r>
              <a:rPr lang="en-US" sz="2300" b="1" dirty="0">
                <a:solidFill>
                  <a:srgbClr val="000000"/>
                </a:solidFill>
                <a:latin typeface="Arial" pitchFamily="34" charset="0"/>
              </a:rPr>
              <a:t> </a:t>
            </a:r>
            <a:r>
              <a:rPr lang="en-US" sz="2300" b="1" dirty="0" err="1">
                <a:solidFill>
                  <a:srgbClr val="000000"/>
                </a:solidFill>
                <a:latin typeface="Arial" pitchFamily="34" charset="0"/>
              </a:rPr>
              <a:t>với</a:t>
            </a:r>
            <a:r>
              <a:rPr lang="en-US" sz="2300" b="1" dirty="0">
                <a:solidFill>
                  <a:srgbClr val="000000"/>
                </a:solidFill>
                <a:latin typeface="Arial" pitchFamily="34" charset="0"/>
              </a:rPr>
              <a:t> </a:t>
            </a:r>
            <a:r>
              <a:rPr lang="en-US" sz="2300" b="1" dirty="0" err="1">
                <a:solidFill>
                  <a:srgbClr val="000000"/>
                </a:solidFill>
                <a:latin typeface="Arial" pitchFamily="34" charset="0"/>
              </a:rPr>
              <a:t>nhau</a:t>
            </a:r>
            <a:r>
              <a:rPr lang="en-US" sz="2300" b="1" dirty="0">
                <a:solidFill>
                  <a:srgbClr val="000000"/>
                </a:solidFill>
                <a:latin typeface="Arial" pitchFamily="34" charset="0"/>
              </a:rPr>
              <a:t> ở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vị</a:t>
            </a:r>
            <a:r>
              <a:rPr lang="en-US" sz="2300" b="1" dirty="0">
                <a:solidFill>
                  <a:srgbClr val="000000"/>
                </a:solidFill>
                <a:latin typeface="Arial" pitchFamily="34" charset="0"/>
              </a:rPr>
              <a:t> </a:t>
            </a:r>
            <a:r>
              <a:rPr lang="en-US" sz="2300" b="1" dirty="0" err="1">
                <a:solidFill>
                  <a:srgbClr val="000000"/>
                </a:solidFill>
                <a:latin typeface="Arial" pitchFamily="34" charset="0"/>
              </a:rPr>
              <a:t>trí</a:t>
            </a:r>
            <a:r>
              <a:rPr lang="en-US" sz="2300" b="1" dirty="0">
                <a:solidFill>
                  <a:srgbClr val="000000"/>
                </a:solidFill>
                <a:latin typeface="Arial" pitchFamily="34" charset="0"/>
              </a:rPr>
              <a:t> </a:t>
            </a:r>
            <a:r>
              <a:rPr lang="en-US" sz="2300" b="1" dirty="0" err="1">
                <a:solidFill>
                  <a:srgbClr val="000000"/>
                </a:solidFill>
                <a:latin typeface="Arial" pitchFamily="34" charset="0"/>
              </a:rPr>
              <a:t>trên</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dưới</a:t>
            </a:r>
            <a:r>
              <a:rPr lang="en-US" sz="2300" b="1" dirty="0">
                <a:solidFill>
                  <a:srgbClr val="000000"/>
                </a:solidFill>
                <a:latin typeface="Arial" pitchFamily="34" charset="0"/>
              </a:rPr>
              <a:t> </a:t>
            </a:r>
            <a:r>
              <a:rPr lang="en-US" sz="2300" b="1" dirty="0" err="1">
                <a:solidFill>
                  <a:srgbClr val="000000"/>
                </a:solidFill>
                <a:latin typeface="Arial" pitchFamily="34" charset="0"/>
              </a:rPr>
              <a:t>vùng</a:t>
            </a:r>
            <a:r>
              <a:rPr lang="en-US" sz="2300" b="1" dirty="0">
                <a:solidFill>
                  <a:srgbClr val="000000"/>
                </a:solidFill>
                <a:latin typeface="Arial" pitchFamily="34" charset="0"/>
              </a:rPr>
              <a:t> </a:t>
            </a:r>
            <a:r>
              <a:rPr lang="en-US" sz="2300" b="1" dirty="0" err="1">
                <a:solidFill>
                  <a:srgbClr val="000000"/>
                </a:solidFill>
                <a:latin typeface="Arial" pitchFamily="34" charset="0"/>
              </a:rPr>
              <a:t>gãy</a:t>
            </a:r>
            <a:r>
              <a:rPr lang="en-US" sz="2300" b="1" dirty="0">
                <a:solidFill>
                  <a:srgbClr val="000000"/>
                </a:solidFill>
                <a:latin typeface="Arial" pitchFamily="34" charset="0"/>
              </a:rPr>
              <a:t> </a:t>
            </a:r>
            <a:r>
              <a:rPr lang="en-US" sz="2300" b="1" dirty="0" err="1">
                <a:solidFill>
                  <a:srgbClr val="000000"/>
                </a:solidFill>
                <a:latin typeface="Arial" pitchFamily="34" charset="0"/>
              </a:rPr>
              <a:t>để</a:t>
            </a:r>
            <a:r>
              <a:rPr lang="en-US" sz="2300" b="1" dirty="0">
                <a:solidFill>
                  <a:srgbClr val="000000"/>
                </a:solidFill>
                <a:latin typeface="Arial" pitchFamily="34" charset="0"/>
              </a:rPr>
              <a:t> </a:t>
            </a:r>
            <a:r>
              <a:rPr lang="en-US" sz="2300" b="1" dirty="0" err="1">
                <a:solidFill>
                  <a:srgbClr val="000000"/>
                </a:solidFill>
                <a:latin typeface="Arial" pitchFamily="34" charset="0"/>
              </a:rPr>
              <a:t>cố</a:t>
            </a:r>
            <a:r>
              <a:rPr lang="en-US" sz="2300" b="1" dirty="0">
                <a:solidFill>
                  <a:srgbClr val="000000"/>
                </a:solidFill>
                <a:latin typeface="Arial" pitchFamily="34" charset="0"/>
              </a:rPr>
              <a:t> </a:t>
            </a:r>
            <a:r>
              <a:rPr lang="en-US" sz="2300" b="1" dirty="0" err="1">
                <a:solidFill>
                  <a:srgbClr val="000000"/>
                </a:solidFill>
                <a:latin typeface="Arial" pitchFamily="34" charset="0"/>
              </a:rPr>
              <a:t>định</a:t>
            </a:r>
            <a:r>
              <a:rPr lang="en-US" sz="2300" b="1" dirty="0">
                <a:solidFill>
                  <a:srgbClr val="000000"/>
                </a:solidFill>
                <a:latin typeface="Arial" pitchFamily="34" charset="0"/>
              </a:rPr>
              <a:t> </a:t>
            </a:r>
            <a:r>
              <a:rPr lang="en-US" sz="2300" b="1" dirty="0" err="1">
                <a:solidFill>
                  <a:srgbClr val="000000"/>
                </a:solidFill>
                <a:latin typeface="Arial" pitchFamily="34" charset="0"/>
              </a:rPr>
              <a:t>chỗ</a:t>
            </a:r>
            <a:r>
              <a:rPr lang="en-US" sz="2300" b="1" dirty="0">
                <a:solidFill>
                  <a:srgbClr val="000000"/>
                </a:solidFill>
                <a:latin typeface="Arial" pitchFamily="34" charset="0"/>
              </a:rPr>
              <a:t> </a:t>
            </a:r>
            <a:r>
              <a:rPr lang="en-US" sz="2300" b="1" dirty="0" err="1">
                <a:solidFill>
                  <a:srgbClr val="000000"/>
                </a:solidFill>
                <a:latin typeface="Arial" pitchFamily="34" charset="0"/>
              </a:rPr>
              <a:t>chân</a:t>
            </a:r>
            <a:r>
              <a:rPr lang="en-US" sz="2300" b="1" dirty="0">
                <a:solidFill>
                  <a:srgbClr val="000000"/>
                </a:solidFill>
                <a:latin typeface="Arial" pitchFamily="34" charset="0"/>
              </a:rPr>
              <a:t> </a:t>
            </a:r>
            <a:r>
              <a:rPr lang="en-US" sz="2300" b="1" dirty="0" err="1">
                <a:solidFill>
                  <a:srgbClr val="000000"/>
                </a:solidFill>
                <a:latin typeface="Arial" pitchFamily="34" charset="0"/>
              </a:rPr>
              <a:t>bị</a:t>
            </a:r>
            <a:r>
              <a:rPr lang="en-US" sz="2300" b="1" dirty="0">
                <a:solidFill>
                  <a:srgbClr val="000000"/>
                </a:solidFill>
                <a:latin typeface="Arial" pitchFamily="34" charset="0"/>
              </a:rPr>
              <a:t> </a:t>
            </a:r>
            <a:r>
              <a:rPr lang="en-US" sz="2300" b="1" dirty="0" err="1">
                <a:solidFill>
                  <a:srgbClr val="000000"/>
                </a:solidFill>
                <a:latin typeface="Arial" pitchFamily="34" charset="0"/>
              </a:rPr>
              <a:t>gãy</a:t>
            </a:r>
            <a:endParaRPr lang="en-US" sz="2300" b="1" dirty="0">
              <a:solidFill>
                <a:srgbClr val="000000"/>
              </a:solidFill>
              <a:latin typeface="Arial" pitchFamily="34" charset="0"/>
            </a:endParaRPr>
          </a:p>
        </p:txBody>
      </p:sp>
      <p:sp>
        <p:nvSpPr>
          <p:cNvPr id="15" name="TextBox 15"/>
          <p:cNvSpPr txBox="1"/>
          <p:nvPr/>
        </p:nvSpPr>
        <p:spPr>
          <a:xfrm>
            <a:off x="685622" y="464609"/>
            <a:ext cx="10431510" cy="384529"/>
          </a:xfrm>
          <a:prstGeom prst="rect">
            <a:avLst/>
          </a:prstGeom>
        </p:spPr>
        <p:txBody>
          <a:bodyPr lIns="0" tIns="0" rIns="0" bIns="0" rtlCol="0" anchor="t">
            <a:spAutoFit/>
          </a:bodyPr>
          <a:lstStyle/>
          <a:p>
            <a:pPr>
              <a:lnSpc>
                <a:spcPts val="3266"/>
              </a:lnSpc>
              <a:spcBef>
                <a:spcPct val="0"/>
              </a:spcBef>
            </a:pPr>
            <a:r>
              <a:rPr lang="en-US" sz="2300" b="1" dirty="0">
                <a:solidFill>
                  <a:srgbClr val="FFFEEB"/>
                </a:solidFill>
                <a:latin typeface="Arial" pitchFamily="34" charset="0"/>
              </a:rPr>
              <a:t>IV. THỰC HÀNH SƠ CỨU VÀ BĂNG BÓ KHI NGƯỜI KHÁC BỊ GÃY XƯƠNG</a:t>
            </a:r>
          </a:p>
        </p:txBody>
      </p:sp>
      <p:pic>
        <p:nvPicPr>
          <p:cNvPr id="16"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117133" y="142523"/>
            <a:ext cx="1028432" cy="1028700"/>
          </a:xfrm>
          <a:prstGeom prst="rect">
            <a:avLst/>
          </a:prstGeom>
        </p:spPr>
      </p:pic>
      <p:pic>
        <p:nvPicPr>
          <p:cNvPr id="12290" name="Picture 2" descr="40+ Broken Bones At Home Illustrations, Royalty-Free Vector Graphics &amp; Clip  Art - iStock"/>
          <p:cNvPicPr>
            <a:picLocks noChangeAspect="1" noChangeArrowheads="1"/>
          </p:cNvPicPr>
          <p:nvPr/>
        </p:nvPicPr>
        <p:blipFill rotWithShape="1">
          <a:blip r:embed="rId4">
            <a:clrChange>
              <a:clrFrom>
                <a:srgbClr val="FDFCE7"/>
              </a:clrFrom>
              <a:clrTo>
                <a:srgbClr val="FDFCE7">
                  <a:alpha val="0"/>
                </a:srgbClr>
              </a:clrTo>
            </a:clrChange>
            <a:extLst>
              <a:ext uri="{28A0092B-C50C-407E-A947-70E740481C1C}">
                <a14:useLocalDpi xmlns:a14="http://schemas.microsoft.com/office/drawing/2010/main" val="0"/>
              </a:ext>
            </a:extLst>
          </a:blip>
          <a:srcRect l="33905" r="32108"/>
          <a:stretch/>
        </p:blipFill>
        <p:spPr bwMode="auto">
          <a:xfrm>
            <a:off x="10115432" y="2907363"/>
            <a:ext cx="1559363" cy="3246173"/>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Cấp cứu chấn thương xương, mô mềm và chi thể đứt rời | BvNTP"/>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70562" b="35537"/>
          <a:stretch/>
        </p:blipFill>
        <p:spPr bwMode="auto">
          <a:xfrm>
            <a:off x="7413484" y="3373228"/>
            <a:ext cx="2701948" cy="25164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290"/>
                                        </p:tgtEl>
                                        <p:attrNameLst>
                                          <p:attrName>style.visibility</p:attrName>
                                        </p:attrNameLst>
                                      </p:cBhvr>
                                      <p:to>
                                        <p:strVal val="visible"/>
                                      </p:to>
                                    </p:set>
                                    <p:animEffect transition="in" filter="fade">
                                      <p:cBhvr>
                                        <p:cTn id="26" dur="1000"/>
                                        <p:tgtEl>
                                          <p:spTgt spid="12290"/>
                                        </p:tgtEl>
                                      </p:cBhvr>
                                    </p:animEffect>
                                    <p:anim calcmode="lin" valueType="num">
                                      <p:cBhvr>
                                        <p:cTn id="27" dur="1000" fill="hold"/>
                                        <p:tgtEl>
                                          <p:spTgt spid="12290"/>
                                        </p:tgtEl>
                                        <p:attrNameLst>
                                          <p:attrName>ppt_x</p:attrName>
                                        </p:attrNameLst>
                                      </p:cBhvr>
                                      <p:tavLst>
                                        <p:tav tm="0">
                                          <p:val>
                                            <p:strVal val="#ppt_x"/>
                                          </p:val>
                                        </p:tav>
                                        <p:tav tm="100000">
                                          <p:val>
                                            <p:strVal val="#ppt_x"/>
                                          </p:val>
                                        </p:tav>
                                      </p:tavLst>
                                    </p:anim>
                                    <p:anim calcmode="lin" valueType="num">
                                      <p:cBhvr>
                                        <p:cTn id="28" dur="1000" fill="hold"/>
                                        <p:tgtEl>
                                          <p:spTgt spid="12290"/>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2298"/>
                                        </p:tgtEl>
                                        <p:attrNameLst>
                                          <p:attrName>style.visibility</p:attrName>
                                        </p:attrNameLst>
                                      </p:cBhvr>
                                      <p:to>
                                        <p:strVal val="visible"/>
                                      </p:to>
                                    </p:set>
                                    <p:animEffect transition="in" filter="fade">
                                      <p:cBhvr>
                                        <p:cTn id="31" dur="1000"/>
                                        <p:tgtEl>
                                          <p:spTgt spid="12298"/>
                                        </p:tgtEl>
                                      </p:cBhvr>
                                    </p:animEffect>
                                    <p:anim calcmode="lin" valueType="num">
                                      <p:cBhvr>
                                        <p:cTn id="32" dur="1000" fill="hold"/>
                                        <p:tgtEl>
                                          <p:spTgt spid="12298"/>
                                        </p:tgtEl>
                                        <p:attrNameLst>
                                          <p:attrName>ppt_x</p:attrName>
                                        </p:attrNameLst>
                                      </p:cBhvr>
                                      <p:tavLst>
                                        <p:tav tm="0">
                                          <p:val>
                                            <p:strVal val="#ppt_x"/>
                                          </p:val>
                                        </p:tav>
                                        <p:tav tm="100000">
                                          <p:val>
                                            <p:strVal val="#ppt_x"/>
                                          </p:val>
                                        </p:tav>
                                      </p:tavLst>
                                    </p:anim>
                                    <p:anim calcmode="lin" valueType="num">
                                      <p:cBhvr>
                                        <p:cTn id="33" dur="1000" fill="hold"/>
                                        <p:tgtEl>
                                          <p:spTgt spid="122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41905" y="-943165"/>
            <a:ext cx="13072637" cy="2239349"/>
            <a:chOff x="0" y="0"/>
            <a:chExt cx="5165844" cy="884681"/>
          </a:xfrm>
        </p:grpSpPr>
        <p:sp>
          <p:nvSpPr>
            <p:cNvPr id="3" name="Freeform 3"/>
            <p:cNvSpPr/>
            <p:nvPr/>
          </p:nvSpPr>
          <p:spPr>
            <a:xfrm>
              <a:off x="0" y="0"/>
              <a:ext cx="5165844" cy="884681"/>
            </a:xfrm>
            <a:custGeom>
              <a:avLst/>
              <a:gdLst/>
              <a:ahLst/>
              <a:cxnLst/>
              <a:rect l="l" t="t" r="r" b="b"/>
              <a:pathLst>
                <a:path w="5165844" h="884681">
                  <a:moveTo>
                    <a:pt x="0" y="0"/>
                  </a:moveTo>
                  <a:lnTo>
                    <a:pt x="5165844" y="0"/>
                  </a:lnTo>
                  <a:lnTo>
                    <a:pt x="5165844" y="884681"/>
                  </a:lnTo>
                  <a:lnTo>
                    <a:pt x="0" y="884681"/>
                  </a:lnTo>
                  <a:close/>
                </a:path>
              </a:pathLst>
            </a:custGeom>
            <a:solidFill>
              <a:srgbClr val="D61F27"/>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6" name="TextBox 6"/>
          <p:cNvSpPr txBox="1"/>
          <p:nvPr/>
        </p:nvSpPr>
        <p:spPr>
          <a:xfrm>
            <a:off x="4494927" y="1415620"/>
            <a:ext cx="5315114" cy="384529"/>
          </a:xfrm>
          <a:prstGeom prst="rect">
            <a:avLst/>
          </a:prstGeom>
        </p:spPr>
        <p:txBody>
          <a:bodyPr lIns="0" tIns="0" rIns="0" bIns="0" rtlCol="0" anchor="t">
            <a:spAutoFit/>
          </a:bodyPr>
          <a:lstStyle/>
          <a:p>
            <a:pPr>
              <a:lnSpc>
                <a:spcPts val="3266"/>
              </a:lnSpc>
            </a:pPr>
            <a:r>
              <a:rPr lang="en-US" sz="2300" b="1" dirty="0">
                <a:solidFill>
                  <a:srgbClr val="D61F27"/>
                </a:solidFill>
                <a:latin typeface="Arial" pitchFamily="34" charset="0"/>
              </a:rPr>
              <a:t>3. </a:t>
            </a:r>
            <a:r>
              <a:rPr lang="en-US" sz="2300" b="1" dirty="0" err="1">
                <a:solidFill>
                  <a:srgbClr val="D61F27"/>
                </a:solidFill>
                <a:latin typeface="Arial" pitchFamily="34" charset="0"/>
              </a:rPr>
              <a:t>Cách</a:t>
            </a:r>
            <a:r>
              <a:rPr lang="en-US" sz="2300" b="1" dirty="0">
                <a:solidFill>
                  <a:srgbClr val="D61F27"/>
                </a:solidFill>
                <a:latin typeface="Arial" pitchFamily="34" charset="0"/>
              </a:rPr>
              <a:t> </a:t>
            </a:r>
            <a:r>
              <a:rPr lang="en-US" sz="2300" b="1" dirty="0" err="1">
                <a:solidFill>
                  <a:srgbClr val="D61F27"/>
                </a:solidFill>
                <a:latin typeface="Arial" pitchFamily="34" charset="0"/>
              </a:rPr>
              <a:t>tiến</a:t>
            </a:r>
            <a:r>
              <a:rPr lang="en-US" sz="2300" b="1" dirty="0">
                <a:solidFill>
                  <a:srgbClr val="D61F27"/>
                </a:solidFill>
                <a:latin typeface="Arial" pitchFamily="34" charset="0"/>
              </a:rPr>
              <a:t> </a:t>
            </a:r>
            <a:r>
              <a:rPr lang="en-US" sz="2300" b="1" dirty="0" err="1">
                <a:solidFill>
                  <a:srgbClr val="D61F27"/>
                </a:solidFill>
                <a:latin typeface="Arial" pitchFamily="34" charset="0"/>
              </a:rPr>
              <a:t>hành</a:t>
            </a:r>
            <a:endParaRPr lang="en-US" sz="2300" b="1" dirty="0">
              <a:solidFill>
                <a:srgbClr val="D61F27"/>
              </a:solidFill>
              <a:latin typeface="Arial" pitchFamily="34" charset="0"/>
            </a:endParaRPr>
          </a:p>
        </p:txBody>
      </p:sp>
      <p:grpSp>
        <p:nvGrpSpPr>
          <p:cNvPr id="7" name="Group 7"/>
          <p:cNvGrpSpPr/>
          <p:nvPr/>
        </p:nvGrpSpPr>
        <p:grpSpPr>
          <a:xfrm>
            <a:off x="685622" y="1978653"/>
            <a:ext cx="10817582" cy="3613877"/>
            <a:chOff x="0" y="0"/>
            <a:chExt cx="4274726" cy="1427705"/>
          </a:xfrm>
        </p:grpSpPr>
        <p:sp>
          <p:nvSpPr>
            <p:cNvPr id="8" name="Freeform 8"/>
            <p:cNvSpPr/>
            <p:nvPr/>
          </p:nvSpPr>
          <p:spPr>
            <a:xfrm>
              <a:off x="0" y="0"/>
              <a:ext cx="4274726" cy="1427705"/>
            </a:xfrm>
            <a:custGeom>
              <a:avLst/>
              <a:gdLst/>
              <a:ahLst/>
              <a:cxnLst/>
              <a:rect l="l" t="t" r="r" b="b"/>
              <a:pathLst>
                <a:path w="4274726" h="1427705">
                  <a:moveTo>
                    <a:pt x="24327" y="0"/>
                  </a:moveTo>
                  <a:lnTo>
                    <a:pt x="4250399" y="0"/>
                  </a:lnTo>
                  <a:cubicBezTo>
                    <a:pt x="4263834" y="0"/>
                    <a:pt x="4274726" y="10891"/>
                    <a:pt x="4274726" y="24327"/>
                  </a:cubicBezTo>
                  <a:lnTo>
                    <a:pt x="4274726" y="1403378"/>
                  </a:lnTo>
                  <a:cubicBezTo>
                    <a:pt x="4274726" y="1416813"/>
                    <a:pt x="4263834" y="1427705"/>
                    <a:pt x="4250399" y="1427705"/>
                  </a:cubicBezTo>
                  <a:lnTo>
                    <a:pt x="24327" y="1427705"/>
                  </a:lnTo>
                  <a:cubicBezTo>
                    <a:pt x="10891" y="1427705"/>
                    <a:pt x="0" y="1416813"/>
                    <a:pt x="0" y="1403378"/>
                  </a:cubicBezTo>
                  <a:lnTo>
                    <a:pt x="0" y="24327"/>
                  </a:lnTo>
                  <a:cubicBezTo>
                    <a:pt x="0" y="10891"/>
                    <a:pt x="10891" y="0"/>
                    <a:pt x="24327" y="0"/>
                  </a:cubicBezTo>
                  <a:close/>
                </a:path>
              </a:pathLst>
            </a:custGeom>
            <a:solidFill>
              <a:srgbClr val="FFDE59"/>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5622" y="1978653"/>
            <a:ext cx="2650863" cy="825296"/>
          </a:xfrm>
          <a:prstGeom prst="rect">
            <a:avLst/>
          </a:prstGeom>
        </p:spPr>
      </p:pic>
      <p:sp>
        <p:nvSpPr>
          <p:cNvPr id="11" name="TextBox 11"/>
          <p:cNvSpPr txBox="1"/>
          <p:nvPr/>
        </p:nvSpPr>
        <p:spPr>
          <a:xfrm>
            <a:off x="3470165" y="2170110"/>
            <a:ext cx="917038" cy="384529"/>
          </a:xfrm>
          <a:prstGeom prst="rect">
            <a:avLst/>
          </a:prstGeom>
        </p:spPr>
        <p:txBody>
          <a:bodyPr lIns="0" tIns="0" rIns="0" bIns="0" rtlCol="0" anchor="t">
            <a:spAutoFit/>
          </a:bodyPr>
          <a:lstStyle/>
          <a:p>
            <a:pPr algn="ctr">
              <a:lnSpc>
                <a:spcPts val="3266"/>
              </a:lnSpc>
              <a:spcBef>
                <a:spcPct val="0"/>
              </a:spcBef>
            </a:pPr>
            <a:r>
              <a:rPr lang="en-US" sz="2300" b="1">
                <a:solidFill>
                  <a:srgbClr val="000000"/>
                </a:solidFill>
                <a:latin typeface="Arial" pitchFamily="34" charset="0"/>
              </a:rPr>
              <a:t>Lưu ý:</a:t>
            </a:r>
          </a:p>
        </p:txBody>
      </p:sp>
      <p:sp>
        <p:nvSpPr>
          <p:cNvPr id="12" name="TextBox 12"/>
          <p:cNvSpPr txBox="1"/>
          <p:nvPr/>
        </p:nvSpPr>
        <p:spPr>
          <a:xfrm>
            <a:off x="1370366" y="2899200"/>
            <a:ext cx="9746765" cy="807722"/>
          </a:xfrm>
          <a:prstGeom prst="rect">
            <a:avLst/>
          </a:prstGeom>
        </p:spPr>
        <p:txBody>
          <a:bodyPr lIns="0" tIns="0" rIns="0" bIns="0" rtlCol="0" anchor="t">
            <a:spAutoFit/>
          </a:bodyPr>
          <a:lstStyle/>
          <a:p>
            <a:pPr>
              <a:lnSpc>
                <a:spcPct val="120000"/>
              </a:lnSpc>
              <a:spcBef>
                <a:spcPct val="0"/>
              </a:spcBef>
            </a:pPr>
            <a:r>
              <a:rPr lang="en-US" sz="2300" b="1">
                <a:solidFill>
                  <a:srgbClr val="000000"/>
                </a:solidFill>
                <a:latin typeface="Arial" pitchFamily="34" charset="0"/>
              </a:rPr>
              <a:t>Cần cho người bị thương bất động theo nguyên tắc: bất động trên một khớp và dưới một khớp của đoạn xương gãy</a:t>
            </a:r>
          </a:p>
        </p:txBody>
      </p:sp>
      <p:grpSp>
        <p:nvGrpSpPr>
          <p:cNvPr id="13" name="Group 13"/>
          <p:cNvGrpSpPr/>
          <p:nvPr/>
        </p:nvGrpSpPr>
        <p:grpSpPr>
          <a:xfrm>
            <a:off x="856834" y="2954265"/>
            <a:ext cx="342779" cy="342868"/>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1F27"/>
            </a:solidFill>
          </p:spPr>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16" name="Group 16"/>
          <p:cNvGrpSpPr/>
          <p:nvPr/>
        </p:nvGrpSpPr>
        <p:grpSpPr>
          <a:xfrm>
            <a:off x="903348" y="3828946"/>
            <a:ext cx="10213784" cy="386820"/>
            <a:chOff x="0" y="-66674"/>
            <a:chExt cx="20432890" cy="773641"/>
          </a:xfrm>
        </p:grpSpPr>
        <p:sp>
          <p:nvSpPr>
            <p:cNvPr id="17" name="TextBox 17"/>
            <p:cNvSpPr txBox="1"/>
            <p:nvPr/>
          </p:nvSpPr>
          <p:spPr>
            <a:xfrm>
              <a:off x="1027332" y="-66674"/>
              <a:ext cx="19405558" cy="76905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Buộc cố định không quá lỏng cũng không quá chặt</a:t>
              </a:r>
            </a:p>
          </p:txBody>
        </p:sp>
        <p:grpSp>
          <p:nvGrpSpPr>
            <p:cNvPr id="18" name="Group 18"/>
            <p:cNvGrpSpPr/>
            <p:nvPr/>
          </p:nvGrpSpPr>
          <p:grpSpPr>
            <a:xfrm>
              <a:off x="0" y="21231"/>
              <a:ext cx="685736" cy="685736"/>
              <a:chOff x="0" y="0"/>
              <a:chExt cx="812800" cy="812800"/>
            </a:xfrm>
          </p:grpSpPr>
          <p:sp>
            <p:nvSpPr>
              <p:cNvPr id="19" name="Freeform 1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1F27"/>
              </a:solidFill>
            </p:spPr>
          </p:sp>
          <p:sp>
            <p:nvSpPr>
              <p:cNvPr id="20" name="TextBox 20"/>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grpSp>
      <p:grpSp>
        <p:nvGrpSpPr>
          <p:cNvPr id="21" name="Group 21"/>
          <p:cNvGrpSpPr/>
          <p:nvPr/>
        </p:nvGrpSpPr>
        <p:grpSpPr>
          <a:xfrm>
            <a:off x="903348" y="4487229"/>
            <a:ext cx="10213784" cy="807722"/>
            <a:chOff x="0" y="-66674"/>
            <a:chExt cx="20432890" cy="1615445"/>
          </a:xfrm>
        </p:grpSpPr>
        <p:sp>
          <p:nvSpPr>
            <p:cNvPr id="22" name="TextBox 22"/>
            <p:cNvSpPr txBox="1"/>
            <p:nvPr/>
          </p:nvSpPr>
          <p:spPr>
            <a:xfrm>
              <a:off x="1027332" y="-66674"/>
              <a:ext cx="19405558" cy="1615445"/>
            </a:xfrm>
            <a:prstGeom prst="rect">
              <a:avLst/>
            </a:prstGeom>
          </p:spPr>
          <p:txBody>
            <a:bodyPr lIns="0" tIns="0" rIns="0" bIns="0" rtlCol="0" anchor="t">
              <a:spAutoFit/>
            </a:bodyPr>
            <a:lstStyle/>
            <a:p>
              <a:pPr>
                <a:lnSpc>
                  <a:spcPct val="120000"/>
                </a:lnSpc>
                <a:spcBef>
                  <a:spcPct val="0"/>
                </a:spcBef>
              </a:pPr>
              <a:r>
                <a:rPr lang="en-US" sz="2300" b="1">
                  <a:solidFill>
                    <a:srgbClr val="000000"/>
                  </a:solidFill>
                  <a:latin typeface="Arial" pitchFamily="34" charset="0"/>
                </a:rPr>
                <a:t>Với gãy xương hở cần vô trùng và cầm máu đúng cách trước khi cố định xương</a:t>
              </a:r>
            </a:p>
          </p:txBody>
        </p:sp>
        <p:grpSp>
          <p:nvGrpSpPr>
            <p:cNvPr id="23" name="Group 23"/>
            <p:cNvGrpSpPr/>
            <p:nvPr/>
          </p:nvGrpSpPr>
          <p:grpSpPr>
            <a:xfrm>
              <a:off x="0" y="21231"/>
              <a:ext cx="685736" cy="685736"/>
              <a:chOff x="0" y="0"/>
              <a:chExt cx="812800" cy="812800"/>
            </a:xfrm>
          </p:grpSpPr>
          <p:sp>
            <p:nvSpPr>
              <p:cNvPr id="24"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1F27"/>
              </a:solidFill>
            </p:spPr>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grpSp>
      <p:sp>
        <p:nvSpPr>
          <p:cNvPr id="26" name="TextBox 26"/>
          <p:cNvSpPr txBox="1"/>
          <p:nvPr/>
        </p:nvSpPr>
        <p:spPr>
          <a:xfrm>
            <a:off x="685622" y="464609"/>
            <a:ext cx="10431510" cy="384529"/>
          </a:xfrm>
          <a:prstGeom prst="rect">
            <a:avLst/>
          </a:prstGeom>
        </p:spPr>
        <p:txBody>
          <a:bodyPr lIns="0" tIns="0" rIns="0" bIns="0" rtlCol="0" anchor="t">
            <a:spAutoFit/>
          </a:bodyPr>
          <a:lstStyle/>
          <a:p>
            <a:pPr>
              <a:lnSpc>
                <a:spcPts val="3266"/>
              </a:lnSpc>
              <a:spcBef>
                <a:spcPct val="0"/>
              </a:spcBef>
            </a:pPr>
            <a:r>
              <a:rPr lang="en-US" sz="2300" b="1" dirty="0">
                <a:solidFill>
                  <a:srgbClr val="FFFEEB"/>
                </a:solidFill>
                <a:latin typeface="Arial" pitchFamily="34" charset="0"/>
              </a:rPr>
              <a:t>IV. THỰC HÀNH SƠ CỨU VÀ BĂNG BÓ KHI NGƯỜI KHÁC BỊ GÃY XƯƠNG</a:t>
            </a:r>
          </a:p>
        </p:txBody>
      </p:sp>
      <p:pic>
        <p:nvPicPr>
          <p:cNvPr id="27"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117133" y="142523"/>
            <a:ext cx="1028432" cy="10287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1000"/>
                                        <p:tgtEl>
                                          <p:spTgt spid="21"/>
                                        </p:tgtEl>
                                      </p:cBhvr>
                                    </p:animEffect>
                                    <p:anim calcmode="lin" valueType="num">
                                      <p:cBhvr>
                                        <p:cTn id="44" dur="1000" fill="hold"/>
                                        <p:tgtEl>
                                          <p:spTgt spid="21"/>
                                        </p:tgtEl>
                                        <p:attrNameLst>
                                          <p:attrName>ppt_x</p:attrName>
                                        </p:attrNameLst>
                                      </p:cBhvr>
                                      <p:tavLst>
                                        <p:tav tm="0">
                                          <p:val>
                                            <p:strVal val="#ppt_x"/>
                                          </p:val>
                                        </p:tav>
                                        <p:tav tm="100000">
                                          <p:val>
                                            <p:strVal val="#ppt_x"/>
                                          </p:val>
                                        </p:tav>
                                      </p:tavLst>
                                    </p:anim>
                                    <p:anim calcmode="lin" valueType="num">
                                      <p:cBhvr>
                                        <p:cTn id="4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41905" y="-943165"/>
            <a:ext cx="13072637" cy="2239349"/>
            <a:chOff x="0" y="0"/>
            <a:chExt cx="5165844" cy="884681"/>
          </a:xfrm>
        </p:grpSpPr>
        <p:sp>
          <p:nvSpPr>
            <p:cNvPr id="3" name="Freeform 3"/>
            <p:cNvSpPr/>
            <p:nvPr/>
          </p:nvSpPr>
          <p:spPr>
            <a:xfrm>
              <a:off x="0" y="0"/>
              <a:ext cx="5165844" cy="884681"/>
            </a:xfrm>
            <a:custGeom>
              <a:avLst/>
              <a:gdLst/>
              <a:ahLst/>
              <a:cxnLst/>
              <a:rect l="l" t="t" r="r" b="b"/>
              <a:pathLst>
                <a:path w="5165844" h="884681">
                  <a:moveTo>
                    <a:pt x="0" y="0"/>
                  </a:moveTo>
                  <a:lnTo>
                    <a:pt x="5165844" y="0"/>
                  </a:lnTo>
                  <a:lnTo>
                    <a:pt x="5165844" y="884681"/>
                  </a:lnTo>
                  <a:lnTo>
                    <a:pt x="0" y="884681"/>
                  </a:lnTo>
                  <a:close/>
                </a:path>
              </a:pathLst>
            </a:custGeom>
            <a:solidFill>
              <a:srgbClr val="D61F27"/>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23039" y="1882699"/>
            <a:ext cx="926719" cy="937507"/>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23039" y="2985305"/>
            <a:ext cx="926719" cy="937507"/>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23039" y="4087912"/>
            <a:ext cx="926719" cy="937507"/>
          </a:xfrm>
          <a:prstGeom prst="rect">
            <a:avLst/>
          </a:prstGeom>
        </p:spPr>
      </p:pic>
      <p:sp>
        <p:nvSpPr>
          <p:cNvPr id="9" name="TextBox 9"/>
          <p:cNvSpPr txBox="1"/>
          <p:nvPr/>
        </p:nvSpPr>
        <p:spPr>
          <a:xfrm>
            <a:off x="3586192" y="1416227"/>
            <a:ext cx="5315114" cy="384529"/>
          </a:xfrm>
          <a:prstGeom prst="rect">
            <a:avLst/>
          </a:prstGeom>
        </p:spPr>
        <p:txBody>
          <a:bodyPr lIns="0" tIns="0" rIns="0" bIns="0" rtlCol="0" anchor="t">
            <a:spAutoFit/>
          </a:bodyPr>
          <a:lstStyle/>
          <a:p>
            <a:pPr algn="ctr">
              <a:lnSpc>
                <a:spcPts val="3266"/>
              </a:lnSpc>
            </a:pPr>
            <a:r>
              <a:rPr lang="en-US" sz="2300" b="1" dirty="0">
                <a:solidFill>
                  <a:srgbClr val="D61F27"/>
                </a:solidFill>
                <a:latin typeface="Arial" pitchFamily="34" charset="0"/>
              </a:rPr>
              <a:t>4. </a:t>
            </a:r>
            <a:r>
              <a:rPr lang="en-US" sz="2300" b="1" dirty="0" err="1">
                <a:solidFill>
                  <a:srgbClr val="D61F27"/>
                </a:solidFill>
                <a:latin typeface="Arial" pitchFamily="34" charset="0"/>
              </a:rPr>
              <a:t>Kết</a:t>
            </a:r>
            <a:r>
              <a:rPr lang="en-US" sz="2300" b="1" dirty="0">
                <a:solidFill>
                  <a:srgbClr val="D61F27"/>
                </a:solidFill>
                <a:latin typeface="Arial" pitchFamily="34" charset="0"/>
              </a:rPr>
              <a:t> </a:t>
            </a:r>
            <a:r>
              <a:rPr lang="en-US" sz="2300" b="1" dirty="0" err="1">
                <a:solidFill>
                  <a:srgbClr val="D61F27"/>
                </a:solidFill>
                <a:latin typeface="Arial" pitchFamily="34" charset="0"/>
              </a:rPr>
              <a:t>quả</a:t>
            </a:r>
            <a:endParaRPr lang="en-US" sz="2300" b="1" dirty="0">
              <a:solidFill>
                <a:srgbClr val="D61F27"/>
              </a:solidFill>
              <a:latin typeface="Arial" pitchFamily="34" charset="0"/>
            </a:endParaRPr>
          </a:p>
        </p:txBody>
      </p:sp>
      <p:sp>
        <p:nvSpPr>
          <p:cNvPr id="10" name="TextBox 10"/>
          <p:cNvSpPr txBox="1"/>
          <p:nvPr/>
        </p:nvSpPr>
        <p:spPr>
          <a:xfrm>
            <a:off x="1694338" y="1923886"/>
            <a:ext cx="9746284" cy="849463"/>
          </a:xfrm>
          <a:prstGeom prst="rect">
            <a:avLst/>
          </a:prstGeom>
        </p:spPr>
        <p:txBody>
          <a:bodyPr lIns="0" tIns="0" rIns="0" bIns="0" rtlCol="0" anchor="t">
            <a:spAutoFit/>
          </a:bodyPr>
          <a:lstStyle/>
          <a:p>
            <a:pPr algn="just">
              <a:lnSpc>
                <a:spcPct val="120000"/>
              </a:lnSpc>
              <a:spcBef>
                <a:spcPct val="0"/>
              </a:spcBef>
            </a:pPr>
            <a:r>
              <a:rPr lang="en-US" sz="2300" b="1" dirty="0" err="1">
                <a:solidFill>
                  <a:srgbClr val="184375"/>
                </a:solidFill>
                <a:latin typeface="Arial" pitchFamily="34" charset="0"/>
              </a:rPr>
              <a:t>Thực</a:t>
            </a:r>
            <a:r>
              <a:rPr lang="en-US" sz="2300" b="1" dirty="0">
                <a:solidFill>
                  <a:srgbClr val="184375"/>
                </a:solidFill>
                <a:latin typeface="Arial" pitchFamily="34" charset="0"/>
              </a:rPr>
              <a:t> </a:t>
            </a:r>
            <a:r>
              <a:rPr lang="en-US" sz="2300" b="1" dirty="0" err="1">
                <a:solidFill>
                  <a:srgbClr val="184375"/>
                </a:solidFill>
                <a:latin typeface="Arial" pitchFamily="34" charset="0"/>
              </a:rPr>
              <a:t>hành</a:t>
            </a:r>
            <a:r>
              <a:rPr lang="en-US" sz="2300" b="1" dirty="0">
                <a:solidFill>
                  <a:srgbClr val="184375"/>
                </a:solidFill>
                <a:latin typeface="Arial" pitchFamily="34" charset="0"/>
              </a:rPr>
              <a:t> </a:t>
            </a:r>
            <a:r>
              <a:rPr lang="en-US" sz="2300" b="1" dirty="0" err="1">
                <a:solidFill>
                  <a:srgbClr val="184375"/>
                </a:solidFill>
                <a:latin typeface="Arial" pitchFamily="34" charset="0"/>
              </a:rPr>
              <a:t>sơ</a:t>
            </a:r>
            <a:r>
              <a:rPr lang="en-US" sz="2300" b="1" dirty="0">
                <a:solidFill>
                  <a:srgbClr val="184375"/>
                </a:solidFill>
                <a:latin typeface="Arial" pitchFamily="34" charset="0"/>
              </a:rPr>
              <a:t> </a:t>
            </a:r>
            <a:r>
              <a:rPr lang="en-US" sz="2300" b="1" dirty="0" err="1">
                <a:solidFill>
                  <a:srgbClr val="184375"/>
                </a:solidFill>
                <a:latin typeface="Arial" pitchFamily="34" charset="0"/>
              </a:rPr>
              <a:t>cứu</a:t>
            </a:r>
            <a:r>
              <a:rPr lang="en-US" sz="2300" b="1" dirty="0">
                <a:solidFill>
                  <a:srgbClr val="184375"/>
                </a:solidFill>
                <a:latin typeface="Arial" pitchFamily="34" charset="0"/>
              </a:rPr>
              <a:t>, </a:t>
            </a:r>
            <a:r>
              <a:rPr lang="en-US" sz="2300" b="1" dirty="0" err="1">
                <a:solidFill>
                  <a:srgbClr val="184375"/>
                </a:solidFill>
                <a:latin typeface="Arial" pitchFamily="34" charset="0"/>
              </a:rPr>
              <a:t>băng</a:t>
            </a:r>
            <a:r>
              <a:rPr lang="en-US" sz="2300" b="1" dirty="0">
                <a:solidFill>
                  <a:srgbClr val="184375"/>
                </a:solidFill>
                <a:latin typeface="Arial" pitchFamily="34" charset="0"/>
              </a:rPr>
              <a:t> </a:t>
            </a:r>
            <a:r>
              <a:rPr lang="en-US" sz="2300" b="1" dirty="0" err="1">
                <a:solidFill>
                  <a:srgbClr val="184375"/>
                </a:solidFill>
                <a:latin typeface="Arial" pitchFamily="34" charset="0"/>
              </a:rPr>
              <a:t>bó</a:t>
            </a:r>
            <a:r>
              <a:rPr lang="en-US" sz="2300" b="1" dirty="0">
                <a:solidFill>
                  <a:srgbClr val="184375"/>
                </a:solidFill>
                <a:latin typeface="Arial" pitchFamily="34" charset="0"/>
              </a:rPr>
              <a:t> </a:t>
            </a:r>
            <a:r>
              <a:rPr lang="en-US" sz="2300" b="1" dirty="0" err="1">
                <a:solidFill>
                  <a:srgbClr val="184375"/>
                </a:solidFill>
                <a:latin typeface="Arial" pitchFamily="34" charset="0"/>
              </a:rPr>
              <a:t>người</a:t>
            </a:r>
            <a:r>
              <a:rPr lang="en-US" sz="2300" b="1" dirty="0">
                <a:solidFill>
                  <a:srgbClr val="184375"/>
                </a:solidFill>
                <a:latin typeface="Arial" pitchFamily="34" charset="0"/>
              </a:rPr>
              <a:t> </a:t>
            </a:r>
            <a:r>
              <a:rPr lang="en-US" sz="2300" b="1" dirty="0" err="1">
                <a:solidFill>
                  <a:srgbClr val="184375"/>
                </a:solidFill>
                <a:latin typeface="Arial" pitchFamily="34" charset="0"/>
              </a:rPr>
              <a:t>khác</a:t>
            </a:r>
            <a:r>
              <a:rPr lang="en-US" sz="2300" b="1" dirty="0">
                <a:solidFill>
                  <a:srgbClr val="184375"/>
                </a:solidFill>
                <a:latin typeface="Arial" pitchFamily="34" charset="0"/>
              </a:rPr>
              <a:t> </a:t>
            </a:r>
            <a:r>
              <a:rPr lang="en-US" sz="2300" b="1" dirty="0" err="1">
                <a:solidFill>
                  <a:srgbClr val="184375"/>
                </a:solidFill>
                <a:latin typeface="Arial" pitchFamily="34" charset="0"/>
              </a:rPr>
              <a:t>bị</a:t>
            </a:r>
            <a:r>
              <a:rPr lang="en-US" sz="2300" b="1" dirty="0">
                <a:solidFill>
                  <a:srgbClr val="184375"/>
                </a:solidFill>
                <a:latin typeface="Arial" pitchFamily="34" charset="0"/>
              </a:rPr>
              <a:t> </a:t>
            </a:r>
            <a:r>
              <a:rPr lang="en-US" sz="2300" b="1" dirty="0" err="1">
                <a:solidFill>
                  <a:srgbClr val="184375"/>
                </a:solidFill>
                <a:latin typeface="Arial" pitchFamily="34" charset="0"/>
              </a:rPr>
              <a:t>gãy</a:t>
            </a:r>
            <a:r>
              <a:rPr lang="en-US" sz="2300" b="1" dirty="0">
                <a:solidFill>
                  <a:srgbClr val="184375"/>
                </a:solidFill>
                <a:latin typeface="Arial" pitchFamily="34" charset="0"/>
              </a:rPr>
              <a:t> </a:t>
            </a:r>
            <a:r>
              <a:rPr lang="en-US" sz="2300" b="1" dirty="0" err="1">
                <a:solidFill>
                  <a:srgbClr val="184375"/>
                </a:solidFill>
                <a:latin typeface="Arial" pitchFamily="34" charset="0"/>
              </a:rPr>
              <a:t>xương</a:t>
            </a:r>
            <a:r>
              <a:rPr lang="en-US" sz="2300" b="1" dirty="0">
                <a:solidFill>
                  <a:srgbClr val="184375"/>
                </a:solidFill>
                <a:latin typeface="Arial" pitchFamily="34" charset="0"/>
              </a:rPr>
              <a:t> </a:t>
            </a:r>
            <a:r>
              <a:rPr lang="en-US" sz="2300" b="1" dirty="0" err="1">
                <a:solidFill>
                  <a:srgbClr val="184375"/>
                </a:solidFill>
                <a:latin typeface="Arial" pitchFamily="34" charset="0"/>
              </a:rPr>
              <a:t>cẳng</a:t>
            </a:r>
            <a:r>
              <a:rPr lang="en-US" sz="2300" b="1" dirty="0">
                <a:solidFill>
                  <a:srgbClr val="184375"/>
                </a:solidFill>
                <a:latin typeface="Arial" pitchFamily="34" charset="0"/>
              </a:rPr>
              <a:t> </a:t>
            </a:r>
            <a:r>
              <a:rPr lang="en-US" sz="2300" b="1" dirty="0" err="1">
                <a:solidFill>
                  <a:srgbClr val="184375"/>
                </a:solidFill>
                <a:latin typeface="Arial" pitchFamily="34" charset="0"/>
              </a:rPr>
              <a:t>tay</a:t>
            </a:r>
            <a:r>
              <a:rPr lang="en-US" sz="2300" b="1" dirty="0">
                <a:solidFill>
                  <a:srgbClr val="184375"/>
                </a:solidFill>
                <a:latin typeface="Arial" pitchFamily="34" charset="0"/>
              </a:rPr>
              <a:t> </a:t>
            </a:r>
            <a:r>
              <a:rPr lang="en-US" sz="2300" b="1" dirty="0" err="1">
                <a:solidFill>
                  <a:srgbClr val="184375"/>
                </a:solidFill>
                <a:latin typeface="Arial" pitchFamily="34" charset="0"/>
              </a:rPr>
              <a:t>và</a:t>
            </a:r>
            <a:r>
              <a:rPr lang="en-US" sz="2300" b="1" dirty="0">
                <a:solidFill>
                  <a:srgbClr val="184375"/>
                </a:solidFill>
                <a:latin typeface="Arial" pitchFamily="34" charset="0"/>
              </a:rPr>
              <a:t> </a:t>
            </a:r>
            <a:r>
              <a:rPr lang="en-US" sz="2300" b="1" dirty="0" err="1">
                <a:solidFill>
                  <a:srgbClr val="184375"/>
                </a:solidFill>
                <a:latin typeface="Arial" pitchFamily="34" charset="0"/>
              </a:rPr>
              <a:t>gãy</a:t>
            </a:r>
            <a:r>
              <a:rPr lang="en-US" sz="2300" b="1" dirty="0">
                <a:solidFill>
                  <a:srgbClr val="184375"/>
                </a:solidFill>
                <a:latin typeface="Arial" pitchFamily="34" charset="0"/>
              </a:rPr>
              <a:t> </a:t>
            </a:r>
            <a:r>
              <a:rPr lang="en-US" sz="2300" b="1" dirty="0" err="1">
                <a:solidFill>
                  <a:srgbClr val="184375"/>
                </a:solidFill>
                <a:latin typeface="Arial" pitchFamily="34" charset="0"/>
              </a:rPr>
              <a:t>xương</a:t>
            </a:r>
            <a:r>
              <a:rPr lang="en-US" sz="2300" b="1" dirty="0">
                <a:solidFill>
                  <a:srgbClr val="184375"/>
                </a:solidFill>
                <a:latin typeface="Arial" pitchFamily="34" charset="0"/>
              </a:rPr>
              <a:t> </a:t>
            </a:r>
            <a:r>
              <a:rPr lang="en-US" sz="2300" b="1" dirty="0" err="1">
                <a:solidFill>
                  <a:srgbClr val="184375"/>
                </a:solidFill>
                <a:latin typeface="Arial" pitchFamily="34" charset="0"/>
              </a:rPr>
              <a:t>chân</a:t>
            </a:r>
            <a:r>
              <a:rPr lang="en-US" sz="2300" b="1" dirty="0">
                <a:solidFill>
                  <a:srgbClr val="184375"/>
                </a:solidFill>
                <a:latin typeface="Arial" pitchFamily="34" charset="0"/>
              </a:rPr>
              <a:t>.</a:t>
            </a:r>
          </a:p>
        </p:txBody>
      </p:sp>
      <p:sp>
        <p:nvSpPr>
          <p:cNvPr id="11" name="TextBox 11"/>
          <p:cNvSpPr txBox="1"/>
          <p:nvPr/>
        </p:nvSpPr>
        <p:spPr>
          <a:xfrm>
            <a:off x="1694338" y="3232868"/>
            <a:ext cx="9746284" cy="384529"/>
          </a:xfrm>
          <a:prstGeom prst="rect">
            <a:avLst/>
          </a:prstGeom>
        </p:spPr>
        <p:txBody>
          <a:bodyPr lIns="0" tIns="0" rIns="0" bIns="0" rtlCol="0" anchor="t">
            <a:spAutoFit/>
          </a:bodyPr>
          <a:lstStyle/>
          <a:p>
            <a:pPr algn="just">
              <a:lnSpc>
                <a:spcPts val="3266"/>
              </a:lnSpc>
              <a:spcBef>
                <a:spcPct val="0"/>
              </a:spcBef>
            </a:pPr>
            <a:r>
              <a:rPr lang="en-US" sz="2300" b="1" dirty="0" err="1">
                <a:solidFill>
                  <a:srgbClr val="184375"/>
                </a:solidFill>
                <a:latin typeface="Arial" pitchFamily="34" charset="0"/>
              </a:rPr>
              <a:t>Nhận</a:t>
            </a:r>
            <a:r>
              <a:rPr lang="en-US" sz="2300" b="1" dirty="0">
                <a:solidFill>
                  <a:srgbClr val="184375"/>
                </a:solidFill>
                <a:latin typeface="Arial" pitchFamily="34" charset="0"/>
              </a:rPr>
              <a:t> </a:t>
            </a:r>
            <a:r>
              <a:rPr lang="en-US" sz="2300" b="1" dirty="0" err="1">
                <a:solidFill>
                  <a:srgbClr val="184375"/>
                </a:solidFill>
                <a:latin typeface="Arial" pitchFamily="34" charset="0"/>
              </a:rPr>
              <a:t>xét</a:t>
            </a:r>
            <a:r>
              <a:rPr lang="en-US" sz="2300" b="1" dirty="0">
                <a:solidFill>
                  <a:srgbClr val="184375"/>
                </a:solidFill>
                <a:latin typeface="Arial" pitchFamily="34" charset="0"/>
              </a:rPr>
              <a:t> </a:t>
            </a:r>
            <a:r>
              <a:rPr lang="en-US" sz="2300" b="1" dirty="0" err="1">
                <a:solidFill>
                  <a:srgbClr val="184375"/>
                </a:solidFill>
                <a:latin typeface="Arial" pitchFamily="34" charset="0"/>
              </a:rPr>
              <a:t>về</a:t>
            </a:r>
            <a:r>
              <a:rPr lang="en-US" sz="2300" b="1" dirty="0">
                <a:solidFill>
                  <a:srgbClr val="184375"/>
                </a:solidFill>
                <a:latin typeface="Arial" pitchFamily="34" charset="0"/>
              </a:rPr>
              <a:t> </a:t>
            </a:r>
            <a:r>
              <a:rPr lang="en-US" sz="2300" b="1" dirty="0" err="1">
                <a:solidFill>
                  <a:srgbClr val="184375"/>
                </a:solidFill>
                <a:latin typeface="Arial" pitchFamily="34" charset="0"/>
              </a:rPr>
              <a:t>kết</a:t>
            </a:r>
            <a:r>
              <a:rPr lang="en-US" sz="2300" b="1" dirty="0">
                <a:solidFill>
                  <a:srgbClr val="184375"/>
                </a:solidFill>
                <a:latin typeface="Arial" pitchFamily="34" charset="0"/>
              </a:rPr>
              <a:t> </a:t>
            </a:r>
            <a:r>
              <a:rPr lang="en-US" sz="2300" b="1" dirty="0" err="1">
                <a:solidFill>
                  <a:srgbClr val="184375"/>
                </a:solidFill>
                <a:latin typeface="Arial" pitchFamily="34" charset="0"/>
              </a:rPr>
              <a:t>quả</a:t>
            </a:r>
            <a:r>
              <a:rPr lang="en-US" sz="2300" b="1" dirty="0">
                <a:solidFill>
                  <a:srgbClr val="184375"/>
                </a:solidFill>
                <a:latin typeface="Arial" pitchFamily="34" charset="0"/>
              </a:rPr>
              <a:t> </a:t>
            </a:r>
            <a:r>
              <a:rPr lang="en-US" sz="2300" b="1" dirty="0" err="1">
                <a:solidFill>
                  <a:srgbClr val="184375"/>
                </a:solidFill>
                <a:latin typeface="Arial" pitchFamily="34" charset="0"/>
              </a:rPr>
              <a:t>băng</a:t>
            </a:r>
            <a:r>
              <a:rPr lang="en-US" sz="2300" b="1" dirty="0">
                <a:solidFill>
                  <a:srgbClr val="184375"/>
                </a:solidFill>
                <a:latin typeface="Arial" pitchFamily="34" charset="0"/>
              </a:rPr>
              <a:t> </a:t>
            </a:r>
            <a:r>
              <a:rPr lang="en-US" sz="2300" b="1" dirty="0" err="1">
                <a:solidFill>
                  <a:srgbClr val="184375"/>
                </a:solidFill>
                <a:latin typeface="Arial" pitchFamily="34" charset="0"/>
              </a:rPr>
              <a:t>bó</a:t>
            </a:r>
            <a:r>
              <a:rPr lang="en-US" sz="2300" b="1" dirty="0">
                <a:solidFill>
                  <a:srgbClr val="184375"/>
                </a:solidFill>
                <a:latin typeface="Arial" pitchFamily="34" charset="0"/>
              </a:rPr>
              <a:t> </a:t>
            </a:r>
            <a:r>
              <a:rPr lang="en-US" sz="2300" b="1" dirty="0" err="1">
                <a:solidFill>
                  <a:srgbClr val="184375"/>
                </a:solidFill>
                <a:latin typeface="Arial" pitchFamily="34" charset="0"/>
              </a:rPr>
              <a:t>của</a:t>
            </a:r>
            <a:r>
              <a:rPr lang="en-US" sz="2300" b="1" dirty="0">
                <a:solidFill>
                  <a:srgbClr val="184375"/>
                </a:solidFill>
                <a:latin typeface="Arial" pitchFamily="34" charset="0"/>
              </a:rPr>
              <a:t> </a:t>
            </a:r>
            <a:r>
              <a:rPr lang="en-US" sz="2300" b="1" dirty="0" err="1">
                <a:solidFill>
                  <a:srgbClr val="184375"/>
                </a:solidFill>
                <a:latin typeface="Arial" pitchFamily="34" charset="0"/>
              </a:rPr>
              <a:t>bản</a:t>
            </a:r>
            <a:r>
              <a:rPr lang="en-US" sz="2300" b="1" dirty="0">
                <a:solidFill>
                  <a:srgbClr val="184375"/>
                </a:solidFill>
                <a:latin typeface="Arial" pitchFamily="34" charset="0"/>
              </a:rPr>
              <a:t> </a:t>
            </a:r>
            <a:r>
              <a:rPr lang="en-US" sz="2300" b="1" dirty="0" err="1">
                <a:solidFill>
                  <a:srgbClr val="184375"/>
                </a:solidFill>
                <a:latin typeface="Arial" pitchFamily="34" charset="0"/>
              </a:rPr>
              <a:t>thân</a:t>
            </a:r>
            <a:r>
              <a:rPr lang="en-US" sz="2300" b="1" dirty="0">
                <a:solidFill>
                  <a:srgbClr val="184375"/>
                </a:solidFill>
                <a:latin typeface="Arial" pitchFamily="34" charset="0"/>
              </a:rPr>
              <a:t> </a:t>
            </a:r>
            <a:r>
              <a:rPr lang="en-US" sz="2300" b="1" dirty="0" err="1">
                <a:solidFill>
                  <a:srgbClr val="184375"/>
                </a:solidFill>
                <a:latin typeface="Arial" pitchFamily="34" charset="0"/>
              </a:rPr>
              <a:t>và</a:t>
            </a:r>
            <a:r>
              <a:rPr lang="en-US" sz="2300" b="1" dirty="0">
                <a:solidFill>
                  <a:srgbClr val="184375"/>
                </a:solidFill>
                <a:latin typeface="Arial" pitchFamily="34" charset="0"/>
              </a:rPr>
              <a:t> </a:t>
            </a:r>
            <a:r>
              <a:rPr lang="en-US" sz="2300" b="1" dirty="0" err="1">
                <a:solidFill>
                  <a:srgbClr val="184375"/>
                </a:solidFill>
                <a:latin typeface="Arial" pitchFamily="34" charset="0"/>
              </a:rPr>
              <a:t>các</a:t>
            </a:r>
            <a:r>
              <a:rPr lang="en-US" sz="2300" b="1" dirty="0">
                <a:solidFill>
                  <a:srgbClr val="184375"/>
                </a:solidFill>
                <a:latin typeface="Arial" pitchFamily="34" charset="0"/>
              </a:rPr>
              <a:t> </a:t>
            </a:r>
            <a:r>
              <a:rPr lang="en-US" sz="2300" b="1" dirty="0" err="1">
                <a:solidFill>
                  <a:srgbClr val="184375"/>
                </a:solidFill>
                <a:latin typeface="Arial" pitchFamily="34" charset="0"/>
              </a:rPr>
              <a:t>bạn</a:t>
            </a:r>
            <a:r>
              <a:rPr lang="en-US" sz="2300" b="1" dirty="0">
                <a:solidFill>
                  <a:srgbClr val="184375"/>
                </a:solidFill>
                <a:latin typeface="Arial" pitchFamily="34" charset="0"/>
              </a:rPr>
              <a:t> </a:t>
            </a:r>
            <a:r>
              <a:rPr lang="en-US" sz="2300" b="1" dirty="0" err="1">
                <a:solidFill>
                  <a:srgbClr val="184375"/>
                </a:solidFill>
                <a:latin typeface="Arial" pitchFamily="34" charset="0"/>
              </a:rPr>
              <a:t>trong</a:t>
            </a:r>
            <a:r>
              <a:rPr lang="en-US" sz="2300" b="1" dirty="0">
                <a:solidFill>
                  <a:srgbClr val="184375"/>
                </a:solidFill>
                <a:latin typeface="Arial" pitchFamily="34" charset="0"/>
              </a:rPr>
              <a:t> </a:t>
            </a:r>
            <a:r>
              <a:rPr lang="en-US" sz="2300" b="1" dirty="0" err="1">
                <a:solidFill>
                  <a:srgbClr val="184375"/>
                </a:solidFill>
                <a:latin typeface="Arial" pitchFamily="34" charset="0"/>
              </a:rPr>
              <a:t>nhóm</a:t>
            </a:r>
            <a:endParaRPr lang="en-US" sz="2300" b="1" dirty="0">
              <a:solidFill>
                <a:srgbClr val="184375"/>
              </a:solidFill>
              <a:latin typeface="Arial" pitchFamily="34" charset="0"/>
            </a:endParaRPr>
          </a:p>
        </p:txBody>
      </p:sp>
      <p:sp>
        <p:nvSpPr>
          <p:cNvPr id="12" name="TextBox 12"/>
          <p:cNvSpPr txBox="1"/>
          <p:nvPr/>
        </p:nvSpPr>
        <p:spPr>
          <a:xfrm>
            <a:off x="1694338" y="4363823"/>
            <a:ext cx="9746284" cy="385683"/>
          </a:xfrm>
          <a:prstGeom prst="rect">
            <a:avLst/>
          </a:prstGeom>
        </p:spPr>
        <p:txBody>
          <a:bodyPr lIns="0" tIns="0" rIns="0" bIns="0" rtlCol="0" anchor="t">
            <a:spAutoFit/>
          </a:bodyPr>
          <a:lstStyle/>
          <a:p>
            <a:pPr algn="just">
              <a:lnSpc>
                <a:spcPct val="120000"/>
              </a:lnSpc>
              <a:spcBef>
                <a:spcPct val="0"/>
              </a:spcBef>
            </a:pPr>
            <a:r>
              <a:rPr lang="en-US" sz="2300" b="1" dirty="0" err="1">
                <a:solidFill>
                  <a:srgbClr val="184375"/>
                </a:solidFill>
                <a:latin typeface="Arial" pitchFamily="34" charset="0"/>
              </a:rPr>
              <a:t>Khi</a:t>
            </a:r>
            <a:r>
              <a:rPr lang="en-US" sz="2300" b="1" dirty="0">
                <a:solidFill>
                  <a:srgbClr val="184375"/>
                </a:solidFill>
                <a:latin typeface="Arial" pitchFamily="34" charset="0"/>
              </a:rPr>
              <a:t> </a:t>
            </a:r>
            <a:r>
              <a:rPr lang="en-US" sz="2300" b="1" dirty="0" err="1">
                <a:solidFill>
                  <a:srgbClr val="184375"/>
                </a:solidFill>
                <a:latin typeface="Arial" pitchFamily="34" charset="0"/>
              </a:rPr>
              <a:t>thực</a:t>
            </a:r>
            <a:r>
              <a:rPr lang="en-US" sz="2300" b="1" dirty="0">
                <a:solidFill>
                  <a:srgbClr val="184375"/>
                </a:solidFill>
                <a:latin typeface="Arial" pitchFamily="34" charset="0"/>
              </a:rPr>
              <a:t> </a:t>
            </a:r>
            <a:r>
              <a:rPr lang="en-US" sz="2300" b="1" dirty="0" err="1">
                <a:solidFill>
                  <a:srgbClr val="184375"/>
                </a:solidFill>
                <a:latin typeface="Arial" pitchFamily="34" charset="0"/>
              </a:rPr>
              <a:t>hiện</a:t>
            </a:r>
            <a:r>
              <a:rPr lang="en-US" sz="2300" b="1" dirty="0">
                <a:solidFill>
                  <a:srgbClr val="184375"/>
                </a:solidFill>
                <a:latin typeface="Arial" pitchFamily="34" charset="0"/>
              </a:rPr>
              <a:t> </a:t>
            </a:r>
            <a:r>
              <a:rPr lang="en-US" sz="2300" b="1" dirty="0" err="1">
                <a:solidFill>
                  <a:srgbClr val="184375"/>
                </a:solidFill>
                <a:latin typeface="Arial" pitchFamily="34" charset="0"/>
              </a:rPr>
              <a:t>buộc</a:t>
            </a:r>
            <a:r>
              <a:rPr lang="en-US" sz="2300" b="1" dirty="0">
                <a:solidFill>
                  <a:srgbClr val="184375"/>
                </a:solidFill>
                <a:latin typeface="Arial" pitchFamily="34" charset="0"/>
              </a:rPr>
              <a:t> </a:t>
            </a:r>
            <a:r>
              <a:rPr lang="en-US" sz="2300" b="1" dirty="0" err="1">
                <a:solidFill>
                  <a:srgbClr val="184375"/>
                </a:solidFill>
                <a:latin typeface="Arial" pitchFamily="34" charset="0"/>
              </a:rPr>
              <a:t>cố</a:t>
            </a:r>
            <a:r>
              <a:rPr lang="en-US" sz="2300" b="1" dirty="0">
                <a:solidFill>
                  <a:srgbClr val="184375"/>
                </a:solidFill>
                <a:latin typeface="Arial" pitchFamily="34" charset="0"/>
              </a:rPr>
              <a:t> </a:t>
            </a:r>
            <a:r>
              <a:rPr lang="en-US" sz="2300" b="1" dirty="0" err="1">
                <a:solidFill>
                  <a:srgbClr val="184375"/>
                </a:solidFill>
                <a:latin typeface="Arial" pitchFamily="34" charset="0"/>
              </a:rPr>
              <a:t>định</a:t>
            </a:r>
            <a:r>
              <a:rPr lang="en-US" sz="2300" b="1" dirty="0">
                <a:solidFill>
                  <a:srgbClr val="184375"/>
                </a:solidFill>
                <a:latin typeface="Arial" pitchFamily="34" charset="0"/>
              </a:rPr>
              <a:t> </a:t>
            </a:r>
            <a:r>
              <a:rPr lang="en-US" sz="2300" b="1" dirty="0" err="1">
                <a:solidFill>
                  <a:srgbClr val="184375"/>
                </a:solidFill>
                <a:latin typeface="Arial" pitchFamily="34" charset="0"/>
              </a:rPr>
              <a:t>nẹp</a:t>
            </a:r>
            <a:r>
              <a:rPr lang="en-US" sz="2300" b="1" dirty="0">
                <a:solidFill>
                  <a:srgbClr val="184375"/>
                </a:solidFill>
                <a:latin typeface="Arial" pitchFamily="34" charset="0"/>
              </a:rPr>
              <a:t> </a:t>
            </a:r>
            <a:r>
              <a:rPr lang="en-US" sz="2300" b="1" dirty="0" err="1">
                <a:solidFill>
                  <a:srgbClr val="184375"/>
                </a:solidFill>
                <a:latin typeface="Arial" pitchFamily="34" charset="0"/>
              </a:rPr>
              <a:t>cần</a:t>
            </a:r>
            <a:r>
              <a:rPr lang="en-US" sz="2300" b="1" dirty="0">
                <a:solidFill>
                  <a:srgbClr val="184375"/>
                </a:solidFill>
                <a:latin typeface="Arial" pitchFamily="34" charset="0"/>
              </a:rPr>
              <a:t> </a:t>
            </a:r>
            <a:r>
              <a:rPr lang="en-US" sz="2300" b="1" dirty="0" err="1">
                <a:solidFill>
                  <a:srgbClr val="184375"/>
                </a:solidFill>
                <a:latin typeface="Arial" pitchFamily="34" charset="0"/>
              </a:rPr>
              <a:t>lưu</a:t>
            </a:r>
            <a:r>
              <a:rPr lang="en-US" sz="2300" b="1" dirty="0">
                <a:solidFill>
                  <a:srgbClr val="184375"/>
                </a:solidFill>
                <a:latin typeface="Arial" pitchFamily="34" charset="0"/>
              </a:rPr>
              <a:t> ý </a:t>
            </a:r>
            <a:r>
              <a:rPr lang="en-US" sz="2300" b="1" dirty="0" err="1">
                <a:solidFill>
                  <a:srgbClr val="184375"/>
                </a:solidFill>
                <a:latin typeface="Arial" pitchFamily="34" charset="0"/>
              </a:rPr>
              <a:t>những</a:t>
            </a:r>
            <a:r>
              <a:rPr lang="en-US" sz="2300" b="1" dirty="0">
                <a:solidFill>
                  <a:srgbClr val="184375"/>
                </a:solidFill>
                <a:latin typeface="Arial" pitchFamily="34" charset="0"/>
              </a:rPr>
              <a:t> </a:t>
            </a:r>
            <a:r>
              <a:rPr lang="en-US" sz="2300" b="1" dirty="0" err="1">
                <a:solidFill>
                  <a:srgbClr val="184375"/>
                </a:solidFill>
                <a:latin typeface="Arial" pitchFamily="34" charset="0"/>
              </a:rPr>
              <a:t>điều</a:t>
            </a:r>
            <a:r>
              <a:rPr lang="en-US" sz="2300" b="1" dirty="0">
                <a:solidFill>
                  <a:srgbClr val="184375"/>
                </a:solidFill>
                <a:latin typeface="Arial" pitchFamily="34" charset="0"/>
              </a:rPr>
              <a:t> </a:t>
            </a:r>
            <a:r>
              <a:rPr lang="en-US" sz="2300" b="1" dirty="0" err="1">
                <a:solidFill>
                  <a:srgbClr val="184375"/>
                </a:solidFill>
                <a:latin typeface="Arial" pitchFamily="34" charset="0"/>
              </a:rPr>
              <a:t>gì</a:t>
            </a:r>
            <a:r>
              <a:rPr lang="en-US" sz="2300" b="1" dirty="0">
                <a:solidFill>
                  <a:srgbClr val="184375"/>
                </a:solidFill>
                <a:latin typeface="Arial" pitchFamily="34" charset="0"/>
              </a:rPr>
              <a:t>?</a:t>
            </a:r>
          </a:p>
        </p:txBody>
      </p:sp>
      <p:sp>
        <p:nvSpPr>
          <p:cNvPr id="14" name="TextBox 14"/>
          <p:cNvSpPr txBox="1"/>
          <p:nvPr/>
        </p:nvSpPr>
        <p:spPr>
          <a:xfrm>
            <a:off x="685622" y="464609"/>
            <a:ext cx="10431510" cy="384529"/>
          </a:xfrm>
          <a:prstGeom prst="rect">
            <a:avLst/>
          </a:prstGeom>
        </p:spPr>
        <p:txBody>
          <a:bodyPr lIns="0" tIns="0" rIns="0" bIns="0" rtlCol="0" anchor="t">
            <a:spAutoFit/>
          </a:bodyPr>
          <a:lstStyle/>
          <a:p>
            <a:pPr>
              <a:lnSpc>
                <a:spcPts val="3266"/>
              </a:lnSpc>
              <a:spcBef>
                <a:spcPct val="0"/>
              </a:spcBef>
            </a:pPr>
            <a:r>
              <a:rPr lang="en-US" sz="2300" b="1" dirty="0">
                <a:solidFill>
                  <a:srgbClr val="FFFEEB"/>
                </a:solidFill>
                <a:latin typeface="Arial" pitchFamily="34" charset="0"/>
              </a:rPr>
              <a:t>IV. THỰC HÀNH SƠ CỨU VÀ BĂNG BÓ KHI NGƯỜI KHÁC BỊ GÃY XƯƠNG</a:t>
            </a:r>
          </a:p>
        </p:txBody>
      </p:sp>
      <p:pic>
        <p:nvPicPr>
          <p:cNvPr id="1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117133" y="142523"/>
            <a:ext cx="1028432" cy="1028700"/>
          </a:xfrm>
          <a:prstGeom prst="rect">
            <a:avLst/>
          </a:prstGeom>
        </p:spPr>
      </p:pic>
      <p:pic>
        <p:nvPicPr>
          <p:cNvPr id="16"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23039" y="5264249"/>
            <a:ext cx="926719" cy="937507"/>
          </a:xfrm>
          <a:prstGeom prst="rect">
            <a:avLst/>
          </a:prstGeom>
        </p:spPr>
      </p:pic>
      <p:sp>
        <p:nvSpPr>
          <p:cNvPr id="17" name="TextBox 12"/>
          <p:cNvSpPr txBox="1"/>
          <p:nvPr/>
        </p:nvSpPr>
        <p:spPr>
          <a:xfrm>
            <a:off x="1694338" y="5095904"/>
            <a:ext cx="9746284" cy="1274195"/>
          </a:xfrm>
          <a:prstGeom prst="rect">
            <a:avLst/>
          </a:prstGeom>
        </p:spPr>
        <p:txBody>
          <a:bodyPr lIns="0" tIns="0" rIns="0" bIns="0" rtlCol="0" anchor="t">
            <a:spAutoFit/>
          </a:bodyPr>
          <a:lstStyle/>
          <a:p>
            <a:pPr algn="just">
              <a:lnSpc>
                <a:spcPct val="120000"/>
              </a:lnSpc>
              <a:spcBef>
                <a:spcPct val="0"/>
              </a:spcBef>
            </a:pPr>
            <a:r>
              <a:rPr lang="en-US" sz="2300" b="1" dirty="0" err="1">
                <a:solidFill>
                  <a:srgbClr val="184375"/>
                </a:solidFill>
                <a:latin typeface="Arial" pitchFamily="34" charset="0"/>
              </a:rPr>
              <a:t>Có</a:t>
            </a:r>
            <a:r>
              <a:rPr lang="en-US" sz="2300" b="1" dirty="0">
                <a:solidFill>
                  <a:srgbClr val="184375"/>
                </a:solidFill>
                <a:latin typeface="Arial" pitchFamily="34" charset="0"/>
              </a:rPr>
              <a:t> </a:t>
            </a:r>
            <a:r>
              <a:rPr lang="en-US" sz="2300" b="1" dirty="0" err="1">
                <a:solidFill>
                  <a:srgbClr val="184375"/>
                </a:solidFill>
                <a:latin typeface="Arial" pitchFamily="34" charset="0"/>
              </a:rPr>
              <a:t>thể</a:t>
            </a:r>
            <a:r>
              <a:rPr lang="en-US" sz="2300" b="1" dirty="0">
                <a:solidFill>
                  <a:srgbClr val="184375"/>
                </a:solidFill>
                <a:latin typeface="Arial" pitchFamily="34" charset="0"/>
              </a:rPr>
              <a:t> </a:t>
            </a:r>
            <a:r>
              <a:rPr lang="en-US" sz="2300" b="1" dirty="0" err="1">
                <a:solidFill>
                  <a:srgbClr val="184375"/>
                </a:solidFill>
                <a:latin typeface="Arial" pitchFamily="34" charset="0"/>
              </a:rPr>
              <a:t>sử</a:t>
            </a:r>
            <a:r>
              <a:rPr lang="en-US" sz="2300" b="1" dirty="0">
                <a:solidFill>
                  <a:srgbClr val="184375"/>
                </a:solidFill>
                <a:latin typeface="Arial" pitchFamily="34" charset="0"/>
              </a:rPr>
              <a:t> </a:t>
            </a:r>
            <a:r>
              <a:rPr lang="en-US" sz="2300" b="1" dirty="0" err="1">
                <a:solidFill>
                  <a:srgbClr val="184375"/>
                </a:solidFill>
                <a:latin typeface="Arial" pitchFamily="34" charset="0"/>
              </a:rPr>
              <a:t>dụng</a:t>
            </a:r>
            <a:r>
              <a:rPr lang="en-US" sz="2300" b="1" dirty="0">
                <a:solidFill>
                  <a:srgbClr val="184375"/>
                </a:solidFill>
                <a:latin typeface="Arial" pitchFamily="34" charset="0"/>
              </a:rPr>
              <a:t> </a:t>
            </a:r>
            <a:r>
              <a:rPr lang="en-US" sz="2300" b="1" dirty="0" err="1">
                <a:solidFill>
                  <a:srgbClr val="184375"/>
                </a:solidFill>
                <a:latin typeface="Arial" pitchFamily="34" charset="0"/>
              </a:rPr>
              <a:t>những</a:t>
            </a:r>
            <a:r>
              <a:rPr lang="en-US" sz="2300" b="1" dirty="0">
                <a:solidFill>
                  <a:srgbClr val="184375"/>
                </a:solidFill>
                <a:latin typeface="Arial" pitchFamily="34" charset="0"/>
              </a:rPr>
              <a:t> </a:t>
            </a:r>
            <a:r>
              <a:rPr lang="en-US" sz="2300" b="1" dirty="0" err="1">
                <a:solidFill>
                  <a:srgbClr val="184375"/>
                </a:solidFill>
                <a:latin typeface="Arial" pitchFamily="34" charset="0"/>
              </a:rPr>
              <a:t>dụng</a:t>
            </a:r>
            <a:r>
              <a:rPr lang="en-US" sz="2300" b="1" dirty="0">
                <a:solidFill>
                  <a:srgbClr val="184375"/>
                </a:solidFill>
                <a:latin typeface="Arial" pitchFamily="34" charset="0"/>
              </a:rPr>
              <a:t> </a:t>
            </a:r>
            <a:r>
              <a:rPr lang="en-US" sz="2300" b="1" dirty="0" err="1">
                <a:solidFill>
                  <a:srgbClr val="184375"/>
                </a:solidFill>
                <a:latin typeface="Arial" pitchFamily="34" charset="0"/>
              </a:rPr>
              <a:t>cụ</a:t>
            </a:r>
            <a:r>
              <a:rPr lang="en-US" sz="2300" b="1" dirty="0">
                <a:solidFill>
                  <a:srgbClr val="184375"/>
                </a:solidFill>
                <a:latin typeface="Arial" pitchFamily="34" charset="0"/>
              </a:rPr>
              <a:t> </a:t>
            </a:r>
            <a:r>
              <a:rPr lang="en-US" sz="2300" b="1" dirty="0" err="1">
                <a:solidFill>
                  <a:srgbClr val="184375"/>
                </a:solidFill>
                <a:latin typeface="Arial" pitchFamily="34" charset="0"/>
              </a:rPr>
              <a:t>nào</a:t>
            </a:r>
            <a:r>
              <a:rPr lang="en-US" sz="2300" b="1" dirty="0">
                <a:solidFill>
                  <a:srgbClr val="184375"/>
                </a:solidFill>
                <a:latin typeface="Arial" pitchFamily="34" charset="0"/>
              </a:rPr>
              <a:t> </a:t>
            </a:r>
            <a:r>
              <a:rPr lang="en-US" sz="2300" b="1" dirty="0" err="1">
                <a:solidFill>
                  <a:srgbClr val="184375"/>
                </a:solidFill>
                <a:latin typeface="Arial" pitchFamily="34" charset="0"/>
              </a:rPr>
              <a:t>tương</a:t>
            </a:r>
            <a:r>
              <a:rPr lang="en-US" sz="2300" b="1" dirty="0">
                <a:solidFill>
                  <a:srgbClr val="184375"/>
                </a:solidFill>
                <a:latin typeface="Arial" pitchFamily="34" charset="0"/>
              </a:rPr>
              <a:t> </a:t>
            </a:r>
            <a:r>
              <a:rPr lang="en-US" sz="2300" b="1" dirty="0" err="1">
                <a:solidFill>
                  <a:srgbClr val="184375"/>
                </a:solidFill>
                <a:latin typeface="Arial" pitchFamily="34" charset="0"/>
              </a:rPr>
              <a:t>tự</a:t>
            </a:r>
            <a:r>
              <a:rPr lang="en-US" sz="2300" b="1" dirty="0">
                <a:solidFill>
                  <a:srgbClr val="184375"/>
                </a:solidFill>
                <a:latin typeface="Arial" pitchFamily="34" charset="0"/>
              </a:rPr>
              <a:t> </a:t>
            </a:r>
            <a:r>
              <a:rPr lang="en-US" sz="2300" b="1" dirty="0" err="1">
                <a:solidFill>
                  <a:srgbClr val="184375"/>
                </a:solidFill>
                <a:latin typeface="Arial" pitchFamily="34" charset="0"/>
              </a:rPr>
              <a:t>nẹp</a:t>
            </a:r>
            <a:r>
              <a:rPr lang="en-US" sz="2300" b="1" dirty="0">
                <a:solidFill>
                  <a:srgbClr val="184375"/>
                </a:solidFill>
                <a:latin typeface="Arial" pitchFamily="34" charset="0"/>
              </a:rPr>
              <a:t> </a:t>
            </a:r>
            <a:r>
              <a:rPr lang="en-US" sz="2300" b="1" dirty="0" err="1">
                <a:solidFill>
                  <a:srgbClr val="184375"/>
                </a:solidFill>
                <a:latin typeface="Arial" pitchFamily="34" charset="0"/>
              </a:rPr>
              <a:t>và</a:t>
            </a:r>
            <a:r>
              <a:rPr lang="en-US" sz="2300" b="1" dirty="0">
                <a:solidFill>
                  <a:srgbClr val="184375"/>
                </a:solidFill>
                <a:latin typeface="Arial" pitchFamily="34" charset="0"/>
              </a:rPr>
              <a:t> </a:t>
            </a:r>
            <a:r>
              <a:rPr lang="en-US" sz="2300" b="1" dirty="0" err="1">
                <a:solidFill>
                  <a:srgbClr val="184375"/>
                </a:solidFill>
                <a:latin typeface="Arial" pitchFamily="34" charset="0"/>
              </a:rPr>
              <a:t>dây</a:t>
            </a:r>
            <a:r>
              <a:rPr lang="en-US" sz="2300" b="1" dirty="0">
                <a:solidFill>
                  <a:srgbClr val="184375"/>
                </a:solidFill>
                <a:latin typeface="Arial" pitchFamily="34" charset="0"/>
              </a:rPr>
              <a:t> </a:t>
            </a:r>
            <a:r>
              <a:rPr lang="en-US" sz="2300" b="1" dirty="0" err="1">
                <a:solidFill>
                  <a:srgbClr val="184375"/>
                </a:solidFill>
                <a:latin typeface="Arial" pitchFamily="34" charset="0"/>
              </a:rPr>
              <a:t>vải</a:t>
            </a:r>
            <a:r>
              <a:rPr lang="en-US" sz="2300" b="1" dirty="0">
                <a:solidFill>
                  <a:srgbClr val="184375"/>
                </a:solidFill>
                <a:latin typeface="Arial" pitchFamily="34" charset="0"/>
              </a:rPr>
              <a:t> </a:t>
            </a:r>
            <a:r>
              <a:rPr lang="en-US" sz="2300" b="1" dirty="0" err="1">
                <a:solidFill>
                  <a:srgbClr val="184375"/>
                </a:solidFill>
                <a:latin typeface="Arial" pitchFamily="34" charset="0"/>
              </a:rPr>
              <a:t>rộng</a:t>
            </a:r>
            <a:r>
              <a:rPr lang="en-US" sz="2300" b="1" dirty="0">
                <a:solidFill>
                  <a:srgbClr val="184375"/>
                </a:solidFill>
                <a:latin typeface="Arial" pitchFamily="34" charset="0"/>
              </a:rPr>
              <a:t> </a:t>
            </a:r>
            <a:r>
              <a:rPr lang="en-US" sz="2300" b="1" dirty="0" err="1">
                <a:solidFill>
                  <a:srgbClr val="184375"/>
                </a:solidFill>
                <a:latin typeface="Arial" pitchFamily="34" charset="0"/>
              </a:rPr>
              <a:t>bản</a:t>
            </a:r>
            <a:r>
              <a:rPr lang="en-US" sz="2300" b="1" dirty="0">
                <a:solidFill>
                  <a:srgbClr val="184375"/>
                </a:solidFill>
                <a:latin typeface="Arial" pitchFamily="34" charset="0"/>
              </a:rPr>
              <a:t> </a:t>
            </a:r>
            <a:r>
              <a:rPr lang="en-US" sz="2300" b="1" dirty="0" err="1">
                <a:solidFill>
                  <a:srgbClr val="184375"/>
                </a:solidFill>
                <a:latin typeface="Arial" pitchFamily="34" charset="0"/>
              </a:rPr>
              <a:t>trong</a:t>
            </a:r>
            <a:r>
              <a:rPr lang="en-US" sz="2300" b="1" dirty="0">
                <a:solidFill>
                  <a:srgbClr val="184375"/>
                </a:solidFill>
                <a:latin typeface="Arial" pitchFamily="34" charset="0"/>
              </a:rPr>
              <a:t> </a:t>
            </a:r>
            <a:r>
              <a:rPr lang="en-US" sz="2300" b="1" dirty="0" err="1">
                <a:solidFill>
                  <a:srgbClr val="184375"/>
                </a:solidFill>
                <a:latin typeface="Arial" pitchFamily="34" charset="0"/>
              </a:rPr>
              <a:t>điều</a:t>
            </a:r>
            <a:r>
              <a:rPr lang="en-US" sz="2300" b="1" dirty="0">
                <a:solidFill>
                  <a:srgbClr val="184375"/>
                </a:solidFill>
                <a:latin typeface="Arial" pitchFamily="34" charset="0"/>
              </a:rPr>
              <a:t> </a:t>
            </a:r>
            <a:r>
              <a:rPr lang="en-US" sz="2300" b="1" dirty="0" err="1">
                <a:solidFill>
                  <a:srgbClr val="184375"/>
                </a:solidFill>
                <a:latin typeface="Arial" pitchFamily="34" charset="0"/>
              </a:rPr>
              <a:t>kiện</a:t>
            </a:r>
            <a:r>
              <a:rPr lang="en-US" sz="2300" b="1" dirty="0">
                <a:solidFill>
                  <a:srgbClr val="184375"/>
                </a:solidFill>
                <a:latin typeface="Arial" pitchFamily="34" charset="0"/>
              </a:rPr>
              <a:t> </a:t>
            </a:r>
            <a:r>
              <a:rPr lang="en-US" sz="2300" b="1" dirty="0" err="1">
                <a:solidFill>
                  <a:srgbClr val="184375"/>
                </a:solidFill>
                <a:latin typeface="Arial" pitchFamily="34" charset="0"/>
              </a:rPr>
              <a:t>thực</a:t>
            </a:r>
            <a:r>
              <a:rPr lang="en-US" sz="2300" b="1" dirty="0">
                <a:solidFill>
                  <a:srgbClr val="184375"/>
                </a:solidFill>
                <a:latin typeface="Arial" pitchFamily="34" charset="0"/>
              </a:rPr>
              <a:t> </a:t>
            </a:r>
            <a:r>
              <a:rPr lang="en-US" sz="2300" b="1" dirty="0" err="1">
                <a:solidFill>
                  <a:srgbClr val="184375"/>
                </a:solidFill>
                <a:latin typeface="Arial" pitchFamily="34" charset="0"/>
              </a:rPr>
              <a:t>tế</a:t>
            </a:r>
            <a:r>
              <a:rPr lang="en-US" sz="2300" b="1" dirty="0">
                <a:solidFill>
                  <a:srgbClr val="184375"/>
                </a:solidFill>
                <a:latin typeface="Arial" pitchFamily="34" charset="0"/>
              </a:rPr>
              <a:t> </a:t>
            </a:r>
            <a:r>
              <a:rPr lang="en-US" sz="2300" b="1" dirty="0" err="1">
                <a:solidFill>
                  <a:srgbClr val="184375"/>
                </a:solidFill>
                <a:latin typeface="Arial" pitchFamily="34" charset="0"/>
              </a:rPr>
              <a:t>khi</a:t>
            </a:r>
            <a:r>
              <a:rPr lang="en-US" sz="2300" b="1" dirty="0">
                <a:solidFill>
                  <a:srgbClr val="184375"/>
                </a:solidFill>
                <a:latin typeface="Arial" pitchFamily="34" charset="0"/>
              </a:rPr>
              <a:t> </a:t>
            </a:r>
            <a:r>
              <a:rPr lang="en-US" sz="2300" b="1" dirty="0" err="1">
                <a:solidFill>
                  <a:srgbClr val="184375"/>
                </a:solidFill>
                <a:latin typeface="Arial" pitchFamily="34" charset="0"/>
              </a:rPr>
              <a:t>sơ</a:t>
            </a:r>
            <a:r>
              <a:rPr lang="en-US" sz="2300" b="1" dirty="0">
                <a:solidFill>
                  <a:srgbClr val="184375"/>
                </a:solidFill>
                <a:latin typeface="Arial" pitchFamily="34" charset="0"/>
              </a:rPr>
              <a:t> </a:t>
            </a:r>
            <a:r>
              <a:rPr lang="en-US" sz="2300" b="1" dirty="0" err="1">
                <a:solidFill>
                  <a:srgbClr val="184375"/>
                </a:solidFill>
                <a:latin typeface="Arial" pitchFamily="34" charset="0"/>
              </a:rPr>
              <a:t>cứu</a:t>
            </a:r>
            <a:r>
              <a:rPr lang="en-US" sz="2300" b="1" dirty="0">
                <a:solidFill>
                  <a:srgbClr val="184375"/>
                </a:solidFill>
                <a:latin typeface="Arial" pitchFamily="34" charset="0"/>
              </a:rPr>
              <a:t> </a:t>
            </a:r>
            <a:r>
              <a:rPr lang="en-US" sz="2300" b="1" dirty="0" err="1">
                <a:solidFill>
                  <a:srgbClr val="184375"/>
                </a:solidFill>
                <a:latin typeface="Arial" pitchFamily="34" charset="0"/>
              </a:rPr>
              <a:t>và</a:t>
            </a:r>
            <a:r>
              <a:rPr lang="en-US" sz="2300" b="1" dirty="0">
                <a:solidFill>
                  <a:srgbClr val="184375"/>
                </a:solidFill>
                <a:latin typeface="Arial" pitchFamily="34" charset="0"/>
              </a:rPr>
              <a:t> bang </a:t>
            </a:r>
            <a:r>
              <a:rPr lang="en-US" sz="2300" b="1" dirty="0" err="1">
                <a:solidFill>
                  <a:srgbClr val="184375"/>
                </a:solidFill>
                <a:latin typeface="Arial" pitchFamily="34" charset="0"/>
              </a:rPr>
              <a:t>bó</a:t>
            </a:r>
            <a:r>
              <a:rPr lang="en-US" sz="2300" b="1" dirty="0">
                <a:solidFill>
                  <a:srgbClr val="184375"/>
                </a:solidFill>
                <a:latin typeface="Arial" pitchFamily="34" charset="0"/>
              </a:rPr>
              <a:t> </a:t>
            </a:r>
            <a:r>
              <a:rPr lang="en-US" sz="2300" b="1" dirty="0" err="1">
                <a:solidFill>
                  <a:srgbClr val="184375"/>
                </a:solidFill>
                <a:latin typeface="Arial" pitchFamily="34" charset="0"/>
              </a:rPr>
              <a:t>người</a:t>
            </a:r>
            <a:r>
              <a:rPr lang="en-US" sz="2300" b="1" dirty="0">
                <a:solidFill>
                  <a:srgbClr val="184375"/>
                </a:solidFill>
                <a:latin typeface="Arial" pitchFamily="34" charset="0"/>
              </a:rPr>
              <a:t> </a:t>
            </a:r>
            <a:r>
              <a:rPr lang="en-US" sz="2300" b="1" dirty="0" err="1">
                <a:solidFill>
                  <a:srgbClr val="184375"/>
                </a:solidFill>
                <a:latin typeface="Arial" pitchFamily="34" charset="0"/>
              </a:rPr>
              <a:t>khác</a:t>
            </a:r>
            <a:r>
              <a:rPr lang="en-US" sz="2300" b="1" dirty="0">
                <a:solidFill>
                  <a:srgbClr val="184375"/>
                </a:solidFill>
                <a:latin typeface="Arial" pitchFamily="34" charset="0"/>
              </a:rPr>
              <a:t> </a:t>
            </a:r>
            <a:r>
              <a:rPr lang="en-US" sz="2300" b="1" dirty="0" err="1">
                <a:solidFill>
                  <a:srgbClr val="184375"/>
                </a:solidFill>
                <a:latin typeface="Arial" pitchFamily="34" charset="0"/>
              </a:rPr>
              <a:t>bị</a:t>
            </a:r>
            <a:r>
              <a:rPr lang="en-US" sz="2300" b="1" dirty="0">
                <a:solidFill>
                  <a:srgbClr val="184375"/>
                </a:solidFill>
                <a:latin typeface="Arial" pitchFamily="34" charset="0"/>
              </a:rPr>
              <a:t> </a:t>
            </a:r>
            <a:r>
              <a:rPr lang="en-US" sz="2300" b="1" dirty="0" err="1">
                <a:solidFill>
                  <a:srgbClr val="184375"/>
                </a:solidFill>
                <a:latin typeface="Arial" pitchFamily="34" charset="0"/>
              </a:rPr>
              <a:t>gãy</a:t>
            </a:r>
            <a:r>
              <a:rPr lang="en-US" sz="2300" b="1" dirty="0">
                <a:solidFill>
                  <a:srgbClr val="184375"/>
                </a:solidFill>
                <a:latin typeface="Arial" pitchFamily="34" charset="0"/>
              </a:rPr>
              <a:t> </a:t>
            </a:r>
            <a:r>
              <a:rPr lang="en-US" sz="2300" b="1" dirty="0" err="1">
                <a:solidFill>
                  <a:srgbClr val="184375"/>
                </a:solidFill>
                <a:latin typeface="Arial" pitchFamily="34" charset="0"/>
              </a:rPr>
              <a:t>xương</a:t>
            </a:r>
            <a:r>
              <a:rPr lang="en-US" sz="2300" b="1" dirty="0">
                <a:solidFill>
                  <a:srgbClr val="184375"/>
                </a:solidFill>
                <a:latin typeface="Arial" pitchFamily="34" charset="0"/>
              </a:rPr>
              <a: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1000"/>
                                        <p:tgtEl>
                                          <p:spTgt spid="8"/>
                                        </p:tgtEl>
                                      </p:cBhvr>
                                    </p:animEffect>
                                    <p:anim calcmode="lin" valueType="num">
                                      <p:cBhvr>
                                        <p:cTn id="39" dur="1000" fill="hold"/>
                                        <p:tgtEl>
                                          <p:spTgt spid="8"/>
                                        </p:tgtEl>
                                        <p:attrNameLst>
                                          <p:attrName>ppt_x</p:attrName>
                                        </p:attrNameLst>
                                      </p:cBhvr>
                                      <p:tavLst>
                                        <p:tav tm="0">
                                          <p:val>
                                            <p:strVal val="#ppt_x"/>
                                          </p:val>
                                        </p:tav>
                                        <p:tav tm="100000">
                                          <p:val>
                                            <p:strVal val="#ppt_x"/>
                                          </p:val>
                                        </p:tav>
                                      </p:tavLst>
                                    </p:anim>
                                    <p:anim calcmode="lin" valueType="num">
                                      <p:cBhvr>
                                        <p:cTn id="40" dur="1000" fill="hold"/>
                                        <p:tgtEl>
                                          <p:spTgt spid="8"/>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1000"/>
                                        <p:tgtEl>
                                          <p:spTgt spid="16"/>
                                        </p:tgtEl>
                                      </p:cBhvr>
                                    </p:animEffect>
                                    <p:anim calcmode="lin" valueType="num">
                                      <p:cBhvr>
                                        <p:cTn id="51" dur="1000" fill="hold"/>
                                        <p:tgtEl>
                                          <p:spTgt spid="16"/>
                                        </p:tgtEl>
                                        <p:attrNameLst>
                                          <p:attrName>ppt_x</p:attrName>
                                        </p:attrNameLst>
                                      </p:cBhvr>
                                      <p:tavLst>
                                        <p:tav tm="0">
                                          <p:val>
                                            <p:strVal val="#ppt_x"/>
                                          </p:val>
                                        </p:tav>
                                        <p:tav tm="100000">
                                          <p:val>
                                            <p:strVal val="#ppt_x"/>
                                          </p:val>
                                        </p:tav>
                                      </p:tavLst>
                                    </p:anim>
                                    <p:anim calcmode="lin" valueType="num">
                                      <p:cBhvr>
                                        <p:cTn id="52" dur="1000" fill="hold"/>
                                        <p:tgtEl>
                                          <p:spTgt spid="16"/>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1000"/>
                                        <p:tgtEl>
                                          <p:spTgt spid="17"/>
                                        </p:tgtEl>
                                      </p:cBhvr>
                                    </p:animEffect>
                                    <p:anim calcmode="lin" valueType="num">
                                      <p:cBhvr>
                                        <p:cTn id="56" dur="1000" fill="hold"/>
                                        <p:tgtEl>
                                          <p:spTgt spid="17"/>
                                        </p:tgtEl>
                                        <p:attrNameLst>
                                          <p:attrName>ppt_x</p:attrName>
                                        </p:attrNameLst>
                                      </p:cBhvr>
                                      <p:tavLst>
                                        <p:tav tm="0">
                                          <p:val>
                                            <p:strVal val="#ppt_x"/>
                                          </p:val>
                                        </p:tav>
                                        <p:tav tm="100000">
                                          <p:val>
                                            <p:strVal val="#ppt_x"/>
                                          </p:val>
                                        </p:tav>
                                      </p:tavLst>
                                    </p:anim>
                                    <p:anim calcmode="lin" valueType="num">
                                      <p:cBhvr>
                                        <p:cTn id="5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90617" y="547470"/>
            <a:ext cx="11207592" cy="5763061"/>
            <a:chOff x="0" y="0"/>
            <a:chExt cx="4428844" cy="2276765"/>
          </a:xfrm>
        </p:grpSpPr>
        <p:sp>
          <p:nvSpPr>
            <p:cNvPr id="3" name="Freeform 3"/>
            <p:cNvSpPr/>
            <p:nvPr/>
          </p:nvSpPr>
          <p:spPr>
            <a:xfrm>
              <a:off x="0" y="0"/>
              <a:ext cx="4428844" cy="2276765"/>
            </a:xfrm>
            <a:custGeom>
              <a:avLst/>
              <a:gdLst/>
              <a:ahLst/>
              <a:cxnLst/>
              <a:rect l="l" t="t" r="r" b="b"/>
              <a:pathLst>
                <a:path w="4428844" h="2276765">
                  <a:moveTo>
                    <a:pt x="46040" y="0"/>
                  </a:moveTo>
                  <a:lnTo>
                    <a:pt x="4382804" y="0"/>
                  </a:lnTo>
                  <a:cubicBezTo>
                    <a:pt x="4395015" y="0"/>
                    <a:pt x="4406725" y="4851"/>
                    <a:pt x="4415359" y="13485"/>
                  </a:cubicBezTo>
                  <a:cubicBezTo>
                    <a:pt x="4423994" y="22119"/>
                    <a:pt x="4428844" y="33829"/>
                    <a:pt x="4428844" y="46040"/>
                  </a:cubicBezTo>
                  <a:lnTo>
                    <a:pt x="4428844" y="2230725"/>
                  </a:lnTo>
                  <a:cubicBezTo>
                    <a:pt x="4428844" y="2242936"/>
                    <a:pt x="4423994" y="2254646"/>
                    <a:pt x="4415359" y="2263280"/>
                  </a:cubicBezTo>
                  <a:cubicBezTo>
                    <a:pt x="4406725" y="2271914"/>
                    <a:pt x="4395015" y="2276765"/>
                    <a:pt x="4382804" y="2276765"/>
                  </a:cubicBezTo>
                  <a:lnTo>
                    <a:pt x="46040" y="2276765"/>
                  </a:lnTo>
                  <a:cubicBezTo>
                    <a:pt x="33829" y="2276765"/>
                    <a:pt x="22119" y="2271914"/>
                    <a:pt x="13485" y="2263280"/>
                  </a:cubicBezTo>
                  <a:cubicBezTo>
                    <a:pt x="4851" y="2254646"/>
                    <a:pt x="0" y="2242936"/>
                    <a:pt x="0" y="2230725"/>
                  </a:cubicBezTo>
                  <a:lnTo>
                    <a:pt x="0" y="46040"/>
                  </a:lnTo>
                  <a:cubicBezTo>
                    <a:pt x="0" y="33829"/>
                    <a:pt x="4851" y="22119"/>
                    <a:pt x="13485" y="13485"/>
                  </a:cubicBezTo>
                  <a:cubicBezTo>
                    <a:pt x="22119" y="4851"/>
                    <a:pt x="33829" y="0"/>
                    <a:pt x="46040" y="0"/>
                  </a:cubicBezTo>
                  <a:close/>
                </a:path>
              </a:pathLst>
            </a:custGeom>
            <a:solidFill>
              <a:srgbClr val="F7CDD0">
                <a:alpha val="60000"/>
              </a:srgbClr>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411"/>
                </a:lnSpc>
              </a:pPr>
              <a:endParaRPr>
                <a:latin typeface="Arial" pitchFamily="34" charset="0"/>
              </a:endParaRPr>
            </a:p>
          </p:txBody>
        </p:sp>
      </p:grpSp>
      <p:grpSp>
        <p:nvGrpSpPr>
          <p:cNvPr id="5" name="Group 5"/>
          <p:cNvGrpSpPr/>
          <p:nvPr/>
        </p:nvGrpSpPr>
        <p:grpSpPr>
          <a:xfrm>
            <a:off x="490617" y="547471"/>
            <a:ext cx="922791" cy="923031"/>
            <a:chOff x="0" y="0"/>
            <a:chExt cx="1846063" cy="1846063"/>
          </a:xfrm>
        </p:grpSpPr>
        <p:grpSp>
          <p:nvGrpSpPr>
            <p:cNvPr id="6" name="Group 6"/>
            <p:cNvGrpSpPr>
              <a:grpSpLocks noChangeAspect="1"/>
            </p:cNvGrpSpPr>
            <p:nvPr/>
          </p:nvGrpSpPr>
          <p:grpSpPr>
            <a:xfrm>
              <a:off x="0" y="0"/>
              <a:ext cx="1846063" cy="1846063"/>
              <a:chOff x="0" y="0"/>
              <a:chExt cx="6355080" cy="6355080"/>
            </a:xfrm>
          </p:grpSpPr>
          <p:sp>
            <p:nvSpPr>
              <p:cNvPr id="7" name="Freeform 7"/>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E61F93">
                  <a:alpha val="49804"/>
                </a:srgbClr>
              </a:solidFill>
            </p:spPr>
          </p:sp>
        </p:grpSp>
        <p:pic>
          <p:nvPicPr>
            <p:cNvPr id="8" name="Picture 8"/>
            <p:cNvPicPr>
              <a:picLocks noChangeAspect="1"/>
            </p:cNvPicPr>
            <p:nvPr/>
          </p:nvPicPr>
          <p:blipFill>
            <a:blip r:embed="rId2"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987163" flipH="1">
              <a:off x="650564" y="199085"/>
              <a:ext cx="544934" cy="1447892"/>
            </a:xfrm>
            <a:prstGeom prst="rect">
              <a:avLst/>
            </a:prstGeom>
          </p:spPr>
        </p:pic>
      </p:grpSp>
      <p:grpSp>
        <p:nvGrpSpPr>
          <p:cNvPr id="9" name="Group 9"/>
          <p:cNvGrpSpPr/>
          <p:nvPr/>
        </p:nvGrpSpPr>
        <p:grpSpPr>
          <a:xfrm>
            <a:off x="684212" y="1601246"/>
            <a:ext cx="10598917" cy="986617"/>
            <a:chOff x="0" y="-66674"/>
            <a:chExt cx="21203356" cy="1973234"/>
          </a:xfrm>
        </p:grpSpPr>
        <p:grpSp>
          <p:nvGrpSpPr>
            <p:cNvPr id="10" name="Group 10"/>
            <p:cNvGrpSpPr/>
            <p:nvPr/>
          </p:nvGrpSpPr>
          <p:grpSpPr>
            <a:xfrm>
              <a:off x="0" y="0"/>
              <a:ext cx="785642" cy="785642"/>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12" name="TextBox 12"/>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3" name="TextBox 13"/>
            <p:cNvSpPr txBox="1"/>
            <p:nvPr/>
          </p:nvSpPr>
          <p:spPr>
            <a:xfrm>
              <a:off x="1074104" y="-66674"/>
              <a:ext cx="20129252" cy="1973234"/>
            </a:xfrm>
            <a:prstGeom prst="rect">
              <a:avLst/>
            </a:prstGeom>
          </p:spPr>
          <p:txBody>
            <a:bodyPr lIns="0" tIns="0" rIns="0" bIns="0" rtlCol="0" anchor="t">
              <a:spAutoFit/>
            </a:bodyPr>
            <a:lstStyle/>
            <a:p>
              <a:pPr algn="just">
                <a:lnSpc>
                  <a:spcPct val="120000"/>
                </a:lnSpc>
                <a:spcBef>
                  <a:spcPct val="0"/>
                </a:spcBef>
              </a:pPr>
              <a:r>
                <a:rPr lang="en-US" sz="2800" b="1" dirty="0" err="1">
                  <a:solidFill>
                    <a:srgbClr val="000000"/>
                  </a:solidFill>
                  <a:latin typeface="Arial" pitchFamily="34" charset="0"/>
                </a:rPr>
                <a:t>Hệ</a:t>
              </a:r>
              <a:r>
                <a:rPr lang="en-US" sz="2800" b="1" dirty="0">
                  <a:solidFill>
                    <a:srgbClr val="000000"/>
                  </a:solidFill>
                  <a:latin typeface="Arial" pitchFamily="34" charset="0"/>
                </a:rPr>
                <a:t> </a:t>
              </a:r>
              <a:r>
                <a:rPr lang="en-US" sz="2800" b="1" dirty="0" err="1">
                  <a:solidFill>
                    <a:srgbClr val="000000"/>
                  </a:solidFill>
                  <a:latin typeface="Arial" pitchFamily="34" charset="0"/>
                </a:rPr>
                <a:t>vận</a:t>
              </a:r>
              <a:r>
                <a:rPr lang="en-US" sz="2800" b="1" dirty="0">
                  <a:solidFill>
                    <a:srgbClr val="000000"/>
                  </a:solidFill>
                  <a:latin typeface="Arial" pitchFamily="34" charset="0"/>
                </a:rPr>
                <a:t> </a:t>
              </a:r>
              <a:r>
                <a:rPr lang="en-US" sz="2800" b="1" dirty="0" err="1">
                  <a:solidFill>
                    <a:srgbClr val="000000"/>
                  </a:solidFill>
                  <a:latin typeface="Arial" pitchFamily="34" charset="0"/>
                </a:rPr>
                <a:t>động</a:t>
              </a:r>
              <a:r>
                <a:rPr lang="en-US" sz="2800" b="1" dirty="0">
                  <a:solidFill>
                    <a:srgbClr val="000000"/>
                  </a:solidFill>
                  <a:latin typeface="Arial" pitchFamily="34" charset="0"/>
                </a:rPr>
                <a:t> ở </a:t>
              </a:r>
              <a:r>
                <a:rPr lang="en-US" sz="2800" b="1" dirty="0" err="1">
                  <a:solidFill>
                    <a:srgbClr val="000000"/>
                  </a:solidFill>
                  <a:latin typeface="Arial" pitchFamily="34" charset="0"/>
                </a:rPr>
                <a:t>người</a:t>
              </a:r>
              <a:r>
                <a:rPr lang="en-US" sz="2800" b="1" dirty="0">
                  <a:solidFill>
                    <a:srgbClr val="000000"/>
                  </a:solidFill>
                  <a:latin typeface="Arial" pitchFamily="34" charset="0"/>
                </a:rPr>
                <a:t> </a:t>
              </a:r>
              <a:r>
                <a:rPr lang="en-US" sz="2800" b="1" dirty="0" err="1">
                  <a:solidFill>
                    <a:srgbClr val="000000"/>
                  </a:solidFill>
                  <a:latin typeface="Arial" pitchFamily="34" charset="0"/>
                </a:rPr>
                <a:t>có</a:t>
              </a:r>
              <a:r>
                <a:rPr lang="en-US" sz="2800" b="1" dirty="0">
                  <a:solidFill>
                    <a:srgbClr val="000000"/>
                  </a:solidFill>
                  <a:latin typeface="Arial" pitchFamily="34" charset="0"/>
                </a:rPr>
                <a:t> </a:t>
              </a:r>
              <a:r>
                <a:rPr lang="en-US" sz="2800" b="1" dirty="0" err="1">
                  <a:solidFill>
                    <a:srgbClr val="000000"/>
                  </a:solidFill>
                  <a:latin typeface="Arial" pitchFamily="34" charset="0"/>
                </a:rPr>
                <a:t>cấu</a:t>
              </a:r>
              <a:r>
                <a:rPr lang="en-US" sz="2800" b="1" dirty="0">
                  <a:solidFill>
                    <a:srgbClr val="000000"/>
                  </a:solidFill>
                  <a:latin typeface="Arial" pitchFamily="34" charset="0"/>
                </a:rPr>
                <a:t> </a:t>
              </a:r>
              <a:r>
                <a:rPr lang="en-US" sz="2800" b="1" dirty="0" err="1">
                  <a:solidFill>
                    <a:srgbClr val="000000"/>
                  </a:solidFill>
                  <a:latin typeface="Arial" pitchFamily="34" charset="0"/>
                </a:rPr>
                <a:t>tạo</a:t>
              </a:r>
              <a:r>
                <a:rPr lang="en-US" sz="2800" b="1" dirty="0">
                  <a:solidFill>
                    <a:srgbClr val="000000"/>
                  </a:solidFill>
                  <a:latin typeface="Arial" pitchFamily="34" charset="0"/>
                </a:rPr>
                <a:t> </a:t>
              </a:r>
              <a:r>
                <a:rPr lang="en-US" sz="2800" b="1" dirty="0" err="1">
                  <a:solidFill>
                    <a:srgbClr val="000000"/>
                  </a:solidFill>
                  <a:latin typeface="Arial" pitchFamily="34" charset="0"/>
                </a:rPr>
                <a:t>gồm</a:t>
              </a:r>
              <a:r>
                <a:rPr lang="en-US" sz="2800" b="1" dirty="0">
                  <a:solidFill>
                    <a:srgbClr val="000000"/>
                  </a:solidFill>
                  <a:latin typeface="Arial" pitchFamily="34" charset="0"/>
                </a:rPr>
                <a:t> </a:t>
              </a:r>
              <a:r>
                <a:rPr lang="en-US" sz="2800" b="1" dirty="0" err="1">
                  <a:solidFill>
                    <a:srgbClr val="000000"/>
                  </a:solidFill>
                  <a:latin typeface="Arial" pitchFamily="34" charset="0"/>
                </a:rPr>
                <a:t>bộ</a:t>
              </a:r>
              <a:r>
                <a:rPr lang="en-US" sz="2800" b="1" dirty="0">
                  <a:solidFill>
                    <a:srgbClr val="000000"/>
                  </a:solidFill>
                  <a:latin typeface="Arial" pitchFamily="34" charset="0"/>
                </a:rPr>
                <a:t> </a:t>
              </a:r>
              <a:r>
                <a:rPr lang="en-US" sz="2800" b="1" dirty="0" err="1">
                  <a:solidFill>
                    <a:srgbClr val="000000"/>
                  </a:solidFill>
                  <a:latin typeface="Arial" pitchFamily="34" charset="0"/>
                </a:rPr>
                <a:t>xương</a:t>
              </a:r>
              <a:r>
                <a:rPr lang="en-US" sz="2800" b="1" dirty="0">
                  <a:solidFill>
                    <a:srgbClr val="000000"/>
                  </a:solidFill>
                  <a:latin typeface="Arial" pitchFamily="34" charset="0"/>
                </a:rPr>
                <a:t> </a:t>
              </a:r>
              <a:r>
                <a:rPr lang="en-US" sz="2800" b="1" dirty="0" err="1">
                  <a:solidFill>
                    <a:srgbClr val="000000"/>
                  </a:solidFill>
                  <a:latin typeface="Arial" pitchFamily="34" charset="0"/>
                </a:rPr>
                <a:t>và</a:t>
              </a:r>
              <a:r>
                <a:rPr lang="en-US" sz="2800" b="1" dirty="0">
                  <a:solidFill>
                    <a:srgbClr val="000000"/>
                  </a:solidFill>
                  <a:latin typeface="Arial" pitchFamily="34" charset="0"/>
                </a:rPr>
                <a:t> </a:t>
              </a:r>
              <a:r>
                <a:rPr lang="en-US" sz="2800" b="1" dirty="0" err="1">
                  <a:solidFill>
                    <a:srgbClr val="000000"/>
                  </a:solidFill>
                  <a:latin typeface="Arial" pitchFamily="34" charset="0"/>
                </a:rPr>
                <a:t>hệ</a:t>
              </a:r>
              <a:r>
                <a:rPr lang="en-US" sz="2800" b="1" dirty="0">
                  <a:solidFill>
                    <a:srgbClr val="000000"/>
                  </a:solidFill>
                  <a:latin typeface="Arial" pitchFamily="34" charset="0"/>
                </a:rPr>
                <a:t> </a:t>
              </a:r>
              <a:r>
                <a:rPr lang="en-US" sz="2800" b="1" dirty="0" err="1">
                  <a:solidFill>
                    <a:srgbClr val="000000"/>
                  </a:solidFill>
                  <a:latin typeface="Arial" pitchFamily="34" charset="0"/>
                </a:rPr>
                <a:t>cơ</a:t>
              </a:r>
              <a:r>
                <a:rPr lang="en-US" sz="2800" b="1" dirty="0">
                  <a:solidFill>
                    <a:srgbClr val="000000"/>
                  </a:solidFill>
                  <a:latin typeface="Arial" pitchFamily="34" charset="0"/>
                </a:rPr>
                <a:t>, </a:t>
              </a:r>
              <a:r>
                <a:rPr lang="en-US" sz="2800" b="1" dirty="0" err="1">
                  <a:solidFill>
                    <a:srgbClr val="000000"/>
                  </a:solidFill>
                  <a:latin typeface="Arial" pitchFamily="34" charset="0"/>
                </a:rPr>
                <a:t>có</a:t>
              </a:r>
              <a:r>
                <a:rPr lang="en-US" sz="2800" b="1" dirty="0">
                  <a:solidFill>
                    <a:srgbClr val="000000"/>
                  </a:solidFill>
                  <a:latin typeface="Arial" pitchFamily="34" charset="0"/>
                </a:rPr>
                <a:t> </a:t>
              </a:r>
              <a:r>
                <a:rPr lang="en-US" sz="2800" b="1" dirty="0" err="1">
                  <a:solidFill>
                    <a:srgbClr val="000000"/>
                  </a:solidFill>
                  <a:latin typeface="Arial" pitchFamily="34" charset="0"/>
                </a:rPr>
                <a:t>chức</a:t>
              </a:r>
              <a:r>
                <a:rPr lang="en-US" sz="2800" b="1" dirty="0">
                  <a:solidFill>
                    <a:srgbClr val="000000"/>
                  </a:solidFill>
                  <a:latin typeface="Arial" pitchFamily="34" charset="0"/>
                </a:rPr>
                <a:t> </a:t>
              </a:r>
              <a:r>
                <a:rPr lang="en-US" sz="2800" b="1" dirty="0" err="1">
                  <a:solidFill>
                    <a:srgbClr val="000000"/>
                  </a:solidFill>
                  <a:latin typeface="Arial" pitchFamily="34" charset="0"/>
                </a:rPr>
                <a:t>năng</a:t>
              </a:r>
              <a:r>
                <a:rPr lang="en-US" sz="2800" b="1" dirty="0">
                  <a:solidFill>
                    <a:srgbClr val="000000"/>
                  </a:solidFill>
                  <a:latin typeface="Arial" pitchFamily="34" charset="0"/>
                </a:rPr>
                <a:t> </a:t>
              </a:r>
              <a:r>
                <a:rPr lang="en-US" sz="2800" b="1" dirty="0" err="1">
                  <a:solidFill>
                    <a:srgbClr val="000000"/>
                  </a:solidFill>
                  <a:latin typeface="Arial" pitchFamily="34" charset="0"/>
                </a:rPr>
                <a:t>bảo</a:t>
              </a:r>
              <a:r>
                <a:rPr lang="en-US" sz="2800" b="1" dirty="0">
                  <a:solidFill>
                    <a:srgbClr val="000000"/>
                  </a:solidFill>
                  <a:latin typeface="Arial" pitchFamily="34" charset="0"/>
                </a:rPr>
                <a:t> </a:t>
              </a:r>
              <a:r>
                <a:rPr lang="en-US" sz="2800" b="1" dirty="0" err="1">
                  <a:solidFill>
                    <a:srgbClr val="000000"/>
                  </a:solidFill>
                  <a:latin typeface="Arial" pitchFamily="34" charset="0"/>
                </a:rPr>
                <a:t>vệ</a:t>
              </a:r>
              <a:r>
                <a:rPr lang="en-US" sz="2800" b="1" dirty="0">
                  <a:solidFill>
                    <a:srgbClr val="000000"/>
                  </a:solidFill>
                  <a:latin typeface="Arial" pitchFamily="34" charset="0"/>
                </a:rPr>
                <a:t>, </a:t>
              </a:r>
              <a:r>
                <a:rPr lang="en-US" sz="2800" b="1" dirty="0" err="1">
                  <a:solidFill>
                    <a:srgbClr val="000000"/>
                  </a:solidFill>
                  <a:latin typeface="Arial" pitchFamily="34" charset="0"/>
                </a:rPr>
                <a:t>duy</a:t>
              </a:r>
              <a:r>
                <a:rPr lang="en-US" sz="2800" b="1" dirty="0">
                  <a:solidFill>
                    <a:srgbClr val="000000"/>
                  </a:solidFill>
                  <a:latin typeface="Arial" pitchFamily="34" charset="0"/>
                </a:rPr>
                <a:t> </a:t>
              </a:r>
              <a:r>
                <a:rPr lang="en-US" sz="2800" b="1" dirty="0" err="1">
                  <a:solidFill>
                    <a:srgbClr val="000000"/>
                  </a:solidFill>
                  <a:latin typeface="Arial" pitchFamily="34" charset="0"/>
                </a:rPr>
                <a:t>trì</a:t>
              </a:r>
              <a:r>
                <a:rPr lang="en-US" sz="2800" b="1" dirty="0">
                  <a:solidFill>
                    <a:srgbClr val="000000"/>
                  </a:solidFill>
                  <a:latin typeface="Arial" pitchFamily="34" charset="0"/>
                </a:rPr>
                <a:t> </a:t>
              </a:r>
              <a:r>
                <a:rPr lang="en-US" sz="2800" b="1" dirty="0" err="1">
                  <a:solidFill>
                    <a:srgbClr val="000000"/>
                  </a:solidFill>
                  <a:latin typeface="Arial" pitchFamily="34" charset="0"/>
                </a:rPr>
                <a:t>hình</a:t>
              </a:r>
              <a:r>
                <a:rPr lang="en-US" sz="2800" b="1" dirty="0">
                  <a:solidFill>
                    <a:srgbClr val="000000"/>
                  </a:solidFill>
                  <a:latin typeface="Arial" pitchFamily="34" charset="0"/>
                </a:rPr>
                <a:t> </a:t>
              </a:r>
              <a:r>
                <a:rPr lang="en-US" sz="2800" b="1" dirty="0" err="1">
                  <a:solidFill>
                    <a:srgbClr val="000000"/>
                  </a:solidFill>
                  <a:latin typeface="Arial" pitchFamily="34" charset="0"/>
                </a:rPr>
                <a:t>dạng</a:t>
              </a:r>
              <a:r>
                <a:rPr lang="en-US" sz="2800" b="1" dirty="0">
                  <a:solidFill>
                    <a:srgbClr val="000000"/>
                  </a:solidFill>
                  <a:latin typeface="Arial" pitchFamily="34" charset="0"/>
                </a:rPr>
                <a:t> </a:t>
              </a:r>
              <a:r>
                <a:rPr lang="en-US" sz="2800" b="1" dirty="0" err="1">
                  <a:solidFill>
                    <a:srgbClr val="000000"/>
                  </a:solidFill>
                  <a:latin typeface="Arial" pitchFamily="34" charset="0"/>
                </a:rPr>
                <a:t>và</a:t>
              </a:r>
              <a:r>
                <a:rPr lang="en-US" sz="2800" b="1" dirty="0">
                  <a:solidFill>
                    <a:srgbClr val="000000"/>
                  </a:solidFill>
                  <a:latin typeface="Arial" pitchFamily="34" charset="0"/>
                </a:rPr>
                <a:t> </a:t>
              </a:r>
              <a:r>
                <a:rPr lang="en-US" sz="2800" b="1" dirty="0" err="1">
                  <a:solidFill>
                    <a:srgbClr val="000000"/>
                  </a:solidFill>
                  <a:latin typeface="Arial" pitchFamily="34" charset="0"/>
                </a:rPr>
                <a:t>vận</a:t>
              </a:r>
              <a:r>
                <a:rPr lang="en-US" sz="2800" b="1" dirty="0">
                  <a:solidFill>
                    <a:srgbClr val="000000"/>
                  </a:solidFill>
                  <a:latin typeface="Arial" pitchFamily="34" charset="0"/>
                </a:rPr>
                <a:t> </a:t>
              </a:r>
              <a:r>
                <a:rPr lang="en-US" sz="2800" b="1" dirty="0" err="1">
                  <a:solidFill>
                    <a:srgbClr val="000000"/>
                  </a:solidFill>
                  <a:latin typeface="Arial" pitchFamily="34" charset="0"/>
                </a:rPr>
                <a:t>động</a:t>
              </a:r>
              <a:r>
                <a:rPr lang="en-US" sz="2800" b="1" dirty="0">
                  <a:solidFill>
                    <a:srgbClr val="000000"/>
                  </a:solidFill>
                  <a:latin typeface="Arial" pitchFamily="34" charset="0"/>
                </a:rPr>
                <a:t> </a:t>
              </a:r>
              <a:r>
                <a:rPr lang="en-US" sz="2800" b="1" dirty="0" err="1">
                  <a:solidFill>
                    <a:srgbClr val="000000"/>
                  </a:solidFill>
                  <a:latin typeface="Arial" pitchFamily="34" charset="0"/>
                </a:rPr>
                <a:t>cơ</a:t>
              </a:r>
              <a:r>
                <a:rPr lang="en-US" sz="2800" b="1" dirty="0">
                  <a:solidFill>
                    <a:srgbClr val="000000"/>
                  </a:solidFill>
                  <a:latin typeface="Arial" pitchFamily="34" charset="0"/>
                </a:rPr>
                <a:t> </a:t>
              </a:r>
              <a:r>
                <a:rPr lang="en-US" sz="2800" b="1" dirty="0" err="1">
                  <a:solidFill>
                    <a:srgbClr val="000000"/>
                  </a:solidFill>
                  <a:latin typeface="Arial" pitchFamily="34" charset="0"/>
                </a:rPr>
                <a:t>thể</a:t>
              </a:r>
              <a:endParaRPr lang="en-US" sz="2800" b="1" dirty="0">
                <a:solidFill>
                  <a:srgbClr val="000000"/>
                </a:solidFill>
                <a:latin typeface="Arial" pitchFamily="34" charset="0"/>
              </a:endParaRPr>
            </a:p>
          </p:txBody>
        </p:sp>
      </p:grpSp>
      <p:grpSp>
        <p:nvGrpSpPr>
          <p:cNvPr id="14" name="Group 14"/>
          <p:cNvGrpSpPr/>
          <p:nvPr/>
        </p:nvGrpSpPr>
        <p:grpSpPr>
          <a:xfrm>
            <a:off x="684212" y="3051983"/>
            <a:ext cx="10598917" cy="986617"/>
            <a:chOff x="0" y="-66675"/>
            <a:chExt cx="21203356" cy="1973232"/>
          </a:xfrm>
        </p:grpSpPr>
        <p:grpSp>
          <p:nvGrpSpPr>
            <p:cNvPr id="15" name="Group 15"/>
            <p:cNvGrpSpPr/>
            <p:nvPr/>
          </p:nvGrpSpPr>
          <p:grpSpPr>
            <a:xfrm>
              <a:off x="0" y="0"/>
              <a:ext cx="785642" cy="785642"/>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17" name="TextBox 17"/>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8" name="TextBox 18"/>
            <p:cNvSpPr txBox="1"/>
            <p:nvPr/>
          </p:nvSpPr>
          <p:spPr>
            <a:xfrm>
              <a:off x="1074104" y="-66675"/>
              <a:ext cx="20129252" cy="1973232"/>
            </a:xfrm>
            <a:prstGeom prst="rect">
              <a:avLst/>
            </a:prstGeom>
          </p:spPr>
          <p:txBody>
            <a:bodyPr lIns="0" tIns="0" rIns="0" bIns="0" rtlCol="0" anchor="t">
              <a:spAutoFit/>
            </a:bodyPr>
            <a:lstStyle/>
            <a:p>
              <a:pPr algn="just">
                <a:lnSpc>
                  <a:spcPct val="120000"/>
                </a:lnSpc>
                <a:spcBef>
                  <a:spcPct val="0"/>
                </a:spcBef>
              </a:pPr>
              <a:r>
                <a:rPr lang="en-US" sz="2800" b="1" dirty="0" err="1">
                  <a:solidFill>
                    <a:srgbClr val="000000"/>
                  </a:solidFill>
                  <a:latin typeface="Arial" pitchFamily="34" charset="0"/>
                </a:rPr>
                <a:t>Một</a:t>
              </a:r>
              <a:r>
                <a:rPr lang="en-US" sz="2800" b="1" dirty="0">
                  <a:solidFill>
                    <a:srgbClr val="000000"/>
                  </a:solidFill>
                  <a:latin typeface="Arial" pitchFamily="34" charset="0"/>
                </a:rPr>
                <a:t> </a:t>
              </a:r>
              <a:r>
                <a:rPr lang="en-US" sz="2800" b="1" dirty="0" err="1">
                  <a:solidFill>
                    <a:srgbClr val="000000"/>
                  </a:solidFill>
                  <a:latin typeface="Arial" pitchFamily="34" charset="0"/>
                </a:rPr>
                <a:t>số</a:t>
              </a:r>
              <a:r>
                <a:rPr lang="en-US" sz="2800" b="1" dirty="0">
                  <a:solidFill>
                    <a:srgbClr val="000000"/>
                  </a:solidFill>
                  <a:latin typeface="Arial" pitchFamily="34" charset="0"/>
                </a:rPr>
                <a:t> </a:t>
              </a:r>
              <a:r>
                <a:rPr lang="en-US" sz="2800" b="1" dirty="0" err="1">
                  <a:solidFill>
                    <a:srgbClr val="000000"/>
                  </a:solidFill>
                  <a:latin typeface="Arial" pitchFamily="34" charset="0"/>
                </a:rPr>
                <a:t>bệnh</a:t>
              </a:r>
              <a:r>
                <a:rPr lang="en-US" sz="2800" b="1" dirty="0">
                  <a:solidFill>
                    <a:srgbClr val="000000"/>
                  </a:solidFill>
                  <a:latin typeface="Arial" pitchFamily="34" charset="0"/>
                </a:rPr>
                <a:t>, </a:t>
              </a:r>
              <a:r>
                <a:rPr lang="en-US" sz="2800" b="1" dirty="0" err="1">
                  <a:solidFill>
                    <a:srgbClr val="000000"/>
                  </a:solidFill>
                  <a:latin typeface="Arial" pitchFamily="34" charset="0"/>
                </a:rPr>
                <a:t>tật</a:t>
              </a:r>
              <a:r>
                <a:rPr lang="en-US" sz="2800" b="1" dirty="0">
                  <a:solidFill>
                    <a:srgbClr val="000000"/>
                  </a:solidFill>
                  <a:latin typeface="Arial" pitchFamily="34" charset="0"/>
                </a:rPr>
                <a:t> </a:t>
              </a:r>
              <a:r>
                <a:rPr lang="en-US" sz="2800" b="1" dirty="0" err="1">
                  <a:solidFill>
                    <a:srgbClr val="000000"/>
                  </a:solidFill>
                  <a:latin typeface="Arial" pitchFamily="34" charset="0"/>
                </a:rPr>
                <a:t>liên</a:t>
              </a:r>
              <a:r>
                <a:rPr lang="en-US" sz="2800" b="1" dirty="0">
                  <a:solidFill>
                    <a:srgbClr val="000000"/>
                  </a:solidFill>
                  <a:latin typeface="Arial" pitchFamily="34" charset="0"/>
                </a:rPr>
                <a:t> </a:t>
              </a:r>
              <a:r>
                <a:rPr lang="en-US" sz="2800" b="1" dirty="0" err="1">
                  <a:solidFill>
                    <a:srgbClr val="000000"/>
                  </a:solidFill>
                  <a:latin typeface="Arial" pitchFamily="34" charset="0"/>
                </a:rPr>
                <a:t>quan</a:t>
              </a:r>
              <a:r>
                <a:rPr lang="en-US" sz="2800" b="1" dirty="0">
                  <a:solidFill>
                    <a:srgbClr val="000000"/>
                  </a:solidFill>
                  <a:latin typeface="Arial" pitchFamily="34" charset="0"/>
                </a:rPr>
                <a:t> </a:t>
              </a:r>
              <a:r>
                <a:rPr lang="en-US" sz="2800" b="1" dirty="0" err="1">
                  <a:solidFill>
                    <a:srgbClr val="000000"/>
                  </a:solidFill>
                  <a:latin typeface="Arial" pitchFamily="34" charset="0"/>
                </a:rPr>
                <a:t>đến</a:t>
              </a:r>
              <a:r>
                <a:rPr lang="en-US" sz="2800" b="1" dirty="0">
                  <a:solidFill>
                    <a:srgbClr val="000000"/>
                  </a:solidFill>
                  <a:latin typeface="Arial" pitchFamily="34" charset="0"/>
                </a:rPr>
                <a:t> </a:t>
              </a:r>
              <a:r>
                <a:rPr lang="en-US" sz="2800" b="1" dirty="0" err="1">
                  <a:solidFill>
                    <a:srgbClr val="000000"/>
                  </a:solidFill>
                  <a:latin typeface="Arial" pitchFamily="34" charset="0"/>
                </a:rPr>
                <a:t>hệ</a:t>
              </a:r>
              <a:r>
                <a:rPr lang="en-US" sz="2800" b="1" dirty="0">
                  <a:solidFill>
                    <a:srgbClr val="000000"/>
                  </a:solidFill>
                  <a:latin typeface="Arial" pitchFamily="34" charset="0"/>
                </a:rPr>
                <a:t> </a:t>
              </a:r>
              <a:r>
                <a:rPr lang="en-US" sz="2800" b="1" dirty="0" err="1">
                  <a:solidFill>
                    <a:srgbClr val="000000"/>
                  </a:solidFill>
                  <a:latin typeface="Arial" pitchFamily="34" charset="0"/>
                </a:rPr>
                <a:t>vận</a:t>
              </a:r>
              <a:r>
                <a:rPr lang="en-US" sz="2800" b="1" dirty="0">
                  <a:solidFill>
                    <a:srgbClr val="000000"/>
                  </a:solidFill>
                  <a:latin typeface="Arial" pitchFamily="34" charset="0"/>
                </a:rPr>
                <a:t> </a:t>
              </a:r>
              <a:r>
                <a:rPr lang="en-US" sz="2800" b="1" dirty="0" err="1">
                  <a:solidFill>
                    <a:srgbClr val="000000"/>
                  </a:solidFill>
                  <a:latin typeface="Arial" pitchFamily="34" charset="0"/>
                </a:rPr>
                <a:t>động</a:t>
              </a:r>
              <a:r>
                <a:rPr lang="en-US" sz="2800" b="1" dirty="0">
                  <a:solidFill>
                    <a:srgbClr val="000000"/>
                  </a:solidFill>
                  <a:latin typeface="Arial" pitchFamily="34" charset="0"/>
                </a:rPr>
                <a:t> </a:t>
              </a:r>
              <a:r>
                <a:rPr lang="en-US" sz="2800" b="1" dirty="0" err="1">
                  <a:solidFill>
                    <a:srgbClr val="000000"/>
                  </a:solidFill>
                  <a:latin typeface="Arial" pitchFamily="34" charset="0"/>
                </a:rPr>
                <a:t>như</a:t>
              </a:r>
              <a:r>
                <a:rPr lang="en-US" sz="2800" b="1" dirty="0">
                  <a:solidFill>
                    <a:srgbClr val="000000"/>
                  </a:solidFill>
                  <a:latin typeface="Arial" pitchFamily="34" charset="0"/>
                </a:rPr>
                <a:t> </a:t>
              </a:r>
              <a:r>
                <a:rPr lang="en-US" sz="2800" b="1" dirty="0" err="1">
                  <a:solidFill>
                    <a:srgbClr val="000000"/>
                  </a:solidFill>
                  <a:latin typeface="Arial" pitchFamily="34" charset="0"/>
                </a:rPr>
                <a:t>bệnh</a:t>
              </a:r>
              <a:r>
                <a:rPr lang="en-US" sz="2800" b="1" dirty="0">
                  <a:solidFill>
                    <a:srgbClr val="000000"/>
                  </a:solidFill>
                  <a:latin typeface="Arial" pitchFamily="34" charset="0"/>
                </a:rPr>
                <a:t> </a:t>
              </a:r>
              <a:r>
                <a:rPr lang="en-US" sz="2800" b="1" dirty="0" err="1">
                  <a:solidFill>
                    <a:srgbClr val="000000"/>
                  </a:solidFill>
                  <a:latin typeface="Arial" pitchFamily="34" charset="0"/>
                </a:rPr>
                <a:t>loãng</a:t>
              </a:r>
              <a:r>
                <a:rPr lang="en-US" sz="2800" b="1" dirty="0">
                  <a:solidFill>
                    <a:srgbClr val="000000"/>
                  </a:solidFill>
                  <a:latin typeface="Arial" pitchFamily="34" charset="0"/>
                </a:rPr>
                <a:t> </a:t>
              </a:r>
              <a:r>
                <a:rPr lang="en-US" sz="2800" b="1" dirty="0" err="1">
                  <a:solidFill>
                    <a:srgbClr val="000000"/>
                  </a:solidFill>
                  <a:latin typeface="Arial" pitchFamily="34" charset="0"/>
                </a:rPr>
                <a:t>xương</a:t>
              </a:r>
              <a:r>
                <a:rPr lang="en-US" sz="2800" b="1" dirty="0">
                  <a:solidFill>
                    <a:srgbClr val="000000"/>
                  </a:solidFill>
                  <a:latin typeface="Arial" pitchFamily="34" charset="0"/>
                </a:rPr>
                <a:t>, </a:t>
              </a:r>
              <a:r>
                <a:rPr lang="en-US" sz="2800" b="1" dirty="0" err="1">
                  <a:solidFill>
                    <a:srgbClr val="000000"/>
                  </a:solidFill>
                  <a:latin typeface="Arial" pitchFamily="34" charset="0"/>
                </a:rPr>
                <a:t>tật</a:t>
              </a:r>
              <a:r>
                <a:rPr lang="en-US" sz="2800" b="1" dirty="0">
                  <a:solidFill>
                    <a:srgbClr val="000000"/>
                  </a:solidFill>
                  <a:latin typeface="Arial" pitchFamily="34" charset="0"/>
                </a:rPr>
                <a:t> </a:t>
              </a:r>
              <a:r>
                <a:rPr lang="en-US" sz="2800" b="1" dirty="0" err="1">
                  <a:solidFill>
                    <a:srgbClr val="000000"/>
                  </a:solidFill>
                  <a:latin typeface="Arial" pitchFamily="34" charset="0"/>
                </a:rPr>
                <a:t>cong</a:t>
              </a:r>
              <a:r>
                <a:rPr lang="en-US" sz="2800" b="1" dirty="0">
                  <a:solidFill>
                    <a:srgbClr val="000000"/>
                  </a:solidFill>
                  <a:latin typeface="Arial" pitchFamily="34" charset="0"/>
                </a:rPr>
                <a:t> </a:t>
              </a:r>
              <a:r>
                <a:rPr lang="en-US" sz="2800" b="1" dirty="0" err="1">
                  <a:solidFill>
                    <a:srgbClr val="000000"/>
                  </a:solidFill>
                  <a:latin typeface="Arial" pitchFamily="34" charset="0"/>
                </a:rPr>
                <a:t>vẹo</a:t>
              </a:r>
              <a:r>
                <a:rPr lang="en-US" sz="2800" b="1" dirty="0">
                  <a:solidFill>
                    <a:srgbClr val="000000"/>
                  </a:solidFill>
                  <a:latin typeface="Arial" pitchFamily="34" charset="0"/>
                </a:rPr>
                <a:t> </a:t>
              </a:r>
              <a:r>
                <a:rPr lang="en-US" sz="2800" b="1" dirty="0" err="1">
                  <a:solidFill>
                    <a:srgbClr val="000000"/>
                  </a:solidFill>
                  <a:latin typeface="Arial" pitchFamily="34" charset="0"/>
                </a:rPr>
                <a:t>cột</a:t>
              </a:r>
              <a:r>
                <a:rPr lang="en-US" sz="2800" b="1" dirty="0">
                  <a:solidFill>
                    <a:srgbClr val="000000"/>
                  </a:solidFill>
                  <a:latin typeface="Arial" pitchFamily="34" charset="0"/>
                </a:rPr>
                <a:t> </a:t>
              </a:r>
              <a:r>
                <a:rPr lang="en-US" sz="2800" b="1" dirty="0" err="1">
                  <a:solidFill>
                    <a:srgbClr val="000000"/>
                  </a:solidFill>
                  <a:latin typeface="Arial" pitchFamily="34" charset="0"/>
                </a:rPr>
                <a:t>sống</a:t>
              </a:r>
              <a:r>
                <a:rPr lang="en-US" sz="2800" b="1" dirty="0">
                  <a:solidFill>
                    <a:srgbClr val="000000"/>
                  </a:solidFill>
                  <a:latin typeface="Arial" pitchFamily="34" charset="0"/>
                </a:rPr>
                <a:t>,…</a:t>
              </a:r>
            </a:p>
          </p:txBody>
        </p:sp>
      </p:grpSp>
      <p:grpSp>
        <p:nvGrpSpPr>
          <p:cNvPr id="19" name="Group 19"/>
          <p:cNvGrpSpPr/>
          <p:nvPr/>
        </p:nvGrpSpPr>
        <p:grpSpPr>
          <a:xfrm>
            <a:off x="684212" y="4575983"/>
            <a:ext cx="10598917" cy="986617"/>
            <a:chOff x="0" y="-66674"/>
            <a:chExt cx="21203356" cy="1973234"/>
          </a:xfrm>
        </p:grpSpPr>
        <p:grpSp>
          <p:nvGrpSpPr>
            <p:cNvPr id="20" name="Group 20"/>
            <p:cNvGrpSpPr/>
            <p:nvPr/>
          </p:nvGrpSpPr>
          <p:grpSpPr>
            <a:xfrm>
              <a:off x="0" y="0"/>
              <a:ext cx="785642" cy="785642"/>
              <a:chOff x="0" y="0"/>
              <a:chExt cx="812800" cy="812800"/>
            </a:xfrm>
          </p:grpSpPr>
          <p:sp>
            <p:nvSpPr>
              <p:cNvPr id="21"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22" name="TextBox 22"/>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23" name="TextBox 23"/>
            <p:cNvSpPr txBox="1"/>
            <p:nvPr/>
          </p:nvSpPr>
          <p:spPr>
            <a:xfrm>
              <a:off x="1074104" y="-66674"/>
              <a:ext cx="20129252" cy="1973234"/>
            </a:xfrm>
            <a:prstGeom prst="rect">
              <a:avLst/>
            </a:prstGeom>
          </p:spPr>
          <p:txBody>
            <a:bodyPr lIns="0" tIns="0" rIns="0" bIns="0" rtlCol="0" anchor="t">
              <a:spAutoFit/>
            </a:bodyPr>
            <a:lstStyle/>
            <a:p>
              <a:pPr algn="just">
                <a:lnSpc>
                  <a:spcPct val="120000"/>
                </a:lnSpc>
                <a:spcBef>
                  <a:spcPct val="0"/>
                </a:spcBef>
              </a:pPr>
              <a:r>
                <a:rPr lang="en-US" sz="2800" b="1" dirty="0" err="1">
                  <a:solidFill>
                    <a:srgbClr val="000000"/>
                  </a:solidFill>
                  <a:latin typeface="Arial" pitchFamily="34" charset="0"/>
                </a:rPr>
                <a:t>Luyện</a:t>
              </a:r>
              <a:r>
                <a:rPr lang="en-US" sz="2800" b="1" dirty="0">
                  <a:solidFill>
                    <a:srgbClr val="000000"/>
                  </a:solidFill>
                  <a:latin typeface="Arial" pitchFamily="34" charset="0"/>
                </a:rPr>
                <a:t> </a:t>
              </a:r>
              <a:r>
                <a:rPr lang="en-US" sz="2800" b="1" dirty="0" err="1">
                  <a:solidFill>
                    <a:srgbClr val="000000"/>
                  </a:solidFill>
                  <a:latin typeface="Arial" pitchFamily="34" charset="0"/>
                </a:rPr>
                <a:t>tập</a:t>
              </a:r>
              <a:r>
                <a:rPr lang="en-US" sz="2800" b="1" dirty="0">
                  <a:solidFill>
                    <a:srgbClr val="000000"/>
                  </a:solidFill>
                  <a:latin typeface="Arial" pitchFamily="34" charset="0"/>
                </a:rPr>
                <a:t> </a:t>
              </a:r>
              <a:r>
                <a:rPr lang="en-US" sz="2800" b="1" dirty="0" err="1">
                  <a:solidFill>
                    <a:srgbClr val="000000"/>
                  </a:solidFill>
                  <a:latin typeface="Arial" pitchFamily="34" charset="0"/>
                </a:rPr>
                <a:t>thể</a:t>
              </a:r>
              <a:r>
                <a:rPr lang="en-US" sz="2800" b="1" dirty="0">
                  <a:solidFill>
                    <a:srgbClr val="000000"/>
                  </a:solidFill>
                  <a:latin typeface="Arial" pitchFamily="34" charset="0"/>
                </a:rPr>
                <a:t> </a:t>
              </a:r>
              <a:r>
                <a:rPr lang="en-US" sz="2800" b="1" dirty="0" err="1">
                  <a:solidFill>
                    <a:srgbClr val="000000"/>
                  </a:solidFill>
                  <a:latin typeface="Arial" pitchFamily="34" charset="0"/>
                </a:rPr>
                <a:t>dục</a:t>
              </a:r>
              <a:r>
                <a:rPr lang="en-US" sz="2800" b="1" dirty="0">
                  <a:solidFill>
                    <a:srgbClr val="000000"/>
                  </a:solidFill>
                  <a:latin typeface="Arial" pitchFamily="34" charset="0"/>
                </a:rPr>
                <a:t>, </a:t>
              </a:r>
              <a:r>
                <a:rPr lang="en-US" sz="2800" b="1" dirty="0" err="1">
                  <a:solidFill>
                    <a:srgbClr val="000000"/>
                  </a:solidFill>
                  <a:latin typeface="Arial" pitchFamily="34" charset="0"/>
                </a:rPr>
                <a:t>thể</a:t>
              </a:r>
              <a:r>
                <a:rPr lang="en-US" sz="2800" b="1" dirty="0">
                  <a:solidFill>
                    <a:srgbClr val="000000"/>
                  </a:solidFill>
                  <a:latin typeface="Arial" pitchFamily="34" charset="0"/>
                </a:rPr>
                <a:t> </a:t>
              </a:r>
              <a:r>
                <a:rPr lang="en-US" sz="2800" b="1" dirty="0" err="1">
                  <a:solidFill>
                    <a:srgbClr val="000000"/>
                  </a:solidFill>
                  <a:latin typeface="Arial" pitchFamily="34" charset="0"/>
                </a:rPr>
                <a:t>thao</a:t>
              </a:r>
              <a:r>
                <a:rPr lang="en-US" sz="2800" b="1" dirty="0">
                  <a:solidFill>
                    <a:srgbClr val="000000"/>
                  </a:solidFill>
                  <a:latin typeface="Arial" pitchFamily="34" charset="0"/>
                </a:rPr>
                <a:t> </a:t>
              </a:r>
              <a:r>
                <a:rPr lang="en-US" sz="2800" b="1" dirty="0" err="1">
                  <a:solidFill>
                    <a:srgbClr val="000000"/>
                  </a:solidFill>
                  <a:latin typeface="Arial" pitchFamily="34" charset="0"/>
                </a:rPr>
                <a:t>giúp</a:t>
              </a:r>
              <a:r>
                <a:rPr lang="en-US" sz="2800" b="1" dirty="0">
                  <a:solidFill>
                    <a:srgbClr val="000000"/>
                  </a:solidFill>
                  <a:latin typeface="Arial" pitchFamily="34" charset="0"/>
                </a:rPr>
                <a:t> </a:t>
              </a:r>
              <a:r>
                <a:rPr lang="en-US" sz="2800" b="1" dirty="0" err="1">
                  <a:solidFill>
                    <a:srgbClr val="000000"/>
                  </a:solidFill>
                  <a:latin typeface="Arial" pitchFamily="34" charset="0"/>
                </a:rPr>
                <a:t>bảo</a:t>
              </a:r>
              <a:r>
                <a:rPr lang="en-US" sz="2800" b="1" dirty="0">
                  <a:solidFill>
                    <a:srgbClr val="000000"/>
                  </a:solidFill>
                  <a:latin typeface="Arial" pitchFamily="34" charset="0"/>
                </a:rPr>
                <a:t> </a:t>
              </a:r>
              <a:r>
                <a:rPr lang="en-US" sz="2800" b="1" dirty="0" err="1">
                  <a:solidFill>
                    <a:srgbClr val="000000"/>
                  </a:solidFill>
                  <a:latin typeface="Arial" pitchFamily="34" charset="0"/>
                </a:rPr>
                <a:t>vệ</a:t>
              </a:r>
              <a:r>
                <a:rPr lang="en-US" sz="2800" b="1" dirty="0">
                  <a:solidFill>
                    <a:srgbClr val="000000"/>
                  </a:solidFill>
                  <a:latin typeface="Arial" pitchFamily="34" charset="0"/>
                </a:rPr>
                <a:t> </a:t>
              </a:r>
              <a:r>
                <a:rPr lang="en-US" sz="2800" b="1" dirty="0" err="1">
                  <a:solidFill>
                    <a:srgbClr val="000000"/>
                  </a:solidFill>
                  <a:latin typeface="Arial" pitchFamily="34" charset="0"/>
                </a:rPr>
                <a:t>hệ</a:t>
              </a:r>
              <a:r>
                <a:rPr lang="en-US" sz="2800" b="1" dirty="0">
                  <a:solidFill>
                    <a:srgbClr val="000000"/>
                  </a:solidFill>
                  <a:latin typeface="Arial" pitchFamily="34" charset="0"/>
                </a:rPr>
                <a:t> </a:t>
              </a:r>
              <a:r>
                <a:rPr lang="en-US" sz="2800" b="1" dirty="0" err="1">
                  <a:solidFill>
                    <a:srgbClr val="000000"/>
                  </a:solidFill>
                  <a:latin typeface="Arial" pitchFamily="34" charset="0"/>
                </a:rPr>
                <a:t>vận</a:t>
              </a:r>
              <a:r>
                <a:rPr lang="en-US" sz="2800" b="1" dirty="0">
                  <a:solidFill>
                    <a:srgbClr val="000000"/>
                  </a:solidFill>
                  <a:latin typeface="Arial" pitchFamily="34" charset="0"/>
                </a:rPr>
                <a:t> </a:t>
              </a:r>
              <a:r>
                <a:rPr lang="en-US" sz="2800" b="1" dirty="0" err="1">
                  <a:solidFill>
                    <a:srgbClr val="000000"/>
                  </a:solidFill>
                  <a:latin typeface="Arial" pitchFamily="34" charset="0"/>
                </a:rPr>
                <a:t>động</a:t>
              </a:r>
              <a:r>
                <a:rPr lang="en-US" sz="2800" b="1" dirty="0">
                  <a:solidFill>
                    <a:srgbClr val="000000"/>
                  </a:solidFill>
                  <a:latin typeface="Arial" pitchFamily="34" charset="0"/>
                </a:rPr>
                <a:t> </a:t>
              </a:r>
              <a:r>
                <a:rPr lang="en-US" sz="2800" b="1" dirty="0" err="1">
                  <a:solidFill>
                    <a:srgbClr val="000000"/>
                  </a:solidFill>
                  <a:latin typeface="Arial" pitchFamily="34" charset="0"/>
                </a:rPr>
                <a:t>và</a:t>
              </a:r>
              <a:r>
                <a:rPr lang="en-US" sz="2800" b="1" dirty="0">
                  <a:solidFill>
                    <a:srgbClr val="000000"/>
                  </a:solidFill>
                  <a:latin typeface="Arial" pitchFamily="34" charset="0"/>
                </a:rPr>
                <a:t> </a:t>
              </a:r>
              <a:r>
                <a:rPr lang="en-US" sz="2800" b="1" dirty="0" err="1">
                  <a:solidFill>
                    <a:srgbClr val="000000"/>
                  </a:solidFill>
                  <a:latin typeface="Arial" pitchFamily="34" charset="0"/>
                </a:rPr>
                <a:t>nâng</a:t>
              </a:r>
              <a:r>
                <a:rPr lang="en-US" sz="2800" b="1" dirty="0">
                  <a:solidFill>
                    <a:srgbClr val="000000"/>
                  </a:solidFill>
                  <a:latin typeface="Arial" pitchFamily="34" charset="0"/>
                </a:rPr>
                <a:t> </a:t>
              </a:r>
              <a:r>
                <a:rPr lang="en-US" sz="2800" b="1" dirty="0" err="1">
                  <a:solidFill>
                    <a:srgbClr val="000000"/>
                  </a:solidFill>
                  <a:latin typeface="Arial" pitchFamily="34" charset="0"/>
                </a:rPr>
                <a:t>cao</a:t>
              </a:r>
              <a:r>
                <a:rPr lang="en-US" sz="2800" b="1" dirty="0">
                  <a:solidFill>
                    <a:srgbClr val="000000"/>
                  </a:solidFill>
                  <a:latin typeface="Arial" pitchFamily="34" charset="0"/>
                </a:rPr>
                <a:t> </a:t>
              </a:r>
              <a:r>
                <a:rPr lang="en-US" sz="2800" b="1" dirty="0" err="1">
                  <a:solidFill>
                    <a:srgbClr val="000000"/>
                  </a:solidFill>
                  <a:latin typeface="Arial" pitchFamily="34" charset="0"/>
                </a:rPr>
                <a:t>sức</a:t>
              </a:r>
              <a:r>
                <a:rPr lang="en-US" sz="2800" b="1" dirty="0">
                  <a:solidFill>
                    <a:srgbClr val="000000"/>
                  </a:solidFill>
                  <a:latin typeface="Arial" pitchFamily="34" charset="0"/>
                </a:rPr>
                <a:t> </a:t>
              </a:r>
              <a:r>
                <a:rPr lang="en-US" sz="2800" b="1" dirty="0" err="1">
                  <a:solidFill>
                    <a:srgbClr val="000000"/>
                  </a:solidFill>
                  <a:latin typeface="Arial" pitchFamily="34" charset="0"/>
                </a:rPr>
                <a:t>khỏe</a:t>
              </a:r>
              <a:endParaRPr lang="en-US" sz="2800" b="1" dirty="0">
                <a:solidFill>
                  <a:srgbClr val="000000"/>
                </a:solidFill>
                <a:latin typeface="Arial" pitchFamily="34" charset="0"/>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253760"/>
            <a:ext cx="12188825" cy="6350482"/>
          </a:xfrm>
          <a:prstGeom prst="rect">
            <a:avLst/>
          </a:prstGeom>
        </p:spPr>
      </p:pic>
      <p:sp>
        <p:nvSpPr>
          <p:cNvPr id="3" name="TextBox 3"/>
          <p:cNvSpPr txBox="1"/>
          <p:nvPr/>
        </p:nvSpPr>
        <p:spPr>
          <a:xfrm>
            <a:off x="685622" y="1186617"/>
            <a:ext cx="10817582" cy="384529"/>
          </a:xfrm>
          <a:prstGeom prst="rect">
            <a:avLst/>
          </a:prstGeom>
        </p:spPr>
        <p:txBody>
          <a:bodyPr lIns="0" tIns="0" rIns="0" bIns="0" rtlCol="0" anchor="t">
            <a:spAutoFit/>
          </a:bodyPr>
          <a:lstStyle/>
          <a:p>
            <a:pPr algn="ctr">
              <a:lnSpc>
                <a:spcPts val="3266"/>
              </a:lnSpc>
            </a:pPr>
            <a:r>
              <a:rPr lang="en-US" sz="2300" b="1" dirty="0" err="1">
                <a:solidFill>
                  <a:srgbClr val="FFFFFF"/>
                </a:solidFill>
                <a:latin typeface="Arial" pitchFamily="34" charset="0"/>
              </a:rPr>
              <a:t>Câu</a:t>
            </a:r>
            <a:r>
              <a:rPr lang="en-US" sz="2300" b="1" dirty="0">
                <a:solidFill>
                  <a:srgbClr val="FFFFFF"/>
                </a:solidFill>
                <a:latin typeface="Arial" pitchFamily="34" charset="0"/>
              </a:rPr>
              <a:t> </a:t>
            </a:r>
            <a:r>
              <a:rPr lang="en-US" sz="2300" b="1" dirty="0" err="1">
                <a:solidFill>
                  <a:srgbClr val="FFFFFF"/>
                </a:solidFill>
                <a:latin typeface="Arial" pitchFamily="34" charset="0"/>
              </a:rPr>
              <a:t>hỏi</a:t>
            </a:r>
            <a:r>
              <a:rPr lang="en-US" sz="2300" b="1" dirty="0">
                <a:solidFill>
                  <a:srgbClr val="FFFFFF"/>
                </a:solidFill>
                <a:latin typeface="Arial" pitchFamily="34" charset="0"/>
              </a:rPr>
              <a:t>: </a:t>
            </a:r>
            <a:r>
              <a:rPr lang="en-US" sz="2300" b="1" dirty="0" err="1">
                <a:solidFill>
                  <a:srgbClr val="FFFFFF"/>
                </a:solidFill>
                <a:latin typeface="Arial" pitchFamily="34" charset="0"/>
              </a:rPr>
              <a:t>Tật</a:t>
            </a:r>
            <a:r>
              <a:rPr lang="en-US" sz="2300" b="1" dirty="0">
                <a:solidFill>
                  <a:srgbClr val="FFFFFF"/>
                </a:solidFill>
                <a:latin typeface="Arial" pitchFamily="34" charset="0"/>
              </a:rPr>
              <a:t> </a:t>
            </a:r>
            <a:r>
              <a:rPr lang="en-US" sz="2300" b="1" dirty="0" err="1">
                <a:solidFill>
                  <a:srgbClr val="FFFFFF"/>
                </a:solidFill>
                <a:latin typeface="Arial" pitchFamily="34" charset="0"/>
              </a:rPr>
              <a:t>nào</a:t>
            </a:r>
            <a:r>
              <a:rPr lang="en-US" sz="2300" b="1" dirty="0">
                <a:solidFill>
                  <a:srgbClr val="FFFFFF"/>
                </a:solidFill>
                <a:latin typeface="Arial" pitchFamily="34" charset="0"/>
              </a:rPr>
              <a:t> </a:t>
            </a:r>
            <a:r>
              <a:rPr lang="en-US" sz="2300" b="1" dirty="0" err="1">
                <a:solidFill>
                  <a:srgbClr val="FFFFFF"/>
                </a:solidFill>
                <a:latin typeface="Arial" pitchFamily="34" charset="0"/>
              </a:rPr>
              <a:t>sau</a:t>
            </a:r>
            <a:r>
              <a:rPr lang="en-US" sz="2300" b="1" dirty="0">
                <a:solidFill>
                  <a:srgbClr val="FFFFFF"/>
                </a:solidFill>
                <a:latin typeface="Arial" pitchFamily="34" charset="0"/>
              </a:rPr>
              <a:t> </a:t>
            </a:r>
            <a:r>
              <a:rPr lang="en-US" sz="2300" b="1" dirty="0" err="1">
                <a:solidFill>
                  <a:srgbClr val="FFFFFF"/>
                </a:solidFill>
                <a:latin typeface="Arial" pitchFamily="34" charset="0"/>
              </a:rPr>
              <a:t>đây</a:t>
            </a:r>
            <a:r>
              <a:rPr lang="en-US" sz="2300" b="1" dirty="0">
                <a:solidFill>
                  <a:srgbClr val="FFFFFF"/>
                </a:solidFill>
                <a:latin typeface="Arial" pitchFamily="34" charset="0"/>
              </a:rPr>
              <a:t> </a:t>
            </a:r>
            <a:r>
              <a:rPr lang="en-US" sz="2300" b="1" dirty="0" err="1">
                <a:solidFill>
                  <a:srgbClr val="FFFFFF"/>
                </a:solidFill>
                <a:latin typeface="Arial" pitchFamily="34" charset="0"/>
              </a:rPr>
              <a:t>liên</a:t>
            </a:r>
            <a:r>
              <a:rPr lang="en-US" sz="2300" b="1" dirty="0">
                <a:solidFill>
                  <a:srgbClr val="FFFFFF"/>
                </a:solidFill>
                <a:latin typeface="Arial" pitchFamily="34" charset="0"/>
              </a:rPr>
              <a:t> </a:t>
            </a:r>
            <a:r>
              <a:rPr lang="en-US" sz="2300" b="1" dirty="0" err="1">
                <a:solidFill>
                  <a:srgbClr val="FFFFFF"/>
                </a:solidFill>
                <a:latin typeface="Arial" pitchFamily="34" charset="0"/>
              </a:rPr>
              <a:t>quan</a:t>
            </a:r>
            <a:r>
              <a:rPr lang="en-US" sz="2300" b="1" dirty="0">
                <a:solidFill>
                  <a:srgbClr val="FFFFFF"/>
                </a:solidFill>
                <a:latin typeface="Arial" pitchFamily="34" charset="0"/>
              </a:rPr>
              <a:t> </a:t>
            </a:r>
            <a:r>
              <a:rPr lang="en-US" sz="2300" b="1" dirty="0" err="1">
                <a:solidFill>
                  <a:srgbClr val="FFFFFF"/>
                </a:solidFill>
                <a:latin typeface="Arial" pitchFamily="34" charset="0"/>
              </a:rPr>
              <a:t>đến</a:t>
            </a:r>
            <a:r>
              <a:rPr lang="en-US" sz="2300" b="1" dirty="0">
                <a:solidFill>
                  <a:srgbClr val="FFFFFF"/>
                </a:solidFill>
                <a:latin typeface="Arial" pitchFamily="34" charset="0"/>
              </a:rPr>
              <a:t> </a:t>
            </a:r>
            <a:r>
              <a:rPr lang="en-US" sz="2300" b="1" dirty="0" err="1">
                <a:solidFill>
                  <a:srgbClr val="FFFFFF"/>
                </a:solidFill>
                <a:latin typeface="Arial" pitchFamily="34" charset="0"/>
              </a:rPr>
              <a:t>hê</a:t>
            </a:r>
            <a:r>
              <a:rPr lang="en-US" sz="2300" b="1" dirty="0">
                <a:solidFill>
                  <a:srgbClr val="FFFFFF"/>
                </a:solidFill>
                <a:latin typeface="Arial" pitchFamily="34" charset="0"/>
              </a:rPr>
              <a:t>̣ </a:t>
            </a:r>
            <a:r>
              <a:rPr lang="en-US" sz="2300" b="1" dirty="0" err="1">
                <a:solidFill>
                  <a:srgbClr val="FFFFFF"/>
                </a:solidFill>
                <a:latin typeface="Arial" pitchFamily="34" charset="0"/>
              </a:rPr>
              <a:t>vận</a:t>
            </a:r>
            <a:r>
              <a:rPr lang="en-US" sz="2300" b="1" dirty="0">
                <a:solidFill>
                  <a:srgbClr val="FFFFFF"/>
                </a:solidFill>
                <a:latin typeface="Arial" pitchFamily="34" charset="0"/>
              </a:rPr>
              <a:t> </a:t>
            </a:r>
            <a:r>
              <a:rPr lang="en-US" sz="2300" b="1" dirty="0" err="1">
                <a:solidFill>
                  <a:srgbClr val="FFFFFF"/>
                </a:solidFill>
                <a:latin typeface="Arial" pitchFamily="34" charset="0"/>
              </a:rPr>
              <a:t>động</a:t>
            </a:r>
            <a:r>
              <a:rPr lang="en-US" sz="2300" b="1" dirty="0">
                <a:solidFill>
                  <a:srgbClr val="FFFFFF"/>
                </a:solidFill>
                <a:latin typeface="Arial" pitchFamily="34" charset="0"/>
              </a:rPr>
              <a:t>?</a:t>
            </a:r>
          </a:p>
        </p:txBody>
      </p:sp>
      <p:sp>
        <p:nvSpPr>
          <p:cNvPr id="4" name="TextBox 4"/>
          <p:cNvSpPr txBox="1"/>
          <p:nvPr/>
        </p:nvSpPr>
        <p:spPr>
          <a:xfrm>
            <a:off x="685622" y="2460228"/>
            <a:ext cx="3514108" cy="384529"/>
          </a:xfrm>
          <a:prstGeom prst="rect">
            <a:avLst/>
          </a:prstGeom>
        </p:spPr>
        <p:txBody>
          <a:bodyPr lIns="0" tIns="0" rIns="0" bIns="0" rtlCol="0" anchor="t">
            <a:spAutoFit/>
          </a:bodyPr>
          <a:lstStyle/>
          <a:p>
            <a:pPr>
              <a:lnSpc>
                <a:spcPts val="3266"/>
              </a:lnSpc>
            </a:pPr>
            <a:r>
              <a:rPr lang="en-US" sz="2300" b="1" dirty="0">
                <a:solidFill>
                  <a:srgbClr val="FFFFFF"/>
                </a:solidFill>
                <a:latin typeface="Arial" pitchFamily="34" charset="0"/>
              </a:rPr>
              <a:t>A. </a:t>
            </a:r>
            <a:r>
              <a:rPr lang="en-US" sz="2300" b="1" dirty="0" err="1">
                <a:solidFill>
                  <a:srgbClr val="FFFFFF"/>
                </a:solidFill>
                <a:latin typeface="Arial" pitchFamily="34" charset="0"/>
              </a:rPr>
              <a:t>Tật</a:t>
            </a:r>
            <a:r>
              <a:rPr lang="en-US" sz="2300" b="1" dirty="0">
                <a:solidFill>
                  <a:srgbClr val="FFFFFF"/>
                </a:solidFill>
                <a:latin typeface="Arial" pitchFamily="34" charset="0"/>
              </a:rPr>
              <a:t> </a:t>
            </a:r>
            <a:r>
              <a:rPr lang="en-US" sz="2300" b="1" dirty="0" err="1">
                <a:solidFill>
                  <a:srgbClr val="FFFFFF"/>
                </a:solidFill>
                <a:latin typeface="Arial" pitchFamily="34" charset="0"/>
              </a:rPr>
              <a:t>cong</a:t>
            </a:r>
            <a:r>
              <a:rPr lang="en-US" sz="2300" b="1" dirty="0">
                <a:solidFill>
                  <a:srgbClr val="FFFFFF"/>
                </a:solidFill>
                <a:latin typeface="Arial" pitchFamily="34" charset="0"/>
              </a:rPr>
              <a:t> </a:t>
            </a:r>
            <a:r>
              <a:rPr lang="en-US" sz="2300" b="1" dirty="0" err="1">
                <a:solidFill>
                  <a:srgbClr val="FFFFFF"/>
                </a:solidFill>
                <a:latin typeface="Arial" pitchFamily="34" charset="0"/>
              </a:rPr>
              <a:t>vẹo</a:t>
            </a:r>
            <a:r>
              <a:rPr lang="en-US" sz="2300" b="1" dirty="0">
                <a:solidFill>
                  <a:srgbClr val="FFFFFF"/>
                </a:solidFill>
                <a:latin typeface="Arial" pitchFamily="34" charset="0"/>
              </a:rPr>
              <a:t> </a:t>
            </a:r>
            <a:r>
              <a:rPr lang="en-US" sz="2300" b="1" dirty="0" err="1">
                <a:solidFill>
                  <a:srgbClr val="FFFFFF"/>
                </a:solidFill>
                <a:latin typeface="Arial" pitchFamily="34" charset="0"/>
              </a:rPr>
              <a:t>cột</a:t>
            </a:r>
            <a:r>
              <a:rPr lang="en-US" sz="2300" b="1" dirty="0">
                <a:solidFill>
                  <a:srgbClr val="FFFFFF"/>
                </a:solidFill>
                <a:latin typeface="Arial" pitchFamily="34" charset="0"/>
              </a:rPr>
              <a:t> </a:t>
            </a:r>
            <a:r>
              <a:rPr lang="en-US" sz="2300" b="1" dirty="0" err="1">
                <a:solidFill>
                  <a:srgbClr val="FFFFFF"/>
                </a:solidFill>
                <a:latin typeface="Arial" pitchFamily="34" charset="0"/>
              </a:rPr>
              <a:t>sống</a:t>
            </a:r>
            <a:endParaRPr lang="en-US" sz="2300" b="1" dirty="0">
              <a:solidFill>
                <a:srgbClr val="FFFFFF"/>
              </a:solidFill>
              <a:latin typeface="Arial" pitchFamily="34" charset="0"/>
            </a:endParaRPr>
          </a:p>
        </p:txBody>
      </p:sp>
      <p:sp>
        <p:nvSpPr>
          <p:cNvPr id="5" name="TextBox 5"/>
          <p:cNvSpPr txBox="1"/>
          <p:nvPr/>
        </p:nvSpPr>
        <p:spPr>
          <a:xfrm>
            <a:off x="685622" y="3955753"/>
            <a:ext cx="3514108" cy="392928"/>
          </a:xfrm>
          <a:prstGeom prst="rect">
            <a:avLst/>
          </a:prstGeom>
        </p:spPr>
        <p:txBody>
          <a:bodyPr lIns="0" tIns="0" rIns="0" bIns="0" rtlCol="0" anchor="t">
            <a:spAutoFit/>
          </a:bodyPr>
          <a:lstStyle/>
          <a:p>
            <a:pPr>
              <a:lnSpc>
                <a:spcPts val="3266"/>
              </a:lnSpc>
            </a:pPr>
            <a:r>
              <a:rPr lang="en-US" sz="2300" b="1" dirty="0">
                <a:solidFill>
                  <a:srgbClr val="FFFFFF"/>
                </a:solidFill>
                <a:latin typeface="Arial" pitchFamily="34" charset="0"/>
              </a:rPr>
              <a:t>B. </a:t>
            </a:r>
            <a:r>
              <a:rPr lang="en-US" sz="2300" b="1" dirty="0" err="1">
                <a:solidFill>
                  <a:srgbClr val="FFFFFF"/>
                </a:solidFill>
                <a:latin typeface="Arial" pitchFamily="34" charset="0"/>
              </a:rPr>
              <a:t>Tật</a:t>
            </a:r>
            <a:r>
              <a:rPr lang="en-US" sz="2300" b="1" dirty="0">
                <a:solidFill>
                  <a:srgbClr val="FFFFFF"/>
                </a:solidFill>
                <a:latin typeface="Arial" pitchFamily="34" charset="0"/>
              </a:rPr>
              <a:t> </a:t>
            </a:r>
            <a:r>
              <a:rPr lang="en-US" sz="2300" b="1" dirty="0" err="1">
                <a:solidFill>
                  <a:srgbClr val="FFFFFF"/>
                </a:solidFill>
                <a:latin typeface="Arial" pitchFamily="34" charset="0"/>
              </a:rPr>
              <a:t>khe</a:t>
            </a:r>
            <a:r>
              <a:rPr lang="en-US" sz="2300" b="1" dirty="0">
                <a:solidFill>
                  <a:srgbClr val="FFFFFF"/>
                </a:solidFill>
                <a:latin typeface="Arial" pitchFamily="34" charset="0"/>
              </a:rPr>
              <a:t> h</a:t>
            </a:r>
            <a:r>
              <a:rPr lang="vi-VN" sz="2300" b="1" dirty="0">
                <a:solidFill>
                  <a:srgbClr val="FFFFFF"/>
                </a:solidFill>
              </a:rPr>
              <a:t>ở</a:t>
            </a:r>
            <a:r>
              <a:rPr lang="en-US" sz="2300" b="1" dirty="0">
                <a:solidFill>
                  <a:srgbClr val="FFFFFF"/>
                </a:solidFill>
              </a:rPr>
              <a:t> </a:t>
            </a:r>
            <a:r>
              <a:rPr lang="en-US" sz="2300" b="1" dirty="0" err="1">
                <a:solidFill>
                  <a:srgbClr val="FFFFFF"/>
                </a:solidFill>
              </a:rPr>
              <a:t>môi</a:t>
            </a:r>
            <a:endParaRPr lang="en-US" sz="2300" b="1" dirty="0">
              <a:solidFill>
                <a:srgbClr val="FFFFFF"/>
              </a:solidFill>
              <a:latin typeface="Arial" pitchFamily="34" charset="0"/>
            </a:endParaRPr>
          </a:p>
        </p:txBody>
      </p:sp>
      <p:sp>
        <p:nvSpPr>
          <p:cNvPr id="6" name="TextBox 6"/>
          <p:cNvSpPr txBox="1"/>
          <p:nvPr/>
        </p:nvSpPr>
        <p:spPr>
          <a:xfrm>
            <a:off x="6094413" y="2460228"/>
            <a:ext cx="3514108" cy="384529"/>
          </a:xfrm>
          <a:prstGeom prst="rect">
            <a:avLst/>
          </a:prstGeom>
        </p:spPr>
        <p:txBody>
          <a:bodyPr lIns="0" tIns="0" rIns="0" bIns="0" rtlCol="0" anchor="t">
            <a:spAutoFit/>
          </a:bodyPr>
          <a:lstStyle/>
          <a:p>
            <a:pPr>
              <a:lnSpc>
                <a:spcPts val="3266"/>
              </a:lnSpc>
            </a:pPr>
            <a:r>
              <a:rPr lang="en-US" sz="2300" b="1" dirty="0">
                <a:solidFill>
                  <a:srgbClr val="FFFFFF"/>
                </a:solidFill>
                <a:latin typeface="Arial" pitchFamily="34" charset="0"/>
              </a:rPr>
              <a:t>C. </a:t>
            </a:r>
            <a:r>
              <a:rPr lang="en-US" sz="2300" b="1" dirty="0" err="1">
                <a:solidFill>
                  <a:srgbClr val="FFFFFF"/>
                </a:solidFill>
                <a:latin typeface="Arial" pitchFamily="34" charset="0"/>
              </a:rPr>
              <a:t>Tật</a:t>
            </a:r>
            <a:r>
              <a:rPr lang="en-US" sz="2300" b="1" dirty="0">
                <a:solidFill>
                  <a:srgbClr val="FFFFFF"/>
                </a:solidFill>
                <a:latin typeface="Arial" pitchFamily="34" charset="0"/>
              </a:rPr>
              <a:t> </a:t>
            </a:r>
            <a:r>
              <a:rPr lang="en-US" sz="2300" b="1" dirty="0" err="1">
                <a:solidFill>
                  <a:srgbClr val="FFFFFF"/>
                </a:solidFill>
                <a:latin typeface="Arial" pitchFamily="34" charset="0"/>
              </a:rPr>
              <a:t>khúc</a:t>
            </a:r>
            <a:r>
              <a:rPr lang="en-US" sz="2300" b="1" dirty="0">
                <a:solidFill>
                  <a:srgbClr val="FFFFFF"/>
                </a:solidFill>
                <a:latin typeface="Arial" pitchFamily="34" charset="0"/>
              </a:rPr>
              <a:t> xạ</a:t>
            </a:r>
          </a:p>
        </p:txBody>
      </p:sp>
      <p:sp>
        <p:nvSpPr>
          <p:cNvPr id="7" name="TextBox 7"/>
          <p:cNvSpPr txBox="1"/>
          <p:nvPr/>
        </p:nvSpPr>
        <p:spPr>
          <a:xfrm>
            <a:off x="6094413" y="3955753"/>
            <a:ext cx="3514108" cy="807722"/>
          </a:xfrm>
          <a:prstGeom prst="rect">
            <a:avLst/>
          </a:prstGeom>
        </p:spPr>
        <p:txBody>
          <a:bodyPr lIns="0" tIns="0" rIns="0" bIns="0" rtlCol="0" anchor="t">
            <a:spAutoFit/>
          </a:bodyPr>
          <a:lstStyle/>
          <a:p>
            <a:pPr>
              <a:lnSpc>
                <a:spcPts val="3266"/>
              </a:lnSpc>
            </a:pPr>
            <a:r>
              <a:rPr lang="en-US" sz="2300" b="1" dirty="0">
                <a:solidFill>
                  <a:srgbClr val="FFFFFF"/>
                </a:solidFill>
                <a:latin typeface="Arial" pitchFamily="34" charset="0"/>
              </a:rPr>
              <a:t>D. </a:t>
            </a:r>
            <a:r>
              <a:rPr lang="en-US" sz="2300" b="1" dirty="0" err="1">
                <a:solidFill>
                  <a:srgbClr val="FFFFFF"/>
                </a:solidFill>
                <a:latin typeface="Arial" pitchFamily="34" charset="0"/>
              </a:rPr>
              <a:t>Tật</a:t>
            </a:r>
            <a:r>
              <a:rPr lang="en-US" sz="2300" b="1" dirty="0">
                <a:solidFill>
                  <a:srgbClr val="FFFFFF"/>
                </a:solidFill>
                <a:latin typeface="Arial" pitchFamily="34" charset="0"/>
              </a:rPr>
              <a:t> </a:t>
            </a:r>
            <a:r>
              <a:rPr lang="en-US" sz="2300" b="1" dirty="0" err="1">
                <a:solidFill>
                  <a:srgbClr val="FFFFFF"/>
                </a:solidFill>
                <a:latin typeface="Arial" pitchFamily="34" charset="0"/>
              </a:rPr>
              <a:t>bàn</a:t>
            </a:r>
            <a:r>
              <a:rPr lang="en-US" sz="2300" b="1" dirty="0">
                <a:solidFill>
                  <a:srgbClr val="FFFFFF"/>
                </a:solidFill>
                <a:latin typeface="Arial" pitchFamily="34" charset="0"/>
              </a:rPr>
              <a:t> </a:t>
            </a:r>
            <a:r>
              <a:rPr lang="en-US" sz="2300" b="1" dirty="0" err="1">
                <a:solidFill>
                  <a:srgbClr val="FFFFFF"/>
                </a:solidFill>
                <a:latin typeface="Arial" pitchFamily="34" charset="0"/>
              </a:rPr>
              <a:t>tay</a:t>
            </a:r>
            <a:r>
              <a:rPr lang="en-US" sz="2300" b="1" dirty="0">
                <a:solidFill>
                  <a:srgbClr val="FFFFFF"/>
                </a:solidFill>
                <a:latin typeface="Arial" pitchFamily="34" charset="0"/>
              </a:rPr>
              <a:t> </a:t>
            </a:r>
            <a:r>
              <a:rPr lang="en-US" sz="2300" b="1" dirty="0" err="1">
                <a:solidFill>
                  <a:srgbClr val="FFFFFF"/>
                </a:solidFill>
                <a:latin typeface="Arial" pitchFamily="34" charset="0"/>
              </a:rPr>
              <a:t>nhiều</a:t>
            </a:r>
            <a:r>
              <a:rPr lang="en-US" sz="2300" b="1" dirty="0">
                <a:solidFill>
                  <a:srgbClr val="FFFFFF"/>
                </a:solidFill>
                <a:latin typeface="Arial" pitchFamily="34" charset="0"/>
              </a:rPr>
              <a:t> </a:t>
            </a:r>
            <a:r>
              <a:rPr lang="en-US" sz="2300" b="1" dirty="0" err="1">
                <a:solidFill>
                  <a:srgbClr val="FFFFFF"/>
                </a:solidFill>
                <a:latin typeface="Arial" pitchFamily="34" charset="0"/>
              </a:rPr>
              <a:t>ngón</a:t>
            </a:r>
            <a:endParaRPr lang="en-US" sz="2300" b="1" dirty="0">
              <a:solidFill>
                <a:srgbClr val="FFFFFF"/>
              </a:solidFill>
              <a:latin typeface="Arial" pitchFamily="34" charset="0"/>
            </a:endParaRPr>
          </a:p>
        </p:txBody>
      </p:sp>
      <p:sp>
        <p:nvSpPr>
          <p:cNvPr id="8" name="TextBox 8"/>
          <p:cNvSpPr txBox="1"/>
          <p:nvPr/>
        </p:nvSpPr>
        <p:spPr>
          <a:xfrm>
            <a:off x="685622" y="5232103"/>
            <a:ext cx="7970448"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Đáp án: A</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253760"/>
            <a:ext cx="12188825" cy="6350482"/>
          </a:xfrm>
          <a:prstGeom prst="rect">
            <a:avLst/>
          </a:prstGeom>
        </p:spPr>
      </p:pic>
      <p:sp>
        <p:nvSpPr>
          <p:cNvPr id="3" name="TextBox 3"/>
          <p:cNvSpPr txBox="1"/>
          <p:nvPr/>
        </p:nvSpPr>
        <p:spPr>
          <a:xfrm>
            <a:off x="1993161" y="1186617"/>
            <a:ext cx="8202503" cy="807722"/>
          </a:xfrm>
          <a:prstGeom prst="rect">
            <a:avLst/>
          </a:prstGeom>
        </p:spPr>
        <p:txBody>
          <a:bodyPr lIns="0" tIns="0" rIns="0" bIns="0" rtlCol="0" anchor="t">
            <a:spAutoFit/>
          </a:bodyPr>
          <a:lstStyle/>
          <a:p>
            <a:pPr algn="ctr">
              <a:lnSpc>
                <a:spcPts val="3266"/>
              </a:lnSpc>
            </a:pPr>
            <a:r>
              <a:rPr lang="en-US" sz="2300" b="1">
                <a:solidFill>
                  <a:srgbClr val="FFFFFF"/>
                </a:solidFill>
                <a:latin typeface="Arial" pitchFamily="34" charset="0"/>
              </a:rPr>
              <a:t>Câu hỏi: Thành phần hóa học của xương bao gồm những thành phần nào sau đây?</a:t>
            </a:r>
          </a:p>
        </p:txBody>
      </p:sp>
      <p:sp>
        <p:nvSpPr>
          <p:cNvPr id="4" name="TextBox 4"/>
          <p:cNvSpPr txBox="1"/>
          <p:nvPr/>
        </p:nvSpPr>
        <p:spPr>
          <a:xfrm>
            <a:off x="685622" y="2460228"/>
            <a:ext cx="3514108"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A. Chất hữu cơ</a:t>
            </a:r>
          </a:p>
        </p:txBody>
      </p:sp>
      <p:sp>
        <p:nvSpPr>
          <p:cNvPr id="5" name="TextBox 5"/>
          <p:cNvSpPr txBox="1"/>
          <p:nvPr/>
        </p:nvSpPr>
        <p:spPr>
          <a:xfrm>
            <a:off x="685622" y="3955753"/>
            <a:ext cx="3514108"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B. Chất vô cơ</a:t>
            </a:r>
          </a:p>
        </p:txBody>
      </p:sp>
      <p:sp>
        <p:nvSpPr>
          <p:cNvPr id="6" name="TextBox 6"/>
          <p:cNvSpPr txBox="1"/>
          <p:nvPr/>
        </p:nvSpPr>
        <p:spPr>
          <a:xfrm>
            <a:off x="6094413" y="2460228"/>
            <a:ext cx="3514108"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C. Nước</a:t>
            </a:r>
          </a:p>
        </p:txBody>
      </p:sp>
      <p:sp>
        <p:nvSpPr>
          <p:cNvPr id="7" name="TextBox 7"/>
          <p:cNvSpPr txBox="1"/>
          <p:nvPr/>
        </p:nvSpPr>
        <p:spPr>
          <a:xfrm>
            <a:off x="6094413" y="3955753"/>
            <a:ext cx="3514108"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D. Cả 3 đáp án trên</a:t>
            </a:r>
          </a:p>
        </p:txBody>
      </p:sp>
      <p:sp>
        <p:nvSpPr>
          <p:cNvPr id="8" name="TextBox 8"/>
          <p:cNvSpPr txBox="1"/>
          <p:nvPr/>
        </p:nvSpPr>
        <p:spPr>
          <a:xfrm>
            <a:off x="685622" y="5232103"/>
            <a:ext cx="7970448"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Đáp án: D</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253760"/>
            <a:ext cx="12188825" cy="6350482"/>
          </a:xfrm>
          <a:prstGeom prst="rect">
            <a:avLst/>
          </a:prstGeom>
        </p:spPr>
      </p:pic>
      <p:sp>
        <p:nvSpPr>
          <p:cNvPr id="3" name="TextBox 3"/>
          <p:cNvSpPr txBox="1"/>
          <p:nvPr/>
        </p:nvSpPr>
        <p:spPr>
          <a:xfrm>
            <a:off x="1993161" y="1186617"/>
            <a:ext cx="8202503" cy="384529"/>
          </a:xfrm>
          <a:prstGeom prst="rect">
            <a:avLst/>
          </a:prstGeom>
        </p:spPr>
        <p:txBody>
          <a:bodyPr lIns="0" tIns="0" rIns="0" bIns="0" rtlCol="0" anchor="t">
            <a:spAutoFit/>
          </a:bodyPr>
          <a:lstStyle/>
          <a:p>
            <a:pPr algn="ctr">
              <a:lnSpc>
                <a:spcPts val="3266"/>
              </a:lnSpc>
            </a:pPr>
            <a:r>
              <a:rPr lang="en-US" sz="2300" b="1">
                <a:solidFill>
                  <a:srgbClr val="FFFFFF"/>
                </a:solidFill>
                <a:latin typeface="Arial" pitchFamily="34" charset="0"/>
              </a:rPr>
              <a:t>Câu hỏi: Hệ vận động gồm những cơ quan nào?</a:t>
            </a:r>
          </a:p>
        </p:txBody>
      </p:sp>
      <p:sp>
        <p:nvSpPr>
          <p:cNvPr id="4" name="TextBox 4"/>
          <p:cNvSpPr txBox="1"/>
          <p:nvPr/>
        </p:nvSpPr>
        <p:spPr>
          <a:xfrm>
            <a:off x="685621" y="2460228"/>
            <a:ext cx="437115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A. Cơ vân, xương và khớp</a:t>
            </a:r>
          </a:p>
        </p:txBody>
      </p:sp>
      <p:sp>
        <p:nvSpPr>
          <p:cNvPr id="5" name="TextBox 5"/>
          <p:cNvSpPr txBox="1"/>
          <p:nvPr/>
        </p:nvSpPr>
        <p:spPr>
          <a:xfrm>
            <a:off x="685622" y="3955753"/>
            <a:ext cx="3514108"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B. Cơ trơn và khớp</a:t>
            </a:r>
          </a:p>
        </p:txBody>
      </p:sp>
      <p:sp>
        <p:nvSpPr>
          <p:cNvPr id="6" name="TextBox 6"/>
          <p:cNvSpPr txBox="1"/>
          <p:nvPr/>
        </p:nvSpPr>
        <p:spPr>
          <a:xfrm>
            <a:off x="6094412" y="2460228"/>
            <a:ext cx="5074365"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C. Cơ vân và xương</a:t>
            </a:r>
          </a:p>
        </p:txBody>
      </p:sp>
      <p:sp>
        <p:nvSpPr>
          <p:cNvPr id="7" name="TextBox 7"/>
          <p:cNvSpPr txBox="1"/>
          <p:nvPr/>
        </p:nvSpPr>
        <p:spPr>
          <a:xfrm>
            <a:off x="6094412" y="3955753"/>
            <a:ext cx="5074365"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D. Cơ trơn, xương và khớp</a:t>
            </a:r>
          </a:p>
        </p:txBody>
      </p:sp>
      <p:sp>
        <p:nvSpPr>
          <p:cNvPr id="8" name="TextBox 8"/>
          <p:cNvSpPr txBox="1"/>
          <p:nvPr/>
        </p:nvSpPr>
        <p:spPr>
          <a:xfrm>
            <a:off x="685622" y="5232103"/>
            <a:ext cx="7970448"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Đáp án: A</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253760"/>
            <a:ext cx="12188825" cy="6350482"/>
          </a:xfrm>
          <a:prstGeom prst="rect">
            <a:avLst/>
          </a:prstGeom>
        </p:spPr>
      </p:pic>
      <p:sp>
        <p:nvSpPr>
          <p:cNvPr id="3" name="TextBox 3"/>
          <p:cNvSpPr txBox="1"/>
          <p:nvPr/>
        </p:nvSpPr>
        <p:spPr>
          <a:xfrm>
            <a:off x="1993161" y="1186617"/>
            <a:ext cx="8202503" cy="807722"/>
          </a:xfrm>
          <a:prstGeom prst="rect">
            <a:avLst/>
          </a:prstGeom>
        </p:spPr>
        <p:txBody>
          <a:bodyPr lIns="0" tIns="0" rIns="0" bIns="0" rtlCol="0" anchor="t">
            <a:spAutoFit/>
          </a:bodyPr>
          <a:lstStyle/>
          <a:p>
            <a:pPr algn="ctr">
              <a:lnSpc>
                <a:spcPts val="3266"/>
              </a:lnSpc>
            </a:pPr>
            <a:r>
              <a:rPr lang="en-US" sz="2300" b="1">
                <a:solidFill>
                  <a:srgbClr val="FFFFFF"/>
                </a:solidFill>
                <a:latin typeface="Arial" pitchFamily="34" charset="0"/>
              </a:rPr>
              <a:t>Câu hỏi: Đâu là cách đề phòng các bệnh về hệ vận động đúng nhất?</a:t>
            </a:r>
          </a:p>
        </p:txBody>
      </p:sp>
      <p:sp>
        <p:nvSpPr>
          <p:cNvPr id="4" name="TextBox 4"/>
          <p:cNvSpPr txBox="1"/>
          <p:nvPr/>
        </p:nvSpPr>
        <p:spPr>
          <a:xfrm>
            <a:off x="685621" y="2460228"/>
            <a:ext cx="437115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A. Bổ sung nhiều Canxi</a:t>
            </a:r>
          </a:p>
        </p:txBody>
      </p:sp>
      <p:sp>
        <p:nvSpPr>
          <p:cNvPr id="5" name="TextBox 5"/>
          <p:cNvSpPr txBox="1"/>
          <p:nvPr/>
        </p:nvSpPr>
        <p:spPr>
          <a:xfrm>
            <a:off x="685621" y="3955753"/>
            <a:ext cx="5140292"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B. Vận động nặng thường xuyên</a:t>
            </a:r>
          </a:p>
        </p:txBody>
      </p:sp>
      <p:sp>
        <p:nvSpPr>
          <p:cNvPr id="6" name="TextBox 6"/>
          <p:cNvSpPr txBox="1"/>
          <p:nvPr/>
        </p:nvSpPr>
        <p:spPr>
          <a:xfrm>
            <a:off x="6094412" y="2460228"/>
            <a:ext cx="5074365"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C. Tắm nắng lúc 12 giờ trưa</a:t>
            </a:r>
          </a:p>
        </p:txBody>
      </p:sp>
      <p:sp>
        <p:nvSpPr>
          <p:cNvPr id="7" name="TextBox 7"/>
          <p:cNvSpPr txBox="1"/>
          <p:nvPr/>
        </p:nvSpPr>
        <p:spPr>
          <a:xfrm>
            <a:off x="6094412" y="3955753"/>
            <a:ext cx="5074365"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D. Giữ cơ thể cân đối, vừa vặn</a:t>
            </a:r>
          </a:p>
        </p:txBody>
      </p:sp>
      <p:sp>
        <p:nvSpPr>
          <p:cNvPr id="8" name="TextBox 8"/>
          <p:cNvSpPr txBox="1"/>
          <p:nvPr/>
        </p:nvSpPr>
        <p:spPr>
          <a:xfrm>
            <a:off x="685622" y="5232103"/>
            <a:ext cx="7970448"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Đáp án: D</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253760"/>
            <a:ext cx="12188825" cy="6350482"/>
          </a:xfrm>
          <a:prstGeom prst="rect">
            <a:avLst/>
          </a:prstGeom>
        </p:spPr>
      </p:pic>
      <p:sp>
        <p:nvSpPr>
          <p:cNvPr id="3" name="TextBox 3"/>
          <p:cNvSpPr txBox="1"/>
          <p:nvPr/>
        </p:nvSpPr>
        <p:spPr>
          <a:xfrm>
            <a:off x="1993161" y="1186617"/>
            <a:ext cx="8202503" cy="807722"/>
          </a:xfrm>
          <a:prstGeom prst="rect">
            <a:avLst/>
          </a:prstGeom>
        </p:spPr>
        <p:txBody>
          <a:bodyPr lIns="0" tIns="0" rIns="0" bIns="0" rtlCol="0" anchor="t">
            <a:spAutoFit/>
          </a:bodyPr>
          <a:lstStyle/>
          <a:p>
            <a:pPr algn="ctr">
              <a:lnSpc>
                <a:spcPts val="3266"/>
              </a:lnSpc>
            </a:pPr>
            <a:r>
              <a:rPr lang="en-US" sz="2300" b="1">
                <a:solidFill>
                  <a:srgbClr val="FFFFFF"/>
                </a:solidFill>
                <a:latin typeface="Arial" pitchFamily="34" charset="0"/>
              </a:rPr>
              <a:t>Câu hỏi: Nguyên nhân nào gây loãng xương trong các nguyên nhân sau đây?</a:t>
            </a:r>
          </a:p>
        </p:txBody>
      </p:sp>
      <p:sp>
        <p:nvSpPr>
          <p:cNvPr id="4" name="TextBox 4"/>
          <p:cNvSpPr txBox="1"/>
          <p:nvPr/>
        </p:nvSpPr>
        <p:spPr>
          <a:xfrm>
            <a:off x="685621" y="2460228"/>
            <a:ext cx="437115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A. Thiếu vitamin A</a:t>
            </a:r>
          </a:p>
        </p:txBody>
      </p:sp>
      <p:sp>
        <p:nvSpPr>
          <p:cNvPr id="5" name="TextBox 5"/>
          <p:cNvSpPr txBox="1"/>
          <p:nvPr/>
        </p:nvSpPr>
        <p:spPr>
          <a:xfrm>
            <a:off x="685621" y="3955753"/>
            <a:ext cx="5140292"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B. Béo phì</a:t>
            </a:r>
          </a:p>
        </p:txBody>
      </p:sp>
      <p:sp>
        <p:nvSpPr>
          <p:cNvPr id="6" name="TextBox 6"/>
          <p:cNvSpPr txBox="1"/>
          <p:nvPr/>
        </p:nvSpPr>
        <p:spPr>
          <a:xfrm>
            <a:off x="6094412" y="2460228"/>
            <a:ext cx="5074365"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C. Mãn kinh ở phụ nữ</a:t>
            </a:r>
          </a:p>
        </p:txBody>
      </p:sp>
      <p:sp>
        <p:nvSpPr>
          <p:cNvPr id="7" name="TextBox 7"/>
          <p:cNvSpPr txBox="1"/>
          <p:nvPr/>
        </p:nvSpPr>
        <p:spPr>
          <a:xfrm>
            <a:off x="6094412" y="3955753"/>
            <a:ext cx="5074365"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D. Cả 3 đáp án đều sai</a:t>
            </a:r>
          </a:p>
        </p:txBody>
      </p:sp>
      <p:sp>
        <p:nvSpPr>
          <p:cNvPr id="8" name="TextBox 8"/>
          <p:cNvSpPr txBox="1"/>
          <p:nvPr/>
        </p:nvSpPr>
        <p:spPr>
          <a:xfrm>
            <a:off x="685622" y="5232103"/>
            <a:ext cx="7970448"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Đáp án: C</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43707" y="894"/>
            <a:ext cx="7066266" cy="7066266"/>
          </a:xfrm>
          <a:custGeom>
            <a:avLst/>
            <a:gdLst/>
            <a:ahLst/>
            <a:cxnLst/>
            <a:rect l="l" t="t" r="r" b="b"/>
            <a:pathLst>
              <a:path w="10602160" h="10602160">
                <a:moveTo>
                  <a:pt x="0" y="0"/>
                </a:moveTo>
                <a:lnTo>
                  <a:pt x="10602159" y="0"/>
                </a:lnTo>
                <a:lnTo>
                  <a:pt x="10602159" y="10602160"/>
                </a:lnTo>
                <a:lnTo>
                  <a:pt x="0" y="10602160"/>
                </a:lnTo>
                <a:lnTo>
                  <a:pt x="0" y="0"/>
                </a:lnTo>
                <a:close/>
              </a:path>
            </a:pathLst>
          </a:custGeom>
          <a:blipFill>
            <a:blip r:embed="rId3">
              <a:alphaModFix amt="18999"/>
            </a:blip>
            <a:stretch>
              <a:fillRect/>
            </a:stretch>
          </a:blipFill>
        </p:spPr>
      </p:sp>
      <p:sp>
        <p:nvSpPr>
          <p:cNvPr id="3" name="Freeform 3"/>
          <p:cNvSpPr/>
          <p:nvPr/>
        </p:nvSpPr>
        <p:spPr>
          <a:xfrm>
            <a:off x="3148780" y="2119064"/>
            <a:ext cx="5891265" cy="2122526"/>
          </a:xfrm>
          <a:custGeom>
            <a:avLst/>
            <a:gdLst/>
            <a:ahLst/>
            <a:cxnLst/>
            <a:rect l="l" t="t" r="r" b="b"/>
            <a:pathLst>
              <a:path w="7315200" h="2739875">
                <a:moveTo>
                  <a:pt x="0" y="0"/>
                </a:moveTo>
                <a:lnTo>
                  <a:pt x="7315200" y="0"/>
                </a:lnTo>
                <a:lnTo>
                  <a:pt x="7315200" y="2739875"/>
                </a:lnTo>
                <a:lnTo>
                  <a:pt x="0" y="2739875"/>
                </a:lnTo>
                <a:lnTo>
                  <a:pt x="0" y="0"/>
                </a:lnTo>
                <a:close/>
              </a:path>
            </a:pathLst>
          </a:custGeom>
          <a:blipFill>
            <a:blip r:embed="rId4"/>
            <a:stretch>
              <a:fillRect/>
            </a:stretch>
          </a:blipFill>
        </p:spPr>
      </p:sp>
      <p:sp>
        <p:nvSpPr>
          <p:cNvPr id="4" name="Freeform 4"/>
          <p:cNvSpPr/>
          <p:nvPr/>
        </p:nvSpPr>
        <p:spPr>
          <a:xfrm rot="1475691">
            <a:off x="8234864" y="3547036"/>
            <a:ext cx="1287820" cy="1292520"/>
          </a:xfrm>
          <a:custGeom>
            <a:avLst/>
            <a:gdLst/>
            <a:ahLst/>
            <a:cxnLst/>
            <a:rect l="l" t="t" r="r" b="b"/>
            <a:pathLst>
              <a:path w="1932233" h="1939285">
                <a:moveTo>
                  <a:pt x="0" y="0"/>
                </a:moveTo>
                <a:lnTo>
                  <a:pt x="1932233" y="0"/>
                </a:lnTo>
                <a:lnTo>
                  <a:pt x="1932233" y="1939285"/>
                </a:lnTo>
                <a:lnTo>
                  <a:pt x="0" y="1939285"/>
                </a:lnTo>
                <a:lnTo>
                  <a:pt x="0" y="0"/>
                </a:lnTo>
                <a:close/>
              </a:path>
            </a:pathLst>
          </a:custGeom>
          <a:blipFill>
            <a:blip r:embed="rId5"/>
            <a:stretch>
              <a:fillRect/>
            </a:stretch>
          </a:blipFill>
        </p:spPr>
      </p:sp>
      <p:sp>
        <p:nvSpPr>
          <p:cNvPr id="5" name="Freeform 5"/>
          <p:cNvSpPr/>
          <p:nvPr/>
        </p:nvSpPr>
        <p:spPr>
          <a:xfrm>
            <a:off x="164354" y="893"/>
            <a:ext cx="521267" cy="2266379"/>
          </a:xfrm>
          <a:custGeom>
            <a:avLst/>
            <a:gdLst/>
            <a:ahLst/>
            <a:cxnLst/>
            <a:rect l="l" t="t" r="r" b="b"/>
            <a:pathLst>
              <a:path w="782104" h="3400454">
                <a:moveTo>
                  <a:pt x="0" y="0"/>
                </a:moveTo>
                <a:lnTo>
                  <a:pt x="782104" y="0"/>
                </a:lnTo>
                <a:lnTo>
                  <a:pt x="782104" y="3400454"/>
                </a:lnTo>
                <a:lnTo>
                  <a:pt x="0" y="3400454"/>
                </a:lnTo>
                <a:lnTo>
                  <a:pt x="0" y="0"/>
                </a:lnTo>
                <a:close/>
              </a:path>
            </a:pathLst>
          </a:custGeom>
          <a:blipFill>
            <a:blip r:embed="rId6"/>
            <a:stretch>
              <a:fillRect/>
            </a:stretch>
          </a:blipFill>
        </p:spPr>
      </p:sp>
      <p:sp>
        <p:nvSpPr>
          <p:cNvPr id="9" name="Freeform 6"/>
          <p:cNvSpPr/>
          <p:nvPr/>
        </p:nvSpPr>
        <p:spPr>
          <a:xfrm>
            <a:off x="5122559" y="894"/>
            <a:ext cx="7066266" cy="7066266"/>
          </a:xfrm>
          <a:custGeom>
            <a:avLst/>
            <a:gdLst/>
            <a:ahLst/>
            <a:cxnLst/>
            <a:rect l="l" t="t" r="r" b="b"/>
            <a:pathLst>
              <a:path w="10602160" h="10602160">
                <a:moveTo>
                  <a:pt x="0" y="0"/>
                </a:moveTo>
                <a:lnTo>
                  <a:pt x="10602160" y="0"/>
                </a:lnTo>
                <a:lnTo>
                  <a:pt x="10602160" y="10602160"/>
                </a:lnTo>
                <a:lnTo>
                  <a:pt x="0" y="10602160"/>
                </a:lnTo>
                <a:lnTo>
                  <a:pt x="0" y="0"/>
                </a:lnTo>
                <a:close/>
              </a:path>
            </a:pathLst>
          </a:custGeom>
          <a:blipFill>
            <a:blip r:embed="rId3">
              <a:alphaModFix amt="18999"/>
            </a:blip>
            <a:stretch>
              <a:fillRect/>
            </a:stretch>
          </a:blipFill>
        </p:spPr>
      </p:sp>
      <p:sp>
        <p:nvSpPr>
          <p:cNvPr id="8" name="Freeform 8"/>
          <p:cNvSpPr/>
          <p:nvPr/>
        </p:nvSpPr>
        <p:spPr>
          <a:xfrm flipH="1">
            <a:off x="10275299" y="-475391"/>
            <a:ext cx="2455811" cy="2323812"/>
          </a:xfrm>
          <a:custGeom>
            <a:avLst/>
            <a:gdLst/>
            <a:ahLst/>
            <a:cxnLst/>
            <a:rect l="l" t="t" r="r" b="b"/>
            <a:pathLst>
              <a:path w="3684676" h="3486625">
                <a:moveTo>
                  <a:pt x="3684676" y="0"/>
                </a:moveTo>
                <a:lnTo>
                  <a:pt x="0" y="0"/>
                </a:lnTo>
                <a:lnTo>
                  <a:pt x="0" y="3486624"/>
                </a:lnTo>
                <a:lnTo>
                  <a:pt x="3684676" y="3486624"/>
                </a:lnTo>
                <a:lnTo>
                  <a:pt x="3684676" y="0"/>
                </a:lnTo>
                <a:close/>
              </a:path>
            </a:pathLst>
          </a:custGeom>
          <a:blipFill>
            <a:blip r:embed="rId7"/>
            <a:stretch>
              <a:fillRect/>
            </a:stretch>
          </a:blipFill>
        </p:spPr>
      </p:sp>
      <p:sp>
        <p:nvSpPr>
          <p:cNvPr id="11" name="Freeform 2"/>
          <p:cNvSpPr/>
          <p:nvPr/>
        </p:nvSpPr>
        <p:spPr>
          <a:xfrm flipH="1">
            <a:off x="9323605" y="5543283"/>
            <a:ext cx="3724363" cy="2742486"/>
          </a:xfrm>
          <a:custGeom>
            <a:avLst/>
            <a:gdLst/>
            <a:ahLst/>
            <a:cxnLst/>
            <a:rect l="l" t="t" r="r" b="b"/>
            <a:pathLst>
              <a:path w="5588000" h="4114800">
                <a:moveTo>
                  <a:pt x="5588000" y="0"/>
                </a:moveTo>
                <a:lnTo>
                  <a:pt x="0" y="0"/>
                </a:lnTo>
                <a:lnTo>
                  <a:pt x="0" y="4114800"/>
                </a:lnTo>
                <a:lnTo>
                  <a:pt x="5588000" y="4114800"/>
                </a:lnTo>
                <a:lnTo>
                  <a:pt x="5588000" y="0"/>
                </a:lnTo>
                <a:close/>
              </a:path>
            </a:pathLst>
          </a:custGeom>
          <a:blipFill>
            <a:blip r:embed="rId8"/>
            <a:stretch>
              <a:fillRect/>
            </a:stretch>
          </a:blipFill>
        </p:spPr>
      </p:sp>
      <p:sp>
        <p:nvSpPr>
          <p:cNvPr id="12" name="Freeform 3"/>
          <p:cNvSpPr/>
          <p:nvPr/>
        </p:nvSpPr>
        <p:spPr>
          <a:xfrm flipH="1">
            <a:off x="406293" y="2565057"/>
            <a:ext cx="2455587" cy="4292050"/>
          </a:xfrm>
          <a:custGeom>
            <a:avLst/>
            <a:gdLst/>
            <a:ahLst/>
            <a:cxnLst/>
            <a:rect l="l" t="t" r="r" b="b"/>
            <a:pathLst>
              <a:path w="4958917" h="8523138">
                <a:moveTo>
                  <a:pt x="4958917" y="0"/>
                </a:moveTo>
                <a:lnTo>
                  <a:pt x="0" y="0"/>
                </a:lnTo>
                <a:lnTo>
                  <a:pt x="0" y="8523138"/>
                </a:lnTo>
                <a:lnTo>
                  <a:pt x="4958917" y="8523138"/>
                </a:lnTo>
                <a:lnTo>
                  <a:pt x="4958917" y="0"/>
                </a:lnTo>
                <a:close/>
              </a:path>
            </a:pathLst>
          </a:custGeom>
          <a:blipFill>
            <a:blip r:embed="rId9"/>
            <a:stretch>
              <a:fillRect/>
            </a:stretch>
          </a:blipFill>
        </p:spPr>
      </p:sp>
      <p:sp>
        <p:nvSpPr>
          <p:cNvPr id="6" name="Right Arrow 5">
            <a:hlinkClick r:id="rId10" action="ppaction://hlinksldjump"/>
          </p:cNvPr>
          <p:cNvSpPr/>
          <p:nvPr/>
        </p:nvSpPr>
        <p:spPr>
          <a:xfrm>
            <a:off x="10379222" y="3474815"/>
            <a:ext cx="1269204" cy="442074"/>
          </a:xfrm>
          <a:prstGeom prst="rightArrow">
            <a:avLst/>
          </a:prstGeom>
          <a:solidFill>
            <a:srgbClr val="C7D7CA"/>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4263053"/>
      </p:ext>
    </p:extLst>
  </p:cSld>
  <p:clrMapOvr>
    <a:masterClrMapping/>
  </p:clrMapOvr>
  <mc:AlternateContent xmlns:mc="http://schemas.openxmlformats.org/markup-compatibility/2006" xmlns:p14="http://schemas.microsoft.com/office/powerpoint/2010/main">
    <mc:Choice Requires="p14">
      <p:transition spd="slow" p14:dur="1500">
        <p14:window dir="vert"/>
        <p:sndAc>
          <p:stSnd>
            <p:snd r:embed="rId2" name="applause.wav"/>
          </p:stSnd>
        </p:sndAc>
      </p:transition>
    </mc:Choice>
    <mc:Fallback xmlns="">
      <p:transition spd="slow">
        <p:fade/>
        <p:sndAc>
          <p:stSnd>
            <p:snd r:embed="rId17" name="applause.wav"/>
          </p:stSnd>
        </p:sndAc>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latin typeface="Times New Roman" panose="02020603050405020304" pitchFamily="18" charset="0"/>
                <a:cs typeface="Times New Roman" panose="02020603050405020304" pitchFamily="18" charset="0"/>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latin typeface="Times New Roman" panose="02020603050405020304" pitchFamily="18" charset="0"/>
              <a:cs typeface="Times New Roman" panose="02020603050405020304" pitchFamily="18" charset="0"/>
            </a:endParaRPr>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3596" y="361127"/>
            <a:ext cx="394383" cy="256587"/>
          </a:xfrm>
          <a:prstGeom prst="rect">
            <a:avLst/>
          </a:prstGeom>
        </p:spPr>
      </p:pic>
      <p:sp>
        <p:nvSpPr>
          <p:cNvPr id="11" name="!!o1c">
            <a:extLst>
              <a:ext uri="{FF2B5EF4-FFF2-40B4-BE49-F238E27FC236}">
                <a16:creationId xmlns:a16="http://schemas.microsoft.com/office/drawing/2014/main" id="{0221DB76-7F2C-42A3-A927-475C39E693E0}"/>
              </a:ext>
            </a:extLst>
          </p:cNvPr>
          <p:cNvSpPr/>
          <p:nvPr/>
        </p:nvSpPr>
        <p:spPr>
          <a:xfrm>
            <a:off x="4361638" y="5599637"/>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latin typeface="Times New Roman" panose="02020603050405020304" pitchFamily="18" charset="0"/>
              <a:cs typeface="Times New Roman" panose="02020603050405020304" pitchFamily="18" charset="0"/>
            </a:endParaRPr>
          </a:p>
        </p:txBody>
      </p:sp>
      <p:sp>
        <p:nvSpPr>
          <p:cNvPr id="32" name="!!1c">
            <a:extLst>
              <a:ext uri="{FF2B5EF4-FFF2-40B4-BE49-F238E27FC236}">
                <a16:creationId xmlns:a16="http://schemas.microsoft.com/office/drawing/2014/main" id="{B63E422B-70F3-44E6-9626-6465118873E0}"/>
              </a:ext>
            </a:extLst>
          </p:cNvPr>
          <p:cNvSpPr txBox="1"/>
          <p:nvPr/>
        </p:nvSpPr>
        <p:spPr>
          <a:xfrm>
            <a:off x="4578741" y="5632375"/>
            <a:ext cx="462050" cy="830781"/>
          </a:xfrm>
          <a:prstGeom prst="rect">
            <a:avLst/>
          </a:prstGeom>
          <a:noFill/>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p>
        </p:txBody>
      </p:sp>
      <p:sp>
        <p:nvSpPr>
          <p:cNvPr id="29" name="Rectangle: Rounded Corners 28">
            <a:extLst>
              <a:ext uri="{FF2B5EF4-FFF2-40B4-BE49-F238E27FC236}">
                <a16:creationId xmlns:a16="http://schemas.microsoft.com/office/drawing/2014/main" id="{79081DE3-25B1-4AC5-88E2-CA1A582D540E}"/>
              </a:ext>
            </a:extLst>
          </p:cNvPr>
          <p:cNvSpPr/>
          <p:nvPr/>
        </p:nvSpPr>
        <p:spPr>
          <a:xfrm>
            <a:off x="1060059" y="1246289"/>
            <a:ext cx="9983458" cy="2792566"/>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solidFill>
                <a:srgbClr val="EE4036"/>
              </a:solidFill>
              <a:latin typeface="Times New Roman" panose="02020603050405020304" pitchFamily="18" charset="0"/>
              <a:cs typeface="Times New Roman" panose="02020603050405020304" pitchFamily="18" charset="0"/>
            </a:endParaRPr>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1" name="!!MatThu1">
              <a:hlinkClick r:id="rId7"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latin typeface="Times New Roman" panose="02020603050405020304" pitchFamily="18" charset="0"/>
                <a:cs typeface="Times New Roman" panose="02020603050405020304" pitchFamily="18" charset="0"/>
              </a:endParaRPr>
            </a:p>
          </p:txBody>
        </p:sp>
        <p:pic>
          <p:nvPicPr>
            <p:cNvPr id="63" name="Graphic 62">
              <a:hlinkClick r:id="rId7"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3929099" y="4384387"/>
            <a:ext cx="3481750" cy="880242"/>
            <a:chOff x="4037538" y="4547895"/>
            <a:chExt cx="3482656" cy="880471"/>
          </a:xfrm>
        </p:grpSpPr>
        <p:sp>
          <p:nvSpPr>
            <p:cNvPr id="69" name="!!Ques3">
              <a:extLst>
                <a:ext uri="{FF2B5EF4-FFF2-40B4-BE49-F238E27FC236}">
                  <a16:creationId xmlns:a16="http://schemas.microsoft.com/office/drawing/2014/main" id="{314ADFB0-1525-4AD3-A5A1-47427C8A33F9}"/>
                </a:ext>
              </a:extLst>
            </p:cNvPr>
            <p:cNvSpPr/>
            <p:nvPr/>
          </p:nvSpPr>
          <p:spPr>
            <a:xfrm>
              <a:off x="4069286" y="4547895"/>
              <a:ext cx="3450908"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latin typeface="Times New Roman" panose="02020603050405020304" pitchFamily="18" charset="0"/>
                <a:cs typeface="Times New Roman" panose="02020603050405020304" pitchFamily="18" charset="0"/>
              </a:endParaRPr>
            </a:p>
          </p:txBody>
        </p:sp>
        <p:sp>
          <p:nvSpPr>
            <p:cNvPr id="70" name="!!Quesion1">
              <a:extLst>
                <a:ext uri="{FF2B5EF4-FFF2-40B4-BE49-F238E27FC236}">
                  <a16:creationId xmlns:a16="http://schemas.microsoft.com/office/drawing/2014/main" id="{C4425022-16BA-4BDD-9D76-C5A7629E652F}"/>
                </a:ext>
              </a:extLst>
            </p:cNvPr>
            <p:cNvSpPr txBox="1"/>
            <p:nvPr/>
          </p:nvSpPr>
          <p:spPr>
            <a:xfrm>
              <a:off x="4687349" y="4717483"/>
              <a:ext cx="2735321" cy="523220"/>
            </a:xfrm>
            <a:prstGeom prst="rect">
              <a:avLst/>
            </a:prstGeom>
            <a:noFill/>
          </p:spPr>
          <p:txBody>
            <a:bodyPr wrap="square">
              <a:spAutoFit/>
            </a:bodyPr>
            <a:lstStyle/>
            <a:p>
              <a:pPr algn="ctr"/>
              <a:r>
                <a:rPr lang="en-US" sz="2800" b="1" dirty="0" err="1">
                  <a:solidFill>
                    <a:srgbClr val="EE4036"/>
                  </a:solidFill>
                  <a:latin typeface="Times New Roman" panose="02020603050405020304" pitchFamily="18" charset="0"/>
                  <a:cs typeface="Times New Roman" panose="02020603050405020304" pitchFamily="18" charset="0"/>
                </a:rPr>
                <a:t>Đây</a:t>
              </a:r>
              <a:r>
                <a:rPr lang="en-US" sz="2800" b="1" dirty="0">
                  <a:solidFill>
                    <a:srgbClr val="EE4036"/>
                  </a:solidFill>
                  <a:latin typeface="Times New Roman" panose="02020603050405020304" pitchFamily="18" charset="0"/>
                  <a:cs typeface="Times New Roman" panose="02020603050405020304" pitchFamily="18" charset="0"/>
                </a:rPr>
                <a:t> </a:t>
              </a:r>
              <a:r>
                <a:rPr lang="en-US" sz="2800" b="1" dirty="0" err="1">
                  <a:solidFill>
                    <a:srgbClr val="EE4036"/>
                  </a:solidFill>
                  <a:latin typeface="Times New Roman" panose="02020603050405020304" pitchFamily="18" charset="0"/>
                  <a:cs typeface="Times New Roman" panose="02020603050405020304" pitchFamily="18" charset="0"/>
                </a:rPr>
                <a:t>là</a:t>
              </a:r>
              <a:r>
                <a:rPr lang="en-US" sz="2800" b="1" dirty="0">
                  <a:solidFill>
                    <a:srgbClr val="EE4036"/>
                  </a:solidFill>
                  <a:latin typeface="Times New Roman" panose="02020603050405020304" pitchFamily="18" charset="0"/>
                  <a:cs typeface="Times New Roman" panose="02020603050405020304" pitchFamily="18" charset="0"/>
                </a:rPr>
                <a:t> </a:t>
              </a:r>
              <a:r>
                <a:rPr lang="en-US" sz="2800" b="1" dirty="0" err="1">
                  <a:solidFill>
                    <a:srgbClr val="EE4036"/>
                  </a:solidFill>
                  <a:latin typeface="Times New Roman" panose="02020603050405020304" pitchFamily="18" charset="0"/>
                  <a:cs typeface="Times New Roman" panose="02020603050405020304" pitchFamily="18" charset="0"/>
                </a:rPr>
                <a:t>gì</a:t>
              </a:r>
              <a:r>
                <a:rPr lang="en-US" sz="2800" b="1" dirty="0">
                  <a:solidFill>
                    <a:srgbClr val="EE4036"/>
                  </a:solidFill>
                  <a:latin typeface="Times New Roman" panose="02020603050405020304" pitchFamily="18" charset="0"/>
                  <a:cs typeface="Times New Roman" panose="02020603050405020304" pitchFamily="18"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latin typeface="Times New Roman" panose="02020603050405020304" pitchFamily="18" charset="0"/>
                  <a:cs typeface="Times New Roman" panose="02020603050405020304" pitchFamily="18" charset="0"/>
                </a:endParaRPr>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sz="1400" b="1" dirty="0">
                    <a:latin typeface="Times New Roman" panose="02020603050405020304" pitchFamily="18" charset="0"/>
                    <a:cs typeface="Times New Roman" panose="02020603050405020304" pitchFamily="18" charset="0"/>
                  </a:endParaRPr>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sz="1400" b="1" dirty="0">
                    <a:latin typeface="Times New Roman" panose="02020603050405020304" pitchFamily="18" charset="0"/>
                    <a:cs typeface="Times New Roman" panose="02020603050405020304" pitchFamily="18" charset="0"/>
                  </a:endParaRPr>
                </a:p>
              </p:txBody>
            </p:sp>
          </p:grpSp>
        </p:grpSp>
      </p:grpSp>
      <p:sp>
        <p:nvSpPr>
          <p:cNvPr id="54" name="!!o1a">
            <a:extLst>
              <a:ext uri="{FF2B5EF4-FFF2-40B4-BE49-F238E27FC236}">
                <a16:creationId xmlns:a16="http://schemas.microsoft.com/office/drawing/2014/main" id="{55FE51F7-7B24-4A4A-8D9C-8AEE53BF7AB9}"/>
              </a:ext>
            </a:extLst>
          </p:cNvPr>
          <p:cNvSpPr/>
          <p:nvPr/>
        </p:nvSpPr>
        <p:spPr>
          <a:xfrm>
            <a:off x="5374252" y="5599637"/>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latin typeface="Times New Roman" panose="02020603050405020304" pitchFamily="18" charset="0"/>
              <a:cs typeface="Times New Roman" panose="02020603050405020304" pitchFamily="18" charset="0"/>
            </a:endParaRPr>
          </a:p>
        </p:txBody>
      </p:sp>
      <p:sp>
        <p:nvSpPr>
          <p:cNvPr id="55" name="!!o1b">
            <a:extLst>
              <a:ext uri="{FF2B5EF4-FFF2-40B4-BE49-F238E27FC236}">
                <a16:creationId xmlns:a16="http://schemas.microsoft.com/office/drawing/2014/main" id="{F94139EE-3B91-45F5-9EAB-4B3DEDD4EAD1}"/>
              </a:ext>
            </a:extLst>
          </p:cNvPr>
          <p:cNvSpPr/>
          <p:nvPr/>
        </p:nvSpPr>
        <p:spPr>
          <a:xfrm>
            <a:off x="6382760" y="5599637"/>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latin typeface="Times New Roman" panose="02020603050405020304" pitchFamily="18" charset="0"/>
              <a:cs typeface="Times New Roman" panose="02020603050405020304" pitchFamily="18" charset="0"/>
            </a:endParaRPr>
          </a:p>
        </p:txBody>
      </p:sp>
      <p:sp>
        <p:nvSpPr>
          <p:cNvPr id="57" name="!!1a">
            <a:extLst>
              <a:ext uri="{FF2B5EF4-FFF2-40B4-BE49-F238E27FC236}">
                <a16:creationId xmlns:a16="http://schemas.microsoft.com/office/drawing/2014/main" id="{79DC2306-18A4-4D25-89F9-322ED89913A6}"/>
              </a:ext>
            </a:extLst>
          </p:cNvPr>
          <p:cNvSpPr txBox="1"/>
          <p:nvPr/>
        </p:nvSpPr>
        <p:spPr>
          <a:xfrm>
            <a:off x="5591355" y="5632375"/>
            <a:ext cx="462050" cy="830781"/>
          </a:xfrm>
          <a:prstGeom prst="rect">
            <a:avLst/>
          </a:prstGeom>
          <a:noFill/>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p>
        </p:txBody>
      </p:sp>
      <p:sp>
        <p:nvSpPr>
          <p:cNvPr id="58" name="!!1b">
            <a:extLst>
              <a:ext uri="{FF2B5EF4-FFF2-40B4-BE49-F238E27FC236}">
                <a16:creationId xmlns:a16="http://schemas.microsoft.com/office/drawing/2014/main" id="{43A3519C-897D-4399-B468-322CC4AD5493}"/>
              </a:ext>
            </a:extLst>
          </p:cNvPr>
          <p:cNvSpPr txBox="1"/>
          <p:nvPr/>
        </p:nvSpPr>
        <p:spPr>
          <a:xfrm>
            <a:off x="6599863" y="5632375"/>
            <a:ext cx="462050" cy="830781"/>
          </a:xfrm>
          <a:prstGeom prst="rect">
            <a:avLst/>
          </a:prstGeom>
          <a:noFill/>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a:t>
            </a:r>
          </a:p>
        </p:txBody>
      </p:sp>
      <p:sp>
        <p:nvSpPr>
          <p:cNvPr id="65" name="!!o1c">
            <a:extLst>
              <a:ext uri="{FF2B5EF4-FFF2-40B4-BE49-F238E27FC236}">
                <a16:creationId xmlns:a16="http://schemas.microsoft.com/office/drawing/2014/main" id="{0221DB76-7F2C-42A3-A927-475C39E693E0}"/>
              </a:ext>
            </a:extLst>
          </p:cNvPr>
          <p:cNvSpPr/>
          <p:nvPr/>
        </p:nvSpPr>
        <p:spPr>
          <a:xfrm>
            <a:off x="7402385" y="5599890"/>
            <a:ext cx="896258" cy="896005"/>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latin typeface="Times New Roman" panose="02020603050405020304" pitchFamily="18" charset="0"/>
              <a:cs typeface="Times New Roman" panose="02020603050405020304" pitchFamily="18" charset="0"/>
            </a:endParaRPr>
          </a:p>
        </p:txBody>
      </p:sp>
      <p:sp>
        <p:nvSpPr>
          <p:cNvPr id="66" name="!!1c">
            <a:extLst>
              <a:ext uri="{FF2B5EF4-FFF2-40B4-BE49-F238E27FC236}">
                <a16:creationId xmlns:a16="http://schemas.microsoft.com/office/drawing/2014/main" id="{B63E422B-70F3-44E6-9626-6465118873E0}"/>
              </a:ext>
            </a:extLst>
          </p:cNvPr>
          <p:cNvSpPr txBox="1"/>
          <p:nvPr/>
        </p:nvSpPr>
        <p:spPr>
          <a:xfrm>
            <a:off x="7619488" y="5618777"/>
            <a:ext cx="462050" cy="830781"/>
          </a:xfrm>
          <a:prstGeom prst="rect">
            <a:avLst/>
          </a:prstGeom>
          <a:noFill/>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ụ</a:t>
            </a:r>
          </a:p>
        </p:txBody>
      </p:sp>
      <p:sp>
        <p:nvSpPr>
          <p:cNvPr id="2" name="!!o1c">
            <a:extLst>
              <a:ext uri="{FF2B5EF4-FFF2-40B4-BE49-F238E27FC236}">
                <a16:creationId xmlns:a16="http://schemas.microsoft.com/office/drawing/2014/main" id="{0037C8D2-91A8-9877-73D6-F54EF4476F75}"/>
              </a:ext>
            </a:extLst>
          </p:cNvPr>
          <p:cNvSpPr/>
          <p:nvPr/>
        </p:nvSpPr>
        <p:spPr>
          <a:xfrm>
            <a:off x="8410893" y="5599889"/>
            <a:ext cx="896258" cy="896005"/>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latin typeface="Times New Roman" panose="02020603050405020304" pitchFamily="18" charset="0"/>
              <a:cs typeface="Times New Roman" panose="02020603050405020304" pitchFamily="18" charset="0"/>
            </a:endParaRPr>
          </a:p>
        </p:txBody>
      </p:sp>
      <p:sp>
        <p:nvSpPr>
          <p:cNvPr id="3" name="!!1c">
            <a:extLst>
              <a:ext uri="{FF2B5EF4-FFF2-40B4-BE49-F238E27FC236}">
                <a16:creationId xmlns:a16="http://schemas.microsoft.com/office/drawing/2014/main" id="{3AC3BB82-6ADD-BB39-79E0-C6DEF3BE288D}"/>
              </a:ext>
            </a:extLst>
          </p:cNvPr>
          <p:cNvSpPr txBox="1"/>
          <p:nvPr/>
        </p:nvSpPr>
        <p:spPr>
          <a:xfrm>
            <a:off x="8627996" y="5618776"/>
            <a:ext cx="462050" cy="830781"/>
          </a:xfrm>
          <a:prstGeom prst="rect">
            <a:avLst/>
          </a:prstGeom>
          <a:noFill/>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t>
            </a:r>
          </a:p>
        </p:txBody>
      </p:sp>
      <p:pic>
        <p:nvPicPr>
          <p:cNvPr id="101" name="Picture 100">
            <a:extLst>
              <a:ext uri="{FF2B5EF4-FFF2-40B4-BE49-F238E27FC236}">
                <a16:creationId xmlns:a16="http://schemas.microsoft.com/office/drawing/2014/main" id="{83136700-02CF-4442-BDBD-D1E14B1CE35B}"/>
              </a:ext>
            </a:extLst>
          </p:cNvPr>
          <p:cNvPicPr>
            <a:picLocks noChangeAspect="1"/>
          </p:cNvPicPr>
          <p:nvPr/>
        </p:nvPicPr>
        <p:blipFill>
          <a:blip r:embed="rId10"/>
          <a:stretch>
            <a:fillRect/>
          </a:stretch>
        </p:blipFill>
        <p:spPr>
          <a:xfrm>
            <a:off x="4296465" y="-631090"/>
            <a:ext cx="359906" cy="214559"/>
          </a:xfrm>
          <a:prstGeom prst="rect">
            <a:avLst/>
          </a:prstGeom>
        </p:spPr>
      </p:pic>
      <p:pic>
        <p:nvPicPr>
          <p:cNvPr id="102" name="Picture 101">
            <a:extLst>
              <a:ext uri="{FF2B5EF4-FFF2-40B4-BE49-F238E27FC236}">
                <a16:creationId xmlns:a16="http://schemas.microsoft.com/office/drawing/2014/main" id="{EC6B3A13-B1A5-4E10-97C1-2708BDFA808E}"/>
              </a:ext>
            </a:extLst>
          </p:cNvPr>
          <p:cNvPicPr>
            <a:picLocks noChangeAspect="1"/>
          </p:cNvPicPr>
          <p:nvPr/>
        </p:nvPicPr>
        <p:blipFill>
          <a:blip r:embed="rId11"/>
          <a:stretch>
            <a:fillRect/>
          </a:stretch>
        </p:blipFill>
        <p:spPr>
          <a:xfrm>
            <a:off x="2022362" y="-680213"/>
            <a:ext cx="359906" cy="214559"/>
          </a:xfrm>
          <a:prstGeom prst="rect">
            <a:avLst/>
          </a:prstGeom>
        </p:spPr>
      </p:pic>
      <p:pic>
        <p:nvPicPr>
          <p:cNvPr id="103" name="Picture 102">
            <a:extLst>
              <a:ext uri="{FF2B5EF4-FFF2-40B4-BE49-F238E27FC236}">
                <a16:creationId xmlns:a16="http://schemas.microsoft.com/office/drawing/2014/main" id="{7437B6B6-F3C4-4CCC-916A-917CDE9900CC}"/>
              </a:ext>
            </a:extLst>
          </p:cNvPr>
          <p:cNvPicPr>
            <a:picLocks noChangeAspect="1"/>
          </p:cNvPicPr>
          <p:nvPr/>
        </p:nvPicPr>
        <p:blipFill>
          <a:blip r:embed="rId12"/>
          <a:stretch>
            <a:fillRect/>
          </a:stretch>
        </p:blipFill>
        <p:spPr>
          <a:xfrm>
            <a:off x="3561476" y="-1010630"/>
            <a:ext cx="359906" cy="218018"/>
          </a:xfrm>
          <a:prstGeom prst="rect">
            <a:avLst/>
          </a:prstGeom>
        </p:spPr>
      </p:pic>
      <p:pic>
        <p:nvPicPr>
          <p:cNvPr id="104" name="Picture 103">
            <a:extLst>
              <a:ext uri="{FF2B5EF4-FFF2-40B4-BE49-F238E27FC236}">
                <a16:creationId xmlns:a16="http://schemas.microsoft.com/office/drawing/2014/main" id="{45F64F2D-6DA2-4348-98CC-253FFE21C893}"/>
              </a:ext>
            </a:extLst>
          </p:cNvPr>
          <p:cNvPicPr>
            <a:picLocks noChangeAspect="1"/>
          </p:cNvPicPr>
          <p:nvPr/>
        </p:nvPicPr>
        <p:blipFill>
          <a:blip r:embed="rId13"/>
          <a:stretch>
            <a:fillRect/>
          </a:stretch>
        </p:blipFill>
        <p:spPr>
          <a:xfrm>
            <a:off x="5328308" y="-719058"/>
            <a:ext cx="359906" cy="218018"/>
          </a:xfrm>
          <a:prstGeom prst="rect">
            <a:avLst/>
          </a:prstGeom>
        </p:spPr>
      </p:pic>
      <p:pic>
        <p:nvPicPr>
          <p:cNvPr id="105" name="Picture 104">
            <a:extLst>
              <a:ext uri="{FF2B5EF4-FFF2-40B4-BE49-F238E27FC236}">
                <a16:creationId xmlns:a16="http://schemas.microsoft.com/office/drawing/2014/main" id="{DFDAC995-C52B-4A95-A28A-8172E0E5DC65}"/>
              </a:ext>
            </a:extLst>
          </p:cNvPr>
          <p:cNvPicPr>
            <a:picLocks noChangeAspect="1"/>
          </p:cNvPicPr>
          <p:nvPr/>
        </p:nvPicPr>
        <p:blipFill>
          <a:blip r:embed="rId14"/>
          <a:stretch>
            <a:fillRect/>
          </a:stretch>
        </p:blipFill>
        <p:spPr>
          <a:xfrm>
            <a:off x="10148971" y="-649354"/>
            <a:ext cx="359906" cy="214559"/>
          </a:xfrm>
          <a:prstGeom prst="rect">
            <a:avLst/>
          </a:prstGeom>
        </p:spPr>
      </p:pic>
      <p:pic>
        <p:nvPicPr>
          <p:cNvPr id="106" name="Picture 105">
            <a:extLst>
              <a:ext uri="{FF2B5EF4-FFF2-40B4-BE49-F238E27FC236}">
                <a16:creationId xmlns:a16="http://schemas.microsoft.com/office/drawing/2014/main" id="{136B6640-E6E1-4D80-ADAA-FD3DD9E65DF3}"/>
              </a:ext>
            </a:extLst>
          </p:cNvPr>
          <p:cNvPicPr>
            <a:picLocks noChangeAspect="1"/>
          </p:cNvPicPr>
          <p:nvPr/>
        </p:nvPicPr>
        <p:blipFill>
          <a:blip r:embed="rId15"/>
          <a:stretch>
            <a:fillRect/>
          </a:stretch>
        </p:blipFill>
        <p:spPr>
          <a:xfrm>
            <a:off x="7476920" y="-1101053"/>
            <a:ext cx="359906" cy="218018"/>
          </a:xfrm>
          <a:prstGeom prst="rect">
            <a:avLst/>
          </a:prstGeom>
        </p:spPr>
      </p:pic>
      <p:pic>
        <p:nvPicPr>
          <p:cNvPr id="107" name="Picture 106">
            <a:extLst>
              <a:ext uri="{FF2B5EF4-FFF2-40B4-BE49-F238E27FC236}">
                <a16:creationId xmlns:a16="http://schemas.microsoft.com/office/drawing/2014/main" id="{0B4131E8-A673-4BB0-95D3-29242445E245}"/>
              </a:ext>
            </a:extLst>
          </p:cNvPr>
          <p:cNvPicPr>
            <a:picLocks noChangeAspect="1"/>
          </p:cNvPicPr>
          <p:nvPr/>
        </p:nvPicPr>
        <p:blipFill>
          <a:blip r:embed="rId16"/>
          <a:stretch>
            <a:fillRect/>
          </a:stretch>
        </p:blipFill>
        <p:spPr>
          <a:xfrm>
            <a:off x="8381505" y="-592875"/>
            <a:ext cx="359906" cy="214559"/>
          </a:xfrm>
          <a:prstGeom prst="rect">
            <a:avLst/>
          </a:prstGeom>
        </p:spPr>
      </p:pic>
      <p:pic>
        <p:nvPicPr>
          <p:cNvPr id="108" name="Picture 107">
            <a:extLst>
              <a:ext uri="{FF2B5EF4-FFF2-40B4-BE49-F238E27FC236}">
                <a16:creationId xmlns:a16="http://schemas.microsoft.com/office/drawing/2014/main" id="{36BDA17A-DB23-45D8-8D11-B78B53ADB185}"/>
              </a:ext>
            </a:extLst>
          </p:cNvPr>
          <p:cNvPicPr>
            <a:picLocks noChangeAspect="1"/>
          </p:cNvPicPr>
          <p:nvPr/>
        </p:nvPicPr>
        <p:blipFill>
          <a:blip r:embed="rId17"/>
          <a:stretch>
            <a:fillRect/>
          </a:stretch>
        </p:blipFill>
        <p:spPr>
          <a:xfrm>
            <a:off x="9156703" y="-634549"/>
            <a:ext cx="359906" cy="218018"/>
          </a:xfrm>
          <a:prstGeom prst="rect">
            <a:avLst/>
          </a:prstGeom>
        </p:spPr>
      </p:pic>
      <p:pic>
        <p:nvPicPr>
          <p:cNvPr id="109" name="Picture 108">
            <a:extLst>
              <a:ext uri="{FF2B5EF4-FFF2-40B4-BE49-F238E27FC236}">
                <a16:creationId xmlns:a16="http://schemas.microsoft.com/office/drawing/2014/main" id="{D96310F7-E1E1-4AA9-811A-6C70C6DF5BEA}"/>
              </a:ext>
            </a:extLst>
          </p:cNvPr>
          <p:cNvPicPr>
            <a:picLocks noChangeAspect="1"/>
          </p:cNvPicPr>
          <p:nvPr/>
        </p:nvPicPr>
        <p:blipFill>
          <a:blip r:embed="rId18"/>
          <a:stretch>
            <a:fillRect/>
          </a:stretch>
        </p:blipFill>
        <p:spPr>
          <a:xfrm>
            <a:off x="6912564" y="-556051"/>
            <a:ext cx="359906" cy="218018"/>
          </a:xfrm>
          <a:prstGeom prst="rect">
            <a:avLst/>
          </a:prstGeom>
        </p:spPr>
      </p:pic>
      <p:pic>
        <p:nvPicPr>
          <p:cNvPr id="110" name="Picture 109">
            <a:extLst>
              <a:ext uri="{FF2B5EF4-FFF2-40B4-BE49-F238E27FC236}">
                <a16:creationId xmlns:a16="http://schemas.microsoft.com/office/drawing/2014/main" id="{5E017C85-5DAD-457C-B5DD-F3BAB9483453}"/>
              </a:ext>
            </a:extLst>
          </p:cNvPr>
          <p:cNvPicPr>
            <a:picLocks noChangeAspect="1"/>
          </p:cNvPicPr>
          <p:nvPr/>
        </p:nvPicPr>
        <p:blipFill>
          <a:blip r:embed="rId19"/>
          <a:stretch>
            <a:fillRect/>
          </a:stretch>
        </p:blipFill>
        <p:spPr>
          <a:xfrm>
            <a:off x="2749158" y="-705460"/>
            <a:ext cx="359906" cy="218018"/>
          </a:xfrm>
          <a:prstGeom prst="rect">
            <a:avLst/>
          </a:prstGeom>
        </p:spPr>
      </p:pic>
      <p:pic>
        <p:nvPicPr>
          <p:cNvPr id="111" name="Picture 110">
            <a:extLst>
              <a:ext uri="{FF2B5EF4-FFF2-40B4-BE49-F238E27FC236}">
                <a16:creationId xmlns:a16="http://schemas.microsoft.com/office/drawing/2014/main" id="{1EA53A7B-919E-456E-9512-861396F1A7A6}"/>
              </a:ext>
            </a:extLst>
          </p:cNvPr>
          <p:cNvPicPr>
            <a:picLocks noChangeAspect="1"/>
          </p:cNvPicPr>
          <p:nvPr/>
        </p:nvPicPr>
        <p:blipFill>
          <a:blip r:embed="rId11"/>
          <a:stretch>
            <a:fillRect/>
          </a:stretch>
        </p:blipFill>
        <p:spPr>
          <a:xfrm>
            <a:off x="6870902" y="-853256"/>
            <a:ext cx="359906" cy="214559"/>
          </a:xfrm>
          <a:prstGeom prst="rect">
            <a:avLst/>
          </a:prstGeom>
        </p:spPr>
      </p:pic>
      <p:pic>
        <p:nvPicPr>
          <p:cNvPr id="112" name="Picture 111">
            <a:extLst>
              <a:ext uri="{FF2B5EF4-FFF2-40B4-BE49-F238E27FC236}">
                <a16:creationId xmlns:a16="http://schemas.microsoft.com/office/drawing/2014/main" id="{9BAF055C-5BE1-4E37-8EB0-E098FAF9F86A}"/>
              </a:ext>
            </a:extLst>
          </p:cNvPr>
          <p:cNvPicPr>
            <a:picLocks noChangeAspect="1"/>
          </p:cNvPicPr>
          <p:nvPr/>
        </p:nvPicPr>
        <p:blipFill>
          <a:blip r:embed="rId12"/>
          <a:stretch>
            <a:fillRect/>
          </a:stretch>
        </p:blipFill>
        <p:spPr>
          <a:xfrm>
            <a:off x="8410016" y="-1183672"/>
            <a:ext cx="359906" cy="218018"/>
          </a:xfrm>
          <a:prstGeom prst="rect">
            <a:avLst/>
          </a:prstGeom>
        </p:spPr>
      </p:pic>
      <p:pic>
        <p:nvPicPr>
          <p:cNvPr id="113" name="Picture 112">
            <a:extLst>
              <a:ext uri="{FF2B5EF4-FFF2-40B4-BE49-F238E27FC236}">
                <a16:creationId xmlns:a16="http://schemas.microsoft.com/office/drawing/2014/main" id="{E152F6FA-703D-426C-800B-EA4A512F68C8}"/>
              </a:ext>
            </a:extLst>
          </p:cNvPr>
          <p:cNvPicPr>
            <a:picLocks noChangeAspect="1"/>
          </p:cNvPicPr>
          <p:nvPr/>
        </p:nvPicPr>
        <p:blipFill>
          <a:blip r:embed="rId19"/>
          <a:stretch>
            <a:fillRect/>
          </a:stretch>
        </p:blipFill>
        <p:spPr>
          <a:xfrm>
            <a:off x="7597698" y="-878503"/>
            <a:ext cx="359906" cy="218018"/>
          </a:xfrm>
          <a:prstGeom prst="rect">
            <a:avLst/>
          </a:prstGeom>
        </p:spPr>
      </p:pic>
      <p:pic>
        <p:nvPicPr>
          <p:cNvPr id="114" name="Picture 113">
            <a:extLst>
              <a:ext uri="{FF2B5EF4-FFF2-40B4-BE49-F238E27FC236}">
                <a16:creationId xmlns:a16="http://schemas.microsoft.com/office/drawing/2014/main" id="{9956F601-6BEA-4D35-A9CE-DC483264DDE9}"/>
              </a:ext>
            </a:extLst>
          </p:cNvPr>
          <p:cNvPicPr>
            <a:picLocks noChangeAspect="1"/>
          </p:cNvPicPr>
          <p:nvPr/>
        </p:nvPicPr>
        <p:blipFill>
          <a:blip r:embed="rId13"/>
          <a:stretch>
            <a:fillRect/>
          </a:stretch>
        </p:blipFill>
        <p:spPr>
          <a:xfrm>
            <a:off x="700152" y="-564631"/>
            <a:ext cx="359906" cy="218018"/>
          </a:xfrm>
          <a:prstGeom prst="rect">
            <a:avLst/>
          </a:prstGeom>
        </p:spPr>
      </p:pic>
      <p:pic>
        <p:nvPicPr>
          <p:cNvPr id="115" name="Picture 114">
            <a:extLst>
              <a:ext uri="{FF2B5EF4-FFF2-40B4-BE49-F238E27FC236}">
                <a16:creationId xmlns:a16="http://schemas.microsoft.com/office/drawing/2014/main" id="{1A1D4B74-F08C-4E37-AE94-EA6626121D74}"/>
              </a:ext>
            </a:extLst>
          </p:cNvPr>
          <p:cNvPicPr>
            <a:picLocks noChangeAspect="1"/>
          </p:cNvPicPr>
          <p:nvPr/>
        </p:nvPicPr>
        <p:blipFill>
          <a:blip r:embed="rId14"/>
          <a:stretch>
            <a:fillRect/>
          </a:stretch>
        </p:blipFill>
        <p:spPr>
          <a:xfrm>
            <a:off x="1630835" y="-979817"/>
            <a:ext cx="359906" cy="214559"/>
          </a:xfrm>
          <a:prstGeom prst="rect">
            <a:avLst/>
          </a:prstGeom>
        </p:spPr>
      </p:pic>
      <p:pic>
        <p:nvPicPr>
          <p:cNvPr id="116" name="Picture 115">
            <a:extLst>
              <a:ext uri="{FF2B5EF4-FFF2-40B4-BE49-F238E27FC236}">
                <a16:creationId xmlns:a16="http://schemas.microsoft.com/office/drawing/2014/main" id="{9781EDFB-5E40-417F-8975-5B44D33ED0DF}"/>
              </a:ext>
            </a:extLst>
          </p:cNvPr>
          <p:cNvPicPr>
            <a:picLocks noChangeAspect="1"/>
          </p:cNvPicPr>
          <p:nvPr/>
        </p:nvPicPr>
        <p:blipFill>
          <a:blip r:embed="rId15"/>
          <a:stretch>
            <a:fillRect/>
          </a:stretch>
        </p:blipFill>
        <p:spPr>
          <a:xfrm>
            <a:off x="2848765" y="-946625"/>
            <a:ext cx="359906" cy="218018"/>
          </a:xfrm>
          <a:prstGeom prst="rect">
            <a:avLst/>
          </a:prstGeom>
        </p:spPr>
      </p:pic>
      <p:pic>
        <p:nvPicPr>
          <p:cNvPr id="117" name="Picture 116">
            <a:extLst>
              <a:ext uri="{FF2B5EF4-FFF2-40B4-BE49-F238E27FC236}">
                <a16:creationId xmlns:a16="http://schemas.microsoft.com/office/drawing/2014/main" id="{5FCB52DE-9491-487B-A218-CCFF7ABC7187}"/>
              </a:ext>
            </a:extLst>
          </p:cNvPr>
          <p:cNvPicPr>
            <a:picLocks noChangeAspect="1"/>
          </p:cNvPicPr>
          <p:nvPr/>
        </p:nvPicPr>
        <p:blipFill>
          <a:blip r:embed="rId11"/>
          <a:stretch>
            <a:fillRect/>
          </a:stretch>
        </p:blipFill>
        <p:spPr>
          <a:xfrm>
            <a:off x="2242746" y="-698828"/>
            <a:ext cx="359906" cy="214559"/>
          </a:xfrm>
          <a:prstGeom prst="rect">
            <a:avLst/>
          </a:prstGeom>
        </p:spPr>
      </p:pic>
      <p:pic>
        <p:nvPicPr>
          <p:cNvPr id="118" name="Picture 117">
            <a:extLst>
              <a:ext uri="{FF2B5EF4-FFF2-40B4-BE49-F238E27FC236}">
                <a16:creationId xmlns:a16="http://schemas.microsoft.com/office/drawing/2014/main" id="{98DED43E-F0B8-4CD0-8C69-DC3F71D150FB}"/>
              </a:ext>
            </a:extLst>
          </p:cNvPr>
          <p:cNvPicPr>
            <a:picLocks noChangeAspect="1"/>
          </p:cNvPicPr>
          <p:nvPr/>
        </p:nvPicPr>
        <p:blipFill>
          <a:blip r:embed="rId12"/>
          <a:stretch>
            <a:fillRect/>
          </a:stretch>
        </p:blipFill>
        <p:spPr>
          <a:xfrm>
            <a:off x="3781861" y="-1029245"/>
            <a:ext cx="359906" cy="218018"/>
          </a:xfrm>
          <a:prstGeom prst="rect">
            <a:avLst/>
          </a:prstGeom>
        </p:spPr>
      </p:pic>
      <p:pic>
        <p:nvPicPr>
          <p:cNvPr id="119" name="Picture 118">
            <a:extLst>
              <a:ext uri="{FF2B5EF4-FFF2-40B4-BE49-F238E27FC236}">
                <a16:creationId xmlns:a16="http://schemas.microsoft.com/office/drawing/2014/main" id="{DF883775-6A67-4A4A-84BB-35D8C63B9692}"/>
              </a:ext>
            </a:extLst>
          </p:cNvPr>
          <p:cNvPicPr>
            <a:picLocks noChangeAspect="1"/>
          </p:cNvPicPr>
          <p:nvPr/>
        </p:nvPicPr>
        <p:blipFill>
          <a:blip r:embed="rId19"/>
          <a:stretch>
            <a:fillRect/>
          </a:stretch>
        </p:blipFill>
        <p:spPr>
          <a:xfrm>
            <a:off x="2969542" y="-724075"/>
            <a:ext cx="359906" cy="218018"/>
          </a:xfrm>
          <a:prstGeom prst="rect">
            <a:avLst/>
          </a:prstGeom>
        </p:spPr>
      </p:pic>
      <p:pic>
        <p:nvPicPr>
          <p:cNvPr id="120" name="Picture 119">
            <a:extLst>
              <a:ext uri="{FF2B5EF4-FFF2-40B4-BE49-F238E27FC236}">
                <a16:creationId xmlns:a16="http://schemas.microsoft.com/office/drawing/2014/main" id="{74F28298-20FD-4F0D-9737-28FF2855C241}"/>
              </a:ext>
            </a:extLst>
          </p:cNvPr>
          <p:cNvPicPr>
            <a:picLocks noChangeAspect="1"/>
          </p:cNvPicPr>
          <p:nvPr/>
        </p:nvPicPr>
        <p:blipFill>
          <a:blip r:embed="rId12"/>
          <a:stretch>
            <a:fillRect/>
          </a:stretch>
        </p:blipFill>
        <p:spPr>
          <a:xfrm>
            <a:off x="5979548" y="-1009014"/>
            <a:ext cx="359906" cy="218018"/>
          </a:xfrm>
          <a:prstGeom prst="rect">
            <a:avLst/>
          </a:prstGeom>
        </p:spPr>
      </p:pic>
      <p:pic>
        <p:nvPicPr>
          <p:cNvPr id="121" name="Picture 120">
            <a:extLst>
              <a:ext uri="{FF2B5EF4-FFF2-40B4-BE49-F238E27FC236}">
                <a16:creationId xmlns:a16="http://schemas.microsoft.com/office/drawing/2014/main" id="{A347B3AB-2664-48A2-850C-EFFA8E52BFAC}"/>
              </a:ext>
            </a:extLst>
          </p:cNvPr>
          <p:cNvPicPr>
            <a:picLocks noChangeAspect="1"/>
          </p:cNvPicPr>
          <p:nvPr/>
        </p:nvPicPr>
        <p:blipFill>
          <a:blip r:embed="rId14"/>
          <a:stretch>
            <a:fillRect/>
          </a:stretch>
        </p:blipFill>
        <p:spPr>
          <a:xfrm>
            <a:off x="4048907" y="-978201"/>
            <a:ext cx="359906" cy="214559"/>
          </a:xfrm>
          <a:prstGeom prst="rect">
            <a:avLst/>
          </a:prstGeom>
        </p:spPr>
      </p:pic>
      <p:pic>
        <p:nvPicPr>
          <p:cNvPr id="122" name="Picture 121">
            <a:extLst>
              <a:ext uri="{FF2B5EF4-FFF2-40B4-BE49-F238E27FC236}">
                <a16:creationId xmlns:a16="http://schemas.microsoft.com/office/drawing/2014/main" id="{F98185BC-E162-4531-BFCA-BE96906925F1}"/>
              </a:ext>
            </a:extLst>
          </p:cNvPr>
          <p:cNvPicPr>
            <a:picLocks noChangeAspect="1"/>
          </p:cNvPicPr>
          <p:nvPr/>
        </p:nvPicPr>
        <p:blipFill>
          <a:blip r:embed="rId15"/>
          <a:stretch>
            <a:fillRect/>
          </a:stretch>
        </p:blipFill>
        <p:spPr>
          <a:xfrm>
            <a:off x="5266837" y="-945010"/>
            <a:ext cx="359906" cy="218018"/>
          </a:xfrm>
          <a:prstGeom prst="rect">
            <a:avLst/>
          </a:prstGeom>
        </p:spPr>
      </p:pic>
      <p:pic>
        <p:nvPicPr>
          <p:cNvPr id="123" name="Picture 122">
            <a:extLst>
              <a:ext uri="{FF2B5EF4-FFF2-40B4-BE49-F238E27FC236}">
                <a16:creationId xmlns:a16="http://schemas.microsoft.com/office/drawing/2014/main" id="{58467660-8104-4705-8F38-1DF0D0855E2A}"/>
              </a:ext>
            </a:extLst>
          </p:cNvPr>
          <p:cNvPicPr>
            <a:picLocks noChangeAspect="1"/>
          </p:cNvPicPr>
          <p:nvPr/>
        </p:nvPicPr>
        <p:blipFill>
          <a:blip r:embed="rId12"/>
          <a:stretch>
            <a:fillRect/>
          </a:stretch>
        </p:blipFill>
        <p:spPr>
          <a:xfrm>
            <a:off x="6199933" y="-1027629"/>
            <a:ext cx="359906" cy="218018"/>
          </a:xfrm>
          <a:prstGeom prst="rect">
            <a:avLst/>
          </a:prstGeom>
        </p:spPr>
      </p:pic>
      <p:pic>
        <p:nvPicPr>
          <p:cNvPr id="124" name="Picture 123">
            <a:extLst>
              <a:ext uri="{FF2B5EF4-FFF2-40B4-BE49-F238E27FC236}">
                <a16:creationId xmlns:a16="http://schemas.microsoft.com/office/drawing/2014/main" id="{E53B8DDF-30A9-45B4-91C4-CAFE61A2680E}"/>
              </a:ext>
            </a:extLst>
          </p:cNvPr>
          <p:cNvPicPr>
            <a:picLocks noChangeAspect="1"/>
          </p:cNvPicPr>
          <p:nvPr/>
        </p:nvPicPr>
        <p:blipFill>
          <a:blip r:embed="rId15"/>
          <a:stretch>
            <a:fillRect/>
          </a:stretch>
        </p:blipFill>
        <p:spPr>
          <a:xfrm>
            <a:off x="5158989" y="-577380"/>
            <a:ext cx="359906" cy="218018"/>
          </a:xfrm>
          <a:prstGeom prst="rect">
            <a:avLst/>
          </a:prstGeom>
        </p:spPr>
      </p:pic>
      <p:pic>
        <p:nvPicPr>
          <p:cNvPr id="125" name="Picture 124">
            <a:extLst>
              <a:ext uri="{FF2B5EF4-FFF2-40B4-BE49-F238E27FC236}">
                <a16:creationId xmlns:a16="http://schemas.microsoft.com/office/drawing/2014/main" id="{F215461D-643C-46F0-B9BF-CED2FF22E7D4}"/>
              </a:ext>
            </a:extLst>
          </p:cNvPr>
          <p:cNvPicPr>
            <a:picLocks noChangeAspect="1"/>
          </p:cNvPicPr>
          <p:nvPr/>
        </p:nvPicPr>
        <p:blipFill>
          <a:blip r:embed="rId11"/>
          <a:stretch>
            <a:fillRect/>
          </a:stretch>
        </p:blipFill>
        <p:spPr>
          <a:xfrm>
            <a:off x="4552971" y="-329583"/>
            <a:ext cx="359906" cy="214559"/>
          </a:xfrm>
          <a:prstGeom prst="rect">
            <a:avLst/>
          </a:prstGeom>
        </p:spPr>
      </p:pic>
      <p:pic>
        <p:nvPicPr>
          <p:cNvPr id="126" name="Picture 125">
            <a:extLst>
              <a:ext uri="{FF2B5EF4-FFF2-40B4-BE49-F238E27FC236}">
                <a16:creationId xmlns:a16="http://schemas.microsoft.com/office/drawing/2014/main" id="{D10A4024-EBE1-42C0-9304-C13FE3470339}"/>
              </a:ext>
            </a:extLst>
          </p:cNvPr>
          <p:cNvPicPr>
            <a:picLocks noChangeAspect="1"/>
          </p:cNvPicPr>
          <p:nvPr/>
        </p:nvPicPr>
        <p:blipFill>
          <a:blip r:embed="rId12"/>
          <a:stretch>
            <a:fillRect/>
          </a:stretch>
        </p:blipFill>
        <p:spPr>
          <a:xfrm>
            <a:off x="6092085" y="-660000"/>
            <a:ext cx="359906" cy="218018"/>
          </a:xfrm>
          <a:prstGeom prst="rect">
            <a:avLst/>
          </a:prstGeom>
        </p:spPr>
      </p:pic>
      <p:pic>
        <p:nvPicPr>
          <p:cNvPr id="127" name="Picture 126">
            <a:extLst>
              <a:ext uri="{FF2B5EF4-FFF2-40B4-BE49-F238E27FC236}">
                <a16:creationId xmlns:a16="http://schemas.microsoft.com/office/drawing/2014/main" id="{9099DF57-12AF-4630-83BF-DC32899B7987}"/>
              </a:ext>
            </a:extLst>
          </p:cNvPr>
          <p:cNvPicPr>
            <a:picLocks noChangeAspect="1"/>
          </p:cNvPicPr>
          <p:nvPr/>
        </p:nvPicPr>
        <p:blipFill>
          <a:blip r:embed="rId19"/>
          <a:stretch>
            <a:fillRect/>
          </a:stretch>
        </p:blipFill>
        <p:spPr>
          <a:xfrm>
            <a:off x="5279766" y="-354830"/>
            <a:ext cx="359906" cy="218018"/>
          </a:xfrm>
          <a:prstGeom prst="rect">
            <a:avLst/>
          </a:prstGeom>
        </p:spPr>
      </p:pic>
      <p:pic>
        <p:nvPicPr>
          <p:cNvPr id="128" name="Picture 127">
            <a:extLst>
              <a:ext uri="{FF2B5EF4-FFF2-40B4-BE49-F238E27FC236}">
                <a16:creationId xmlns:a16="http://schemas.microsoft.com/office/drawing/2014/main" id="{00B2893E-8591-48D3-8031-4FEDB4016EFE}"/>
              </a:ext>
            </a:extLst>
          </p:cNvPr>
          <p:cNvPicPr>
            <a:picLocks noChangeAspect="1"/>
          </p:cNvPicPr>
          <p:nvPr/>
        </p:nvPicPr>
        <p:blipFill>
          <a:blip r:embed="rId12"/>
          <a:stretch>
            <a:fillRect/>
          </a:stretch>
        </p:blipFill>
        <p:spPr>
          <a:xfrm>
            <a:off x="3661617" y="-485341"/>
            <a:ext cx="359906" cy="218018"/>
          </a:xfrm>
          <a:prstGeom prst="rect">
            <a:avLst/>
          </a:prstGeom>
        </p:spPr>
      </p:pic>
      <p:pic>
        <p:nvPicPr>
          <p:cNvPr id="129" name="Picture 128">
            <a:extLst>
              <a:ext uri="{FF2B5EF4-FFF2-40B4-BE49-F238E27FC236}">
                <a16:creationId xmlns:a16="http://schemas.microsoft.com/office/drawing/2014/main" id="{013F2579-04EB-4461-A5E3-7B0DC899F94B}"/>
              </a:ext>
            </a:extLst>
          </p:cNvPr>
          <p:cNvPicPr>
            <a:picLocks noChangeAspect="1"/>
          </p:cNvPicPr>
          <p:nvPr/>
        </p:nvPicPr>
        <p:blipFill>
          <a:blip r:embed="rId12"/>
          <a:stretch>
            <a:fillRect/>
          </a:stretch>
        </p:blipFill>
        <p:spPr>
          <a:xfrm>
            <a:off x="3882001" y="-503957"/>
            <a:ext cx="359906" cy="218018"/>
          </a:xfrm>
          <a:prstGeom prst="rect">
            <a:avLst/>
          </a:prstGeom>
        </p:spPr>
      </p:pic>
      <p:sp>
        <p:nvSpPr>
          <p:cNvPr id="59" name="!!o1c">
            <a:extLst>
              <a:ext uri="{FF2B5EF4-FFF2-40B4-BE49-F238E27FC236}">
                <a16:creationId xmlns:a16="http://schemas.microsoft.com/office/drawing/2014/main" id="{0221DB76-7F2C-42A3-A927-475C39E693E0}"/>
              </a:ext>
            </a:extLst>
          </p:cNvPr>
          <p:cNvSpPr/>
          <p:nvPr/>
        </p:nvSpPr>
        <p:spPr>
          <a:xfrm>
            <a:off x="2336409" y="5599637"/>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latin typeface="Times New Roman" panose="02020603050405020304" pitchFamily="18" charset="0"/>
              <a:cs typeface="Times New Roman" panose="02020603050405020304" pitchFamily="18" charset="0"/>
            </a:endParaRPr>
          </a:p>
        </p:txBody>
      </p:sp>
      <p:sp>
        <p:nvSpPr>
          <p:cNvPr id="60" name="!!1c">
            <a:extLst>
              <a:ext uri="{FF2B5EF4-FFF2-40B4-BE49-F238E27FC236}">
                <a16:creationId xmlns:a16="http://schemas.microsoft.com/office/drawing/2014/main" id="{B63E422B-70F3-44E6-9626-6465118873E0}"/>
              </a:ext>
            </a:extLst>
          </p:cNvPr>
          <p:cNvSpPr txBox="1"/>
          <p:nvPr/>
        </p:nvSpPr>
        <p:spPr>
          <a:xfrm>
            <a:off x="2553512" y="5632375"/>
            <a:ext cx="462050" cy="830781"/>
          </a:xfrm>
          <a:prstGeom prst="rect">
            <a:avLst/>
          </a:prstGeom>
          <a:noFill/>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p>
        </p:txBody>
      </p:sp>
      <p:sp>
        <p:nvSpPr>
          <p:cNvPr id="62" name="!!o1a">
            <a:extLst>
              <a:ext uri="{FF2B5EF4-FFF2-40B4-BE49-F238E27FC236}">
                <a16:creationId xmlns:a16="http://schemas.microsoft.com/office/drawing/2014/main" id="{55FE51F7-7B24-4A4A-8D9C-8AEE53BF7AB9}"/>
              </a:ext>
            </a:extLst>
          </p:cNvPr>
          <p:cNvSpPr/>
          <p:nvPr/>
        </p:nvSpPr>
        <p:spPr>
          <a:xfrm>
            <a:off x="3349023" y="5599637"/>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latin typeface="Times New Roman" panose="02020603050405020304" pitchFamily="18" charset="0"/>
              <a:cs typeface="Times New Roman" panose="02020603050405020304" pitchFamily="18" charset="0"/>
            </a:endParaRPr>
          </a:p>
        </p:txBody>
      </p:sp>
      <p:sp>
        <p:nvSpPr>
          <p:cNvPr id="67" name="!!1a">
            <a:extLst>
              <a:ext uri="{FF2B5EF4-FFF2-40B4-BE49-F238E27FC236}">
                <a16:creationId xmlns:a16="http://schemas.microsoft.com/office/drawing/2014/main" id="{79DC2306-18A4-4D25-89F9-322ED89913A6}"/>
              </a:ext>
            </a:extLst>
          </p:cNvPr>
          <p:cNvSpPr txBox="1"/>
          <p:nvPr/>
        </p:nvSpPr>
        <p:spPr>
          <a:xfrm>
            <a:off x="3566126" y="5632375"/>
            <a:ext cx="462050" cy="830781"/>
          </a:xfrm>
          <a:prstGeom prst="rect">
            <a:avLst/>
          </a:prstGeom>
          <a:noFill/>
        </p:spPr>
        <p:txBody>
          <a:bodyPr wrap="square" rtlCol="0">
            <a:spAutoFit/>
          </a:bodyPr>
          <a:lstStyle/>
          <a:p>
            <a:pPr algn="ctr"/>
            <a:r>
              <a:rPr lang="en-US" sz="48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endParaRPr lang="en-US" sz="4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TextBox 3"/>
          <p:cNvSpPr txBox="1"/>
          <p:nvPr/>
        </p:nvSpPr>
        <p:spPr>
          <a:xfrm>
            <a:off x="1013679" y="2031944"/>
            <a:ext cx="6397169" cy="1200016"/>
          </a:xfrm>
          <a:prstGeom prst="rect">
            <a:avLst/>
          </a:prstGeom>
          <a:noFill/>
        </p:spPr>
        <p:txBody>
          <a:bodyPr wrap="square" rtlCol="0">
            <a:spAutoFit/>
          </a:bodyPr>
          <a:lstStyle/>
          <a:p>
            <a:pPr algn="ctr"/>
            <a:r>
              <a:rPr lang="vi-VN" sz="3600" b="1" dirty="0">
                <a:solidFill>
                  <a:srgbClr val="EE4036"/>
                </a:solidFill>
                <a:latin typeface="Times New Roman" panose="02020603050405020304" pitchFamily="18" charset="0"/>
                <a:cs typeface="Times New Roman" panose="02020603050405020304" pitchFamily="18" charset="0"/>
              </a:rPr>
              <a:t>Duy trì nòi giống là chức năng của hệ cơ </a:t>
            </a:r>
            <a:r>
              <a:rPr lang="en-US" sz="3600" b="1" dirty="0" err="1">
                <a:solidFill>
                  <a:srgbClr val="EE4036"/>
                </a:solidFill>
                <a:latin typeface="Times New Roman" panose="02020603050405020304" pitchFamily="18" charset="0"/>
                <a:cs typeface="Times New Roman" panose="02020603050405020304" pitchFamily="18" charset="0"/>
              </a:rPr>
              <a:t>quan</a:t>
            </a:r>
            <a:r>
              <a:rPr lang="vi-VN" sz="3600" b="1" dirty="0">
                <a:solidFill>
                  <a:srgbClr val="EE4036"/>
                </a:solidFill>
                <a:latin typeface="Times New Roman" panose="02020603050405020304" pitchFamily="18" charset="0"/>
                <a:cs typeface="Times New Roman" panose="02020603050405020304" pitchFamily="18" charset="0"/>
              </a:rPr>
              <a:t> nào?</a:t>
            </a:r>
          </a:p>
        </p:txBody>
      </p:sp>
      <p:pic>
        <p:nvPicPr>
          <p:cNvPr id="1028" name="Picture 4" descr="Chi tiết - Sở Khoa Học Và Công Nghệ - Cổng thông tin điện tử tỉnh Bắc Ninh"/>
          <p:cNvPicPr>
            <a:picLocks noChangeAspect="1" noChangeArrowheads="1"/>
          </p:cNvPicPr>
          <p:nvPr/>
        </p:nvPicPr>
        <p:blipFill>
          <a:blip r:embed="rId20">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870902" y="1546953"/>
            <a:ext cx="4307957" cy="2423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3275776"/>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32"/>
                                        </p:tgtEl>
                                      </p:cBhvr>
                                    </p:animEffect>
                                    <p:animScale>
                                      <p:cBhvr>
                                        <p:cTn id="12" dur="250" autoRev="1" fill="hold"/>
                                        <p:tgtEl>
                                          <p:spTgt spid="32"/>
                                        </p:tgtEl>
                                      </p:cBhvr>
                                      <p:by x="105000" y="105000"/>
                                    </p:animScale>
                                  </p:childTnLst>
                                </p:cTn>
                              </p:par>
                            </p:childTnLst>
                          </p:cTn>
                        </p:par>
                      </p:childTnLst>
                    </p:cTn>
                  </p:par>
                </p:childTnLst>
              </p:cTn>
              <p:nextCondLst>
                <p:cond evt="onClick" delay="0">
                  <p:tgtEl>
                    <p:spTgt spid="11"/>
                  </p:tgtEl>
                </p:cond>
              </p:nextCondLst>
            </p:seq>
            <p:seq concurrent="1" nextAc="seek">
              <p:cTn id="13" restart="whenNotActive" fill="hold" evtFilter="cancelBubble" nodeType="interactiveSeq">
                <p:stCondLst>
                  <p:cond evt="onClick" delay="0">
                    <p:tgtEl>
                      <p:spTgt spid="54"/>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57"/>
                                        </p:tgtEl>
                                        <p:attrNameLst>
                                          <p:attrName>style.visibility</p:attrName>
                                        </p:attrNameLst>
                                      </p:cBhvr>
                                      <p:to>
                                        <p:strVal val="visible"/>
                                      </p:to>
                                    </p:set>
                                    <p:anim calcmode="lin" valueType="num">
                                      <p:cBhvr>
                                        <p:cTn id="18" dur="500" fill="hold"/>
                                        <p:tgtEl>
                                          <p:spTgt spid="57"/>
                                        </p:tgtEl>
                                        <p:attrNameLst>
                                          <p:attrName>ppt_w</p:attrName>
                                        </p:attrNameLst>
                                      </p:cBhvr>
                                      <p:tavLst>
                                        <p:tav tm="0">
                                          <p:val>
                                            <p:fltVal val="0"/>
                                          </p:val>
                                        </p:tav>
                                        <p:tav tm="100000">
                                          <p:val>
                                            <p:strVal val="#ppt_w"/>
                                          </p:val>
                                        </p:tav>
                                      </p:tavLst>
                                    </p:anim>
                                    <p:anim calcmode="lin" valueType="num">
                                      <p:cBhvr>
                                        <p:cTn id="19" dur="500" fill="hold"/>
                                        <p:tgtEl>
                                          <p:spTgt spid="57"/>
                                        </p:tgtEl>
                                        <p:attrNameLst>
                                          <p:attrName>ppt_h</p:attrName>
                                        </p:attrNameLst>
                                      </p:cBhvr>
                                      <p:tavLst>
                                        <p:tav tm="0">
                                          <p:val>
                                            <p:fltVal val="0"/>
                                          </p:val>
                                        </p:tav>
                                        <p:tav tm="100000">
                                          <p:val>
                                            <p:strVal val="#ppt_h"/>
                                          </p:val>
                                        </p:tav>
                                      </p:tavLst>
                                    </p:anim>
                                    <p:animEffect transition="in" filter="fade">
                                      <p:cBhvr>
                                        <p:cTn id="20" dur="500"/>
                                        <p:tgtEl>
                                          <p:spTgt spid="57"/>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57"/>
                                        </p:tgtEl>
                                      </p:cBhvr>
                                    </p:animEffect>
                                    <p:animScale>
                                      <p:cBhvr>
                                        <p:cTn id="23" dur="250" autoRev="1" fill="hold"/>
                                        <p:tgtEl>
                                          <p:spTgt spid="57"/>
                                        </p:tgtEl>
                                      </p:cBhvr>
                                      <p:by x="105000" y="105000"/>
                                    </p:animScale>
                                  </p:childTnLst>
                                </p:cTn>
                              </p:par>
                            </p:childTnLst>
                          </p:cTn>
                        </p:par>
                      </p:childTnLst>
                    </p:cTn>
                  </p:par>
                </p:childTnLst>
              </p:cTn>
              <p:nextCondLst>
                <p:cond evt="onClick" delay="0">
                  <p:tgtEl>
                    <p:spTgt spid="54"/>
                  </p:tgtEl>
                </p:cond>
              </p:nextCondLst>
            </p:seq>
            <p:seq concurrent="1" nextAc="seek">
              <p:cTn id="24" restart="whenNotActive" fill="hold" evtFilter="cancelBubble" nodeType="interactiveSeq">
                <p:stCondLst>
                  <p:cond evt="onClick" delay="0">
                    <p:tgtEl>
                      <p:spTgt spid="55"/>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58"/>
                                        </p:tgtEl>
                                        <p:attrNameLst>
                                          <p:attrName>style.visibility</p:attrName>
                                        </p:attrNameLst>
                                      </p:cBhvr>
                                      <p:to>
                                        <p:strVal val="visible"/>
                                      </p:to>
                                    </p:set>
                                    <p:anim calcmode="lin" valueType="num">
                                      <p:cBhvr>
                                        <p:cTn id="29" dur="500" fill="hold"/>
                                        <p:tgtEl>
                                          <p:spTgt spid="58"/>
                                        </p:tgtEl>
                                        <p:attrNameLst>
                                          <p:attrName>ppt_w</p:attrName>
                                        </p:attrNameLst>
                                      </p:cBhvr>
                                      <p:tavLst>
                                        <p:tav tm="0">
                                          <p:val>
                                            <p:fltVal val="0"/>
                                          </p:val>
                                        </p:tav>
                                        <p:tav tm="100000">
                                          <p:val>
                                            <p:strVal val="#ppt_w"/>
                                          </p:val>
                                        </p:tav>
                                      </p:tavLst>
                                    </p:anim>
                                    <p:anim calcmode="lin" valueType="num">
                                      <p:cBhvr>
                                        <p:cTn id="30" dur="500" fill="hold"/>
                                        <p:tgtEl>
                                          <p:spTgt spid="58"/>
                                        </p:tgtEl>
                                        <p:attrNameLst>
                                          <p:attrName>ppt_h</p:attrName>
                                        </p:attrNameLst>
                                      </p:cBhvr>
                                      <p:tavLst>
                                        <p:tav tm="0">
                                          <p:val>
                                            <p:fltVal val="0"/>
                                          </p:val>
                                        </p:tav>
                                        <p:tav tm="100000">
                                          <p:val>
                                            <p:strVal val="#ppt_h"/>
                                          </p:val>
                                        </p:tav>
                                      </p:tavLst>
                                    </p:anim>
                                    <p:animEffect transition="in" filter="fade">
                                      <p:cBhvr>
                                        <p:cTn id="31" dur="500"/>
                                        <p:tgtEl>
                                          <p:spTgt spid="58"/>
                                        </p:tgtEl>
                                      </p:cBhvr>
                                    </p:animEffect>
                                  </p:childTnLst>
                                  <p:subTnLst>
                                    <p:audio>
                                      <p:cMediaNode>
                                        <p:cTn display="0" masterRel="sameClick">
                                          <p:stCondLst>
                                            <p:cond evt="begin" delay="0">
                                              <p:tn val="27"/>
                                            </p:cond>
                                          </p:stCondLst>
                                          <p:endCondLst>
                                            <p:cond evt="onStopAudio" delay="0">
                                              <p:tgtEl>
                                                <p:sldTgt/>
                                              </p:tgtEl>
                                            </p:cond>
                                          </p:endCondLst>
                                        </p:cTn>
                                        <p:tgtEl>
                                          <p:sndTgt r:embed="rId3"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58"/>
                                        </p:tgtEl>
                                      </p:cBhvr>
                                    </p:animEffect>
                                    <p:animScale>
                                      <p:cBhvr>
                                        <p:cTn id="34" dur="250" autoRev="1" fill="hold"/>
                                        <p:tgtEl>
                                          <p:spTgt spid="58"/>
                                        </p:tgtEl>
                                      </p:cBhvr>
                                      <p:by x="105000" y="105000"/>
                                    </p:animScale>
                                  </p:childTnLst>
                                </p:cTn>
                              </p:par>
                            </p:childTnLst>
                          </p:cTn>
                        </p:par>
                      </p:childTnLst>
                    </p:cTn>
                  </p:par>
                </p:childTnLst>
              </p:cTn>
              <p:nextCondLst>
                <p:cond evt="onClick" delay="0">
                  <p:tgtEl>
                    <p:spTgt spid="55"/>
                  </p:tgtEl>
                </p:cond>
              </p:nextCondLst>
            </p:seq>
            <p:seq concurrent="1" nextAc="seek">
              <p:cTn id="35" restart="whenNotActive" fill="hold" evtFilter="cancelBubble" nodeType="interactiveSeq">
                <p:stCondLst>
                  <p:cond evt="onClick" delay="0">
                    <p:tgtEl>
                      <p:spTgt spid="65"/>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66"/>
                                        </p:tgtEl>
                                        <p:attrNameLst>
                                          <p:attrName>style.visibility</p:attrName>
                                        </p:attrNameLst>
                                      </p:cBhvr>
                                      <p:to>
                                        <p:strVal val="visible"/>
                                      </p:to>
                                    </p:set>
                                    <p:anim calcmode="lin" valueType="num">
                                      <p:cBhvr>
                                        <p:cTn id="40" dur="500" fill="hold"/>
                                        <p:tgtEl>
                                          <p:spTgt spid="66"/>
                                        </p:tgtEl>
                                        <p:attrNameLst>
                                          <p:attrName>ppt_w</p:attrName>
                                        </p:attrNameLst>
                                      </p:cBhvr>
                                      <p:tavLst>
                                        <p:tav tm="0">
                                          <p:val>
                                            <p:fltVal val="0"/>
                                          </p:val>
                                        </p:tav>
                                        <p:tav tm="100000">
                                          <p:val>
                                            <p:strVal val="#ppt_w"/>
                                          </p:val>
                                        </p:tav>
                                      </p:tavLst>
                                    </p:anim>
                                    <p:anim calcmode="lin" valueType="num">
                                      <p:cBhvr>
                                        <p:cTn id="41" dur="500" fill="hold"/>
                                        <p:tgtEl>
                                          <p:spTgt spid="66"/>
                                        </p:tgtEl>
                                        <p:attrNameLst>
                                          <p:attrName>ppt_h</p:attrName>
                                        </p:attrNameLst>
                                      </p:cBhvr>
                                      <p:tavLst>
                                        <p:tav tm="0">
                                          <p:val>
                                            <p:fltVal val="0"/>
                                          </p:val>
                                        </p:tav>
                                        <p:tav tm="100000">
                                          <p:val>
                                            <p:strVal val="#ppt_h"/>
                                          </p:val>
                                        </p:tav>
                                      </p:tavLst>
                                    </p:anim>
                                    <p:animEffect transition="in" filter="fade">
                                      <p:cBhvr>
                                        <p:cTn id="42" dur="500"/>
                                        <p:tgtEl>
                                          <p:spTgt spid="66"/>
                                        </p:tgtEl>
                                      </p:cBhvr>
                                    </p:animEffect>
                                  </p:childTnLst>
                                  <p:subTnLst>
                                    <p:audio>
                                      <p:cMediaNode>
                                        <p:cTn display="0" masterRel="sameClick">
                                          <p:stCondLst>
                                            <p:cond evt="begin" delay="0">
                                              <p:tn val="38"/>
                                            </p:cond>
                                          </p:stCondLst>
                                          <p:endCondLst>
                                            <p:cond evt="onStopAudio" delay="0">
                                              <p:tgtEl>
                                                <p:sldTgt/>
                                              </p:tgtEl>
                                            </p:cond>
                                          </p:endCondLst>
                                        </p:cTn>
                                        <p:tgtEl>
                                          <p:sndTgt r:embed="rId3" name="Bling.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66"/>
                                        </p:tgtEl>
                                      </p:cBhvr>
                                    </p:animEffect>
                                    <p:animScale>
                                      <p:cBhvr>
                                        <p:cTn id="45" dur="250" autoRev="1" fill="hold"/>
                                        <p:tgtEl>
                                          <p:spTgt spid="66"/>
                                        </p:tgtEl>
                                      </p:cBhvr>
                                      <p:by x="105000" y="105000"/>
                                    </p:animScale>
                                  </p:childTnLst>
                                </p:cTn>
                              </p:par>
                            </p:childTnLst>
                          </p:cTn>
                        </p:par>
                      </p:childTnLst>
                    </p:cTn>
                  </p:par>
                </p:childTnLst>
              </p:cTn>
              <p:nextCondLst>
                <p:cond evt="onClick" delay="0">
                  <p:tgtEl>
                    <p:spTgt spid="65"/>
                  </p:tgtEl>
                </p:cond>
              </p:nextCondLst>
            </p:seq>
            <p:seq concurrent="1" nextAc="seek">
              <p:cTn id="46" restart="whenNotActive" fill="hold" evtFilter="cancelBubble" nodeType="interactiveSeq">
                <p:stCondLst>
                  <p:cond evt="onClick" delay="0">
                    <p:tgtEl>
                      <p:spTgt spid="2"/>
                    </p:tgtEl>
                  </p:cond>
                </p:stCondLst>
                <p:endSync evt="end" delay="0">
                  <p:rtn val="all"/>
                </p:endSync>
                <p:childTnLst>
                  <p:par>
                    <p:cTn id="47" fill="hold">
                      <p:stCondLst>
                        <p:cond delay="0"/>
                      </p:stCondLst>
                      <p:childTnLst>
                        <p:par>
                          <p:cTn id="48" fill="hold">
                            <p:stCondLst>
                              <p:cond delay="0"/>
                            </p:stCondLst>
                            <p:childTnLst>
                              <p:par>
                                <p:cTn id="49" presetID="53" presetClass="entr" presetSubtype="16" fill="hold" grpId="0" nodeType="withEffect">
                                  <p:stCondLst>
                                    <p:cond delay="0"/>
                                  </p:stCondLst>
                                  <p:childTnLst>
                                    <p:set>
                                      <p:cBhvr>
                                        <p:cTn id="50" dur="1" fill="hold">
                                          <p:stCondLst>
                                            <p:cond delay="0"/>
                                          </p:stCondLst>
                                        </p:cTn>
                                        <p:tgtEl>
                                          <p:spTgt spid="3"/>
                                        </p:tgtEl>
                                        <p:attrNameLst>
                                          <p:attrName>style.visibility</p:attrName>
                                        </p:attrNameLst>
                                      </p:cBhvr>
                                      <p:to>
                                        <p:strVal val="visible"/>
                                      </p:to>
                                    </p:set>
                                    <p:anim calcmode="lin" valueType="num">
                                      <p:cBhvr>
                                        <p:cTn id="51" dur="500" fill="hold"/>
                                        <p:tgtEl>
                                          <p:spTgt spid="3"/>
                                        </p:tgtEl>
                                        <p:attrNameLst>
                                          <p:attrName>ppt_w</p:attrName>
                                        </p:attrNameLst>
                                      </p:cBhvr>
                                      <p:tavLst>
                                        <p:tav tm="0">
                                          <p:val>
                                            <p:fltVal val="0"/>
                                          </p:val>
                                        </p:tav>
                                        <p:tav tm="100000">
                                          <p:val>
                                            <p:strVal val="#ppt_w"/>
                                          </p:val>
                                        </p:tav>
                                      </p:tavLst>
                                    </p:anim>
                                    <p:anim calcmode="lin" valueType="num">
                                      <p:cBhvr>
                                        <p:cTn id="52" dur="500" fill="hold"/>
                                        <p:tgtEl>
                                          <p:spTgt spid="3"/>
                                        </p:tgtEl>
                                        <p:attrNameLst>
                                          <p:attrName>ppt_h</p:attrName>
                                        </p:attrNameLst>
                                      </p:cBhvr>
                                      <p:tavLst>
                                        <p:tav tm="0">
                                          <p:val>
                                            <p:fltVal val="0"/>
                                          </p:val>
                                        </p:tav>
                                        <p:tav tm="100000">
                                          <p:val>
                                            <p:strVal val="#ppt_h"/>
                                          </p:val>
                                        </p:tav>
                                      </p:tavLst>
                                    </p:anim>
                                    <p:animEffect transition="in" filter="fade">
                                      <p:cBhvr>
                                        <p:cTn id="53" dur="500"/>
                                        <p:tgtEl>
                                          <p:spTgt spid="3"/>
                                        </p:tgtEl>
                                      </p:cBhvr>
                                    </p:animEffect>
                                  </p:childTnLst>
                                  <p:subTnLst>
                                    <p:audio>
                                      <p:cMediaNode>
                                        <p:cTn display="0" masterRel="sameClick">
                                          <p:stCondLst>
                                            <p:cond evt="begin" delay="0">
                                              <p:tn val="49"/>
                                            </p:cond>
                                          </p:stCondLst>
                                          <p:endCondLst>
                                            <p:cond evt="onStopAudio" delay="0">
                                              <p:tgtEl>
                                                <p:sldTgt/>
                                              </p:tgtEl>
                                            </p:cond>
                                          </p:endCondLst>
                                        </p:cTn>
                                        <p:tgtEl>
                                          <p:sndTgt r:embed="rId4" name="applause.wav"/>
                                        </p:tgtEl>
                                      </p:cMediaNode>
                                    </p:audio>
                                  </p:subTnLst>
                                </p:cTn>
                              </p:par>
                              <p:par>
                                <p:cTn id="54" presetID="26" presetClass="emph" presetSubtype="0" fill="hold" grpId="1" nodeType="withEffect">
                                  <p:stCondLst>
                                    <p:cond delay="500"/>
                                  </p:stCondLst>
                                  <p:childTnLst>
                                    <p:animEffect transition="out" filter="fade">
                                      <p:cBhvr>
                                        <p:cTn id="55" dur="500" tmFilter="0, 0; .2, .5; .8, .5; 1, 0"/>
                                        <p:tgtEl>
                                          <p:spTgt spid="3"/>
                                        </p:tgtEl>
                                      </p:cBhvr>
                                    </p:animEffect>
                                    <p:animScale>
                                      <p:cBhvr>
                                        <p:cTn id="56" dur="250" autoRev="1" fill="hold"/>
                                        <p:tgtEl>
                                          <p:spTgt spid="3"/>
                                        </p:tgtEl>
                                      </p:cBhvr>
                                      <p:by x="105000" y="105000"/>
                                    </p:animScale>
                                  </p:childTnLst>
                                </p:cTn>
                              </p:par>
                              <p:par>
                                <p:cTn id="57"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8" dur="2000" fill="hold"/>
                                        <p:tgtEl>
                                          <p:spTgt spid="102"/>
                                        </p:tgtEl>
                                        <p:attrNameLst>
                                          <p:attrName>ppt_x</p:attrName>
                                          <p:attrName>ppt_y</p:attrName>
                                        </p:attrNameLst>
                                      </p:cBhvr>
                                    </p:animMotion>
                                  </p:childTnLst>
                                </p:cTn>
                              </p:par>
                              <p:par>
                                <p:cTn id="59"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60" dur="2000" fill="hold"/>
                                        <p:tgtEl>
                                          <p:spTgt spid="110"/>
                                        </p:tgtEl>
                                        <p:attrNameLst>
                                          <p:attrName>ppt_x</p:attrName>
                                          <p:attrName>ppt_y</p:attrName>
                                        </p:attrNameLst>
                                      </p:cBhvr>
                                    </p:animMotion>
                                  </p:childTnLst>
                                </p:cTn>
                              </p:par>
                              <p:par>
                                <p:cTn id="6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2000" fill="hold"/>
                                        <p:tgtEl>
                                          <p:spTgt spid="103"/>
                                        </p:tgtEl>
                                        <p:attrNameLst>
                                          <p:attrName>ppt_x</p:attrName>
                                          <p:attrName>ppt_y</p:attrName>
                                        </p:attrNameLst>
                                      </p:cBhvr>
                                    </p:animMotion>
                                  </p:childTnLst>
                                </p:cTn>
                              </p:par>
                              <p:par>
                                <p:cTn id="63"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64" dur="2000" fill="hold"/>
                                        <p:tgtEl>
                                          <p:spTgt spid="101"/>
                                        </p:tgtEl>
                                        <p:attrNameLst>
                                          <p:attrName>ppt_x</p:attrName>
                                          <p:attrName>ppt_y</p:attrName>
                                        </p:attrNameLst>
                                      </p:cBhvr>
                                    </p:animMotion>
                                  </p:childTnLst>
                                </p:cTn>
                              </p:par>
                              <p:par>
                                <p:cTn id="65"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66" dur="2000" fill="hold"/>
                                        <p:tgtEl>
                                          <p:spTgt spid="104"/>
                                        </p:tgtEl>
                                        <p:attrNameLst>
                                          <p:attrName>ppt_x</p:attrName>
                                          <p:attrName>ppt_y</p:attrName>
                                        </p:attrNameLst>
                                      </p:cBhvr>
                                    </p:animMotion>
                                  </p:childTnLst>
                                </p:cTn>
                              </p:par>
                              <p:par>
                                <p:cTn id="67"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68" dur="2000" fill="hold"/>
                                        <p:tgtEl>
                                          <p:spTgt spid="105"/>
                                        </p:tgtEl>
                                        <p:attrNameLst>
                                          <p:attrName>ppt_x</p:attrName>
                                          <p:attrName>ppt_y</p:attrName>
                                        </p:attrNameLst>
                                      </p:cBhvr>
                                      <p:rCtr x="-4792" y="65810"/>
                                    </p:animMotion>
                                  </p:childTnLst>
                                </p:cTn>
                              </p:par>
                              <p:par>
                                <p:cTn id="69"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70" dur="2000" fill="hold"/>
                                        <p:tgtEl>
                                          <p:spTgt spid="109"/>
                                        </p:tgtEl>
                                        <p:attrNameLst>
                                          <p:attrName>ppt_x</p:attrName>
                                          <p:attrName>ppt_y</p:attrName>
                                        </p:attrNameLst>
                                      </p:cBhvr>
                                    </p:animMotion>
                                  </p:childTnLst>
                                </p:cTn>
                              </p:par>
                              <p:par>
                                <p:cTn id="71"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2" dur="2000" fill="hold"/>
                                        <p:tgtEl>
                                          <p:spTgt spid="106"/>
                                        </p:tgtEl>
                                        <p:attrNameLst>
                                          <p:attrName>ppt_x</p:attrName>
                                          <p:attrName>ppt_y</p:attrName>
                                        </p:attrNameLst>
                                      </p:cBhvr>
                                    </p:animMotion>
                                  </p:childTnLst>
                                </p:cTn>
                              </p:par>
                              <p:par>
                                <p:cTn id="73"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74" dur="2000" fill="hold"/>
                                        <p:tgtEl>
                                          <p:spTgt spid="107"/>
                                        </p:tgtEl>
                                        <p:attrNameLst>
                                          <p:attrName>ppt_x</p:attrName>
                                          <p:attrName>ppt_y</p:attrName>
                                        </p:attrNameLst>
                                      </p:cBhvr>
                                    </p:animMotion>
                                  </p:childTnLst>
                                </p:cTn>
                              </p:par>
                              <p:par>
                                <p:cTn id="75"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76" dur="2000" fill="hold"/>
                                        <p:tgtEl>
                                          <p:spTgt spid="108"/>
                                        </p:tgtEl>
                                        <p:attrNameLst>
                                          <p:attrName>ppt_x</p:attrName>
                                          <p:attrName>ppt_y</p:attrName>
                                        </p:attrNameLst>
                                      </p:cBhvr>
                                    </p:animMotion>
                                  </p:childTnLst>
                                </p:cTn>
                              </p:par>
                              <p:par>
                                <p:cTn id="77"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8" dur="2000" fill="hold"/>
                                        <p:tgtEl>
                                          <p:spTgt spid="111"/>
                                        </p:tgtEl>
                                        <p:attrNameLst>
                                          <p:attrName>ppt_x</p:attrName>
                                          <p:attrName>ppt_y</p:attrName>
                                        </p:attrNameLst>
                                      </p:cBhvr>
                                    </p:animMotion>
                                  </p:childTnLst>
                                </p:cTn>
                              </p:par>
                              <p:par>
                                <p:cTn id="79"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0" dur="2000" fill="hold"/>
                                        <p:tgtEl>
                                          <p:spTgt spid="113"/>
                                        </p:tgtEl>
                                        <p:attrNameLst>
                                          <p:attrName>ppt_x</p:attrName>
                                          <p:attrName>ppt_y</p:attrName>
                                        </p:attrNameLst>
                                      </p:cBhvr>
                                    </p:animMotion>
                                  </p:childTnLst>
                                </p:cTn>
                              </p:par>
                              <p:par>
                                <p:cTn id="8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2" dur="2000" fill="hold"/>
                                        <p:tgtEl>
                                          <p:spTgt spid="112"/>
                                        </p:tgtEl>
                                        <p:attrNameLst>
                                          <p:attrName>ppt_x</p:attrName>
                                          <p:attrName>ppt_y</p:attrName>
                                        </p:attrNameLst>
                                      </p:cBhvr>
                                    </p:animMotion>
                                  </p:childTnLst>
                                </p:cTn>
                              </p:par>
                              <p:par>
                                <p:cTn id="83"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84" dur="2000" fill="hold"/>
                                        <p:tgtEl>
                                          <p:spTgt spid="114"/>
                                        </p:tgtEl>
                                        <p:attrNameLst>
                                          <p:attrName>ppt_x</p:attrName>
                                          <p:attrName>ppt_y</p:attrName>
                                        </p:attrNameLst>
                                      </p:cBhvr>
                                      <p:rCtr x="18750" y="58287"/>
                                    </p:animMotion>
                                  </p:childTnLst>
                                </p:cTn>
                              </p:par>
                              <p:par>
                                <p:cTn id="85"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86" dur="2000" fill="hold"/>
                                        <p:tgtEl>
                                          <p:spTgt spid="115"/>
                                        </p:tgtEl>
                                        <p:attrNameLst>
                                          <p:attrName>ppt_x</p:attrName>
                                          <p:attrName>ppt_y</p:attrName>
                                        </p:attrNameLst>
                                      </p:cBhvr>
                                    </p:animMotion>
                                  </p:childTnLst>
                                </p:cTn>
                              </p:par>
                              <p:par>
                                <p:cTn id="87"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8" dur="2000" fill="hold"/>
                                        <p:tgtEl>
                                          <p:spTgt spid="116"/>
                                        </p:tgtEl>
                                        <p:attrNameLst>
                                          <p:attrName>ppt_x</p:attrName>
                                          <p:attrName>ppt_y</p:attrName>
                                        </p:attrNameLst>
                                      </p:cBhvr>
                                    </p:animMotion>
                                  </p:childTnLst>
                                </p:cTn>
                              </p:par>
                              <p:par>
                                <p:cTn id="89"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90" dur="2000" fill="hold"/>
                                        <p:tgtEl>
                                          <p:spTgt spid="117"/>
                                        </p:tgtEl>
                                        <p:attrNameLst>
                                          <p:attrName>ppt_x</p:attrName>
                                          <p:attrName>ppt_y</p:attrName>
                                        </p:attrNameLst>
                                      </p:cBhvr>
                                    </p:animMotion>
                                  </p:childTnLst>
                                </p:cTn>
                              </p:par>
                              <p:par>
                                <p:cTn id="91"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92" dur="2000" fill="hold"/>
                                        <p:tgtEl>
                                          <p:spTgt spid="119"/>
                                        </p:tgtEl>
                                        <p:attrNameLst>
                                          <p:attrName>ppt_x</p:attrName>
                                          <p:attrName>ppt_y</p:attrName>
                                        </p:attrNameLst>
                                      </p:cBhvr>
                                    </p:animMotion>
                                  </p:childTnLst>
                                </p:cTn>
                              </p:par>
                              <p:par>
                                <p:cTn id="9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4" dur="2000" fill="hold"/>
                                        <p:tgtEl>
                                          <p:spTgt spid="118"/>
                                        </p:tgtEl>
                                        <p:attrNameLst>
                                          <p:attrName>ppt_x</p:attrName>
                                          <p:attrName>ppt_y</p:attrName>
                                        </p:attrNameLst>
                                      </p:cBhvr>
                                    </p:animMotion>
                                  </p:childTnLst>
                                </p:cTn>
                              </p:par>
                              <p:par>
                                <p:cTn id="95"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6" dur="2000" fill="hold"/>
                                        <p:tgtEl>
                                          <p:spTgt spid="120"/>
                                        </p:tgtEl>
                                        <p:attrNameLst>
                                          <p:attrName>ppt_x</p:attrName>
                                          <p:attrName>ppt_y</p:attrName>
                                        </p:attrNameLst>
                                      </p:cBhvr>
                                    </p:animMotion>
                                  </p:childTnLst>
                                </p:cTn>
                              </p:par>
                              <p:par>
                                <p:cTn id="97"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98" dur="2000" fill="hold"/>
                                        <p:tgtEl>
                                          <p:spTgt spid="121"/>
                                        </p:tgtEl>
                                        <p:attrNameLst>
                                          <p:attrName>ppt_x</p:attrName>
                                          <p:attrName>ppt_y</p:attrName>
                                        </p:attrNameLst>
                                      </p:cBhvr>
                                    </p:animMotion>
                                  </p:childTnLst>
                                </p:cTn>
                              </p:par>
                              <p:par>
                                <p:cTn id="9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00" dur="2000" fill="hold"/>
                                        <p:tgtEl>
                                          <p:spTgt spid="122"/>
                                        </p:tgtEl>
                                        <p:attrNameLst>
                                          <p:attrName>ppt_x</p:attrName>
                                          <p:attrName>ppt_y</p:attrName>
                                        </p:attrNameLst>
                                      </p:cBhvr>
                                    </p:animMotion>
                                  </p:childTnLst>
                                </p:cTn>
                              </p:par>
                              <p:par>
                                <p:cTn id="10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2" dur="2000" fill="hold"/>
                                        <p:tgtEl>
                                          <p:spTgt spid="123"/>
                                        </p:tgtEl>
                                        <p:attrNameLst>
                                          <p:attrName>ppt_x</p:attrName>
                                          <p:attrName>ppt_y</p:attrName>
                                        </p:attrNameLst>
                                      </p:cBhvr>
                                    </p:animMotion>
                                  </p:childTnLst>
                                </p:cTn>
                              </p:par>
                              <p:par>
                                <p:cTn id="103"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04" dur="2000" fill="hold"/>
                                        <p:tgtEl>
                                          <p:spTgt spid="124"/>
                                        </p:tgtEl>
                                        <p:attrNameLst>
                                          <p:attrName>ppt_x</p:attrName>
                                          <p:attrName>ppt_y</p:attrName>
                                        </p:attrNameLst>
                                      </p:cBhvr>
                                    </p:animMotion>
                                  </p:childTnLst>
                                </p:cTn>
                              </p:par>
                              <p:par>
                                <p:cTn id="10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06" dur="2000" fill="hold"/>
                                        <p:tgtEl>
                                          <p:spTgt spid="125"/>
                                        </p:tgtEl>
                                        <p:attrNameLst>
                                          <p:attrName>ppt_x</p:attrName>
                                          <p:attrName>ppt_y</p:attrName>
                                        </p:attrNameLst>
                                      </p:cBhvr>
                                    </p:animMotion>
                                  </p:childTnLst>
                                </p:cTn>
                              </p:par>
                              <p:par>
                                <p:cTn id="10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08" dur="2000" fill="hold"/>
                                        <p:tgtEl>
                                          <p:spTgt spid="127"/>
                                        </p:tgtEl>
                                        <p:attrNameLst>
                                          <p:attrName>ppt_x</p:attrName>
                                          <p:attrName>ppt_y</p:attrName>
                                        </p:attrNameLst>
                                      </p:cBhvr>
                                    </p:animMotion>
                                  </p:childTnLst>
                                </p:cTn>
                              </p:par>
                              <p:par>
                                <p:cTn id="10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0" dur="2000" fill="hold"/>
                                        <p:tgtEl>
                                          <p:spTgt spid="126"/>
                                        </p:tgtEl>
                                        <p:attrNameLst>
                                          <p:attrName>ppt_x</p:attrName>
                                          <p:attrName>ppt_y</p:attrName>
                                        </p:attrNameLst>
                                      </p:cBhvr>
                                    </p:animMotion>
                                  </p:childTnLst>
                                </p:cTn>
                              </p:par>
                              <p:par>
                                <p:cTn id="11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2" dur="2000" fill="hold"/>
                                        <p:tgtEl>
                                          <p:spTgt spid="128"/>
                                        </p:tgtEl>
                                        <p:attrNameLst>
                                          <p:attrName>ppt_x</p:attrName>
                                          <p:attrName>ppt_y</p:attrName>
                                        </p:attrNameLst>
                                      </p:cBhvr>
                                    </p:animMotion>
                                  </p:childTnLst>
                                </p:cTn>
                              </p:par>
                              <p:par>
                                <p:cTn id="11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4" dur="2000" fill="hold"/>
                                        <p:tgtEl>
                                          <p:spTgt spid="129"/>
                                        </p:tgtEl>
                                        <p:attrNameLst>
                                          <p:attrName>ppt_x</p:attrName>
                                          <p:attrName>ppt_y</p:attrName>
                                        </p:attrNameLst>
                                      </p:cBhvr>
                                    </p:animMotion>
                                  </p:childTnLst>
                                </p:cTn>
                              </p:par>
                            </p:childTnLst>
                          </p:cTn>
                        </p:par>
                      </p:childTnLst>
                    </p:cTn>
                  </p:par>
                </p:childTnLst>
              </p:cTn>
              <p:nextCondLst>
                <p:cond evt="onClick" delay="0">
                  <p:tgtEl>
                    <p:spTgt spid="2"/>
                  </p:tgtEl>
                </p:cond>
              </p:nextCondLst>
            </p:seq>
            <p:seq concurrent="1" nextAc="seek">
              <p:cTn id="115" restart="whenNotActive" fill="hold" evtFilter="cancelBubble" nodeType="interactiveSeq">
                <p:stCondLst>
                  <p:cond evt="onClick" delay="0">
                    <p:tgtEl>
                      <p:spTgt spid="59"/>
                    </p:tgtEl>
                  </p:cond>
                </p:stCondLst>
                <p:endSync evt="end" delay="0">
                  <p:rtn val="all"/>
                </p:endSync>
                <p:childTnLst>
                  <p:par>
                    <p:cTn id="116" fill="hold">
                      <p:stCondLst>
                        <p:cond delay="0"/>
                      </p:stCondLst>
                      <p:childTnLst>
                        <p:par>
                          <p:cTn id="117" fill="hold">
                            <p:stCondLst>
                              <p:cond delay="0"/>
                            </p:stCondLst>
                            <p:childTnLst>
                              <p:par>
                                <p:cTn id="118" presetID="53" presetClass="entr" presetSubtype="16" fill="hold" grpId="0" nodeType="withEffect">
                                  <p:stCondLst>
                                    <p:cond delay="0"/>
                                  </p:stCondLst>
                                  <p:childTnLst>
                                    <p:set>
                                      <p:cBhvr>
                                        <p:cTn id="119" dur="1" fill="hold">
                                          <p:stCondLst>
                                            <p:cond delay="0"/>
                                          </p:stCondLst>
                                        </p:cTn>
                                        <p:tgtEl>
                                          <p:spTgt spid="60"/>
                                        </p:tgtEl>
                                        <p:attrNameLst>
                                          <p:attrName>style.visibility</p:attrName>
                                        </p:attrNameLst>
                                      </p:cBhvr>
                                      <p:to>
                                        <p:strVal val="visible"/>
                                      </p:to>
                                    </p:set>
                                    <p:anim calcmode="lin" valueType="num">
                                      <p:cBhvr>
                                        <p:cTn id="120" dur="500" fill="hold"/>
                                        <p:tgtEl>
                                          <p:spTgt spid="60"/>
                                        </p:tgtEl>
                                        <p:attrNameLst>
                                          <p:attrName>ppt_w</p:attrName>
                                        </p:attrNameLst>
                                      </p:cBhvr>
                                      <p:tavLst>
                                        <p:tav tm="0">
                                          <p:val>
                                            <p:fltVal val="0"/>
                                          </p:val>
                                        </p:tav>
                                        <p:tav tm="100000">
                                          <p:val>
                                            <p:strVal val="#ppt_w"/>
                                          </p:val>
                                        </p:tav>
                                      </p:tavLst>
                                    </p:anim>
                                    <p:anim calcmode="lin" valueType="num">
                                      <p:cBhvr>
                                        <p:cTn id="121" dur="500" fill="hold"/>
                                        <p:tgtEl>
                                          <p:spTgt spid="60"/>
                                        </p:tgtEl>
                                        <p:attrNameLst>
                                          <p:attrName>ppt_h</p:attrName>
                                        </p:attrNameLst>
                                      </p:cBhvr>
                                      <p:tavLst>
                                        <p:tav tm="0">
                                          <p:val>
                                            <p:fltVal val="0"/>
                                          </p:val>
                                        </p:tav>
                                        <p:tav tm="100000">
                                          <p:val>
                                            <p:strVal val="#ppt_h"/>
                                          </p:val>
                                        </p:tav>
                                      </p:tavLst>
                                    </p:anim>
                                    <p:animEffect transition="in" filter="fade">
                                      <p:cBhvr>
                                        <p:cTn id="122" dur="500"/>
                                        <p:tgtEl>
                                          <p:spTgt spid="60"/>
                                        </p:tgtEl>
                                      </p:cBhvr>
                                    </p:animEffect>
                                  </p:childTnLst>
                                  <p:subTnLst>
                                    <p:audio>
                                      <p:cMediaNode>
                                        <p:cTn display="0" masterRel="sameClick">
                                          <p:stCondLst>
                                            <p:cond evt="begin" delay="0">
                                              <p:tn val="118"/>
                                            </p:cond>
                                          </p:stCondLst>
                                          <p:endCondLst>
                                            <p:cond evt="onStopAudio" delay="0">
                                              <p:tgtEl>
                                                <p:sldTgt/>
                                              </p:tgtEl>
                                            </p:cond>
                                          </p:endCondLst>
                                        </p:cTn>
                                        <p:tgtEl>
                                          <p:sndTgt r:embed="rId3" name="Bling.wav"/>
                                        </p:tgtEl>
                                      </p:cMediaNode>
                                    </p:audio>
                                  </p:subTnLst>
                                </p:cTn>
                              </p:par>
                              <p:par>
                                <p:cTn id="123" presetID="26" presetClass="emph" presetSubtype="0" fill="hold" grpId="1" nodeType="withEffect">
                                  <p:stCondLst>
                                    <p:cond delay="500"/>
                                  </p:stCondLst>
                                  <p:childTnLst>
                                    <p:animEffect transition="out" filter="fade">
                                      <p:cBhvr>
                                        <p:cTn id="124" dur="500" tmFilter="0, 0; .2, .5; .8, .5; 1, 0"/>
                                        <p:tgtEl>
                                          <p:spTgt spid="60"/>
                                        </p:tgtEl>
                                      </p:cBhvr>
                                    </p:animEffect>
                                    <p:animScale>
                                      <p:cBhvr>
                                        <p:cTn id="125" dur="250" autoRev="1" fill="hold"/>
                                        <p:tgtEl>
                                          <p:spTgt spid="60"/>
                                        </p:tgtEl>
                                      </p:cBhvr>
                                      <p:by x="105000" y="105000"/>
                                    </p:animScale>
                                  </p:childTnLst>
                                </p:cTn>
                              </p:par>
                            </p:childTnLst>
                          </p:cTn>
                        </p:par>
                      </p:childTnLst>
                    </p:cTn>
                  </p:par>
                </p:childTnLst>
              </p:cTn>
              <p:nextCondLst>
                <p:cond evt="onClick" delay="0">
                  <p:tgtEl>
                    <p:spTgt spid="59"/>
                  </p:tgtEl>
                </p:cond>
              </p:nextCondLst>
            </p:seq>
            <p:seq concurrent="1" nextAc="seek">
              <p:cTn id="126" restart="whenNotActive" fill="hold" evtFilter="cancelBubble" nodeType="interactiveSeq">
                <p:stCondLst>
                  <p:cond evt="onClick" delay="0">
                    <p:tgtEl>
                      <p:spTgt spid="62"/>
                    </p:tgtEl>
                  </p:cond>
                </p:stCondLst>
                <p:endSync evt="end" delay="0">
                  <p:rtn val="all"/>
                </p:endSync>
                <p:childTnLst>
                  <p:par>
                    <p:cTn id="127" fill="hold">
                      <p:stCondLst>
                        <p:cond delay="0"/>
                      </p:stCondLst>
                      <p:childTnLst>
                        <p:par>
                          <p:cTn id="128" fill="hold">
                            <p:stCondLst>
                              <p:cond delay="0"/>
                            </p:stCondLst>
                            <p:childTnLst>
                              <p:par>
                                <p:cTn id="129" presetID="53" presetClass="entr" presetSubtype="16" fill="hold" grpId="0" nodeType="withEffect">
                                  <p:stCondLst>
                                    <p:cond delay="0"/>
                                  </p:stCondLst>
                                  <p:childTnLst>
                                    <p:set>
                                      <p:cBhvr>
                                        <p:cTn id="130" dur="1" fill="hold">
                                          <p:stCondLst>
                                            <p:cond delay="0"/>
                                          </p:stCondLst>
                                        </p:cTn>
                                        <p:tgtEl>
                                          <p:spTgt spid="67"/>
                                        </p:tgtEl>
                                        <p:attrNameLst>
                                          <p:attrName>style.visibility</p:attrName>
                                        </p:attrNameLst>
                                      </p:cBhvr>
                                      <p:to>
                                        <p:strVal val="visible"/>
                                      </p:to>
                                    </p:set>
                                    <p:anim calcmode="lin" valueType="num">
                                      <p:cBhvr>
                                        <p:cTn id="131" dur="500" fill="hold"/>
                                        <p:tgtEl>
                                          <p:spTgt spid="67"/>
                                        </p:tgtEl>
                                        <p:attrNameLst>
                                          <p:attrName>ppt_w</p:attrName>
                                        </p:attrNameLst>
                                      </p:cBhvr>
                                      <p:tavLst>
                                        <p:tav tm="0">
                                          <p:val>
                                            <p:fltVal val="0"/>
                                          </p:val>
                                        </p:tav>
                                        <p:tav tm="100000">
                                          <p:val>
                                            <p:strVal val="#ppt_w"/>
                                          </p:val>
                                        </p:tav>
                                      </p:tavLst>
                                    </p:anim>
                                    <p:anim calcmode="lin" valueType="num">
                                      <p:cBhvr>
                                        <p:cTn id="132" dur="500" fill="hold"/>
                                        <p:tgtEl>
                                          <p:spTgt spid="67"/>
                                        </p:tgtEl>
                                        <p:attrNameLst>
                                          <p:attrName>ppt_h</p:attrName>
                                        </p:attrNameLst>
                                      </p:cBhvr>
                                      <p:tavLst>
                                        <p:tav tm="0">
                                          <p:val>
                                            <p:fltVal val="0"/>
                                          </p:val>
                                        </p:tav>
                                        <p:tav tm="100000">
                                          <p:val>
                                            <p:strVal val="#ppt_h"/>
                                          </p:val>
                                        </p:tav>
                                      </p:tavLst>
                                    </p:anim>
                                    <p:animEffect transition="in" filter="fade">
                                      <p:cBhvr>
                                        <p:cTn id="133" dur="500"/>
                                        <p:tgtEl>
                                          <p:spTgt spid="67"/>
                                        </p:tgtEl>
                                      </p:cBhvr>
                                    </p:animEffect>
                                  </p:childTnLst>
                                  <p:subTnLst>
                                    <p:audio>
                                      <p:cMediaNode>
                                        <p:cTn display="0" masterRel="sameClick">
                                          <p:stCondLst>
                                            <p:cond evt="begin" delay="0">
                                              <p:tn val="129"/>
                                            </p:cond>
                                          </p:stCondLst>
                                          <p:endCondLst>
                                            <p:cond evt="onStopAudio" delay="0">
                                              <p:tgtEl>
                                                <p:sldTgt/>
                                              </p:tgtEl>
                                            </p:cond>
                                          </p:endCondLst>
                                        </p:cTn>
                                        <p:tgtEl>
                                          <p:sndTgt r:embed="rId3" name="Bling.wav"/>
                                        </p:tgtEl>
                                      </p:cMediaNode>
                                    </p:audio>
                                  </p:subTnLst>
                                </p:cTn>
                              </p:par>
                              <p:par>
                                <p:cTn id="134" presetID="26" presetClass="emph" presetSubtype="0" fill="hold" grpId="1" nodeType="withEffect">
                                  <p:stCondLst>
                                    <p:cond delay="500"/>
                                  </p:stCondLst>
                                  <p:childTnLst>
                                    <p:animEffect transition="out" filter="fade">
                                      <p:cBhvr>
                                        <p:cTn id="135" dur="500" tmFilter="0, 0; .2, .5; .8, .5; 1, 0"/>
                                        <p:tgtEl>
                                          <p:spTgt spid="67"/>
                                        </p:tgtEl>
                                      </p:cBhvr>
                                    </p:animEffect>
                                    <p:animScale>
                                      <p:cBhvr>
                                        <p:cTn id="136" dur="250" autoRev="1" fill="hold"/>
                                        <p:tgtEl>
                                          <p:spTgt spid="67"/>
                                        </p:tgtEl>
                                      </p:cBhvr>
                                      <p:by x="105000" y="105000"/>
                                    </p:animScale>
                                  </p:childTnLst>
                                </p:cTn>
                              </p:par>
                            </p:childTnLst>
                          </p:cTn>
                        </p:par>
                      </p:childTnLst>
                    </p:cTn>
                  </p:par>
                </p:childTnLst>
              </p:cTn>
              <p:nextCondLst>
                <p:cond evt="onClick" delay="0">
                  <p:tgtEl>
                    <p:spTgt spid="62"/>
                  </p:tgtEl>
                </p:cond>
              </p:nextCondLst>
            </p:seq>
          </p:childTnLst>
        </p:cTn>
      </p:par>
    </p:tnLst>
    <p:bldLst>
      <p:bldP spid="32" grpId="0"/>
      <p:bldP spid="32" grpId="1"/>
      <p:bldP spid="57" grpId="0"/>
      <p:bldP spid="57" grpId="1"/>
      <p:bldP spid="58" grpId="0"/>
      <p:bldP spid="58" grpId="1"/>
      <p:bldP spid="66" grpId="0"/>
      <p:bldP spid="66" grpId="1"/>
      <p:bldP spid="3" grpId="0"/>
      <p:bldP spid="3" grpId="1"/>
      <p:bldP spid="60" grpId="0"/>
      <p:bldP spid="60" grpId="1"/>
      <p:bldP spid="67" grpId="0"/>
      <p:bldP spid="67"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latin typeface="Times New Roman" panose="02020603050405020304" pitchFamily="18" charset="0"/>
                <a:cs typeface="Times New Roman" panose="02020603050405020304" pitchFamily="18" charset="0"/>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latin typeface="Times New Roman" panose="02020603050405020304" pitchFamily="18" charset="0"/>
              <a:cs typeface="Times New Roman" panose="02020603050405020304" pitchFamily="18" charset="0"/>
            </a:endParaRPr>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254861" y="1084617"/>
            <a:ext cx="9638978" cy="2860159"/>
          </a:xfrm>
          <a:prstGeom prst="roundRect">
            <a:avLst>
              <a:gd name="adj" fmla="val 11644"/>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latin typeface="Times New Roman" panose="02020603050405020304" pitchFamily="18" charset="0"/>
              <a:cs typeface="Times New Roman" panose="02020603050405020304" pitchFamily="18" charset="0"/>
            </a:endParaRPr>
          </a:p>
        </p:txBody>
      </p:sp>
      <p:grpSp>
        <p:nvGrpSpPr>
          <p:cNvPr id="68" name="Group 67">
            <a:extLst>
              <a:ext uri="{FF2B5EF4-FFF2-40B4-BE49-F238E27FC236}">
                <a16:creationId xmlns:a16="http://schemas.microsoft.com/office/drawing/2014/main" id="{63858ED7-2267-4CC5-88D9-750AC4B510B7}"/>
              </a:ext>
            </a:extLst>
          </p:cNvPr>
          <p:cNvGrpSpPr/>
          <p:nvPr/>
        </p:nvGrpSpPr>
        <p:grpSpPr>
          <a:xfrm>
            <a:off x="4426810" y="4259836"/>
            <a:ext cx="3288080" cy="880242"/>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latin typeface="Times New Roman" panose="02020603050405020304" pitchFamily="18" charset="0"/>
                <a:cs typeface="Times New Roman" panose="02020603050405020304" pitchFamily="18" charset="0"/>
              </a:endParaRPr>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a:r>
                <a:rPr lang="en-US" sz="2800" b="1">
                  <a:solidFill>
                    <a:srgbClr val="EE4036"/>
                  </a:solidFill>
                  <a:latin typeface="Times New Roman" panose="02020603050405020304" pitchFamily="18" charset="0"/>
                  <a:cs typeface="Times New Roman" panose="02020603050405020304" pitchFamily="18" charset="0"/>
                </a:rPr>
                <a:t>Đây là gì?</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latin typeface="Times New Roman" panose="02020603050405020304" pitchFamily="18" charset="0"/>
                  <a:cs typeface="Times New Roman" panose="02020603050405020304" pitchFamily="18" charset="0"/>
                </a:endParaRPr>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sz="1400" b="1" dirty="0">
                    <a:latin typeface="Times New Roman" panose="02020603050405020304" pitchFamily="18" charset="0"/>
                    <a:cs typeface="Times New Roman" panose="02020603050405020304" pitchFamily="18" charset="0"/>
                  </a:endParaRPr>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sz="1400" b="1" dirty="0">
                    <a:latin typeface="Times New Roman" panose="02020603050405020304" pitchFamily="18" charset="0"/>
                    <a:cs typeface="Times New Roman" panose="02020603050405020304" pitchFamily="18" charset="0"/>
                  </a:endParaRPr>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3574976" y="2169592"/>
            <a:ext cx="8021431" cy="584647"/>
          </a:xfrm>
          <a:prstGeom prst="rect">
            <a:avLst/>
          </a:prstGeom>
          <a:noFill/>
          <a:ln>
            <a:noFill/>
          </a:ln>
        </p:spPr>
        <p:txBody>
          <a:bodyPr wrap="square">
            <a:spAutoFit/>
          </a:bodyPr>
          <a:lstStyle/>
          <a:p>
            <a:pPr algn="ctr"/>
            <a:r>
              <a:rPr lang="en-US" sz="3200" b="1" dirty="0" err="1">
                <a:solidFill>
                  <a:srgbClr val="EE4036"/>
                </a:solidFill>
                <a:latin typeface="Times New Roman" panose="02020603050405020304" pitchFamily="18" charset="0"/>
                <a:cs typeface="Times New Roman" panose="02020603050405020304" pitchFamily="18" charset="0"/>
              </a:rPr>
              <a:t>Não</a:t>
            </a:r>
            <a:r>
              <a:rPr lang="en-US" sz="3200" b="1" dirty="0">
                <a:solidFill>
                  <a:srgbClr val="EE4036"/>
                </a:solidFill>
                <a:latin typeface="Times New Roman" panose="02020603050405020304" pitchFamily="18" charset="0"/>
                <a:cs typeface="Times New Roman" panose="02020603050405020304" pitchFamily="18" charset="0"/>
              </a:rPr>
              <a:t> </a:t>
            </a:r>
            <a:r>
              <a:rPr lang="en-US" sz="3200" b="1" dirty="0" err="1">
                <a:solidFill>
                  <a:srgbClr val="EE4036"/>
                </a:solidFill>
                <a:latin typeface="Times New Roman" panose="02020603050405020304" pitchFamily="18" charset="0"/>
                <a:cs typeface="Times New Roman" panose="02020603050405020304" pitchFamily="18" charset="0"/>
              </a:rPr>
              <a:t>bộ</a:t>
            </a:r>
            <a:r>
              <a:rPr lang="en-US" sz="3200" b="1" dirty="0">
                <a:solidFill>
                  <a:srgbClr val="EE4036"/>
                </a:solidFill>
                <a:latin typeface="Times New Roman" panose="02020603050405020304" pitchFamily="18" charset="0"/>
                <a:cs typeface="Times New Roman" panose="02020603050405020304" pitchFamily="18" charset="0"/>
              </a:rPr>
              <a:t> </a:t>
            </a:r>
            <a:r>
              <a:rPr lang="en-US" sz="3200" b="1" dirty="0" err="1">
                <a:solidFill>
                  <a:srgbClr val="EE4036"/>
                </a:solidFill>
                <a:latin typeface="Times New Roman" panose="02020603050405020304" pitchFamily="18" charset="0"/>
                <a:cs typeface="Times New Roman" panose="02020603050405020304" pitchFamily="18" charset="0"/>
              </a:rPr>
              <a:t>và</a:t>
            </a:r>
            <a:r>
              <a:rPr lang="en-US" sz="3200" b="1" dirty="0">
                <a:solidFill>
                  <a:srgbClr val="EE4036"/>
                </a:solidFill>
                <a:latin typeface="Times New Roman" panose="02020603050405020304" pitchFamily="18" charset="0"/>
                <a:cs typeface="Times New Roman" panose="02020603050405020304" pitchFamily="18" charset="0"/>
              </a:rPr>
              <a:t> </a:t>
            </a:r>
            <a:r>
              <a:rPr lang="en-US" sz="3200" b="1" dirty="0" err="1">
                <a:solidFill>
                  <a:srgbClr val="EE4036"/>
                </a:solidFill>
                <a:latin typeface="Times New Roman" panose="02020603050405020304" pitchFamily="18" charset="0"/>
                <a:cs typeface="Times New Roman" panose="02020603050405020304" pitchFamily="18" charset="0"/>
              </a:rPr>
              <a:t>tủy</a:t>
            </a:r>
            <a:r>
              <a:rPr lang="en-US" sz="3200" b="1" dirty="0">
                <a:solidFill>
                  <a:srgbClr val="EE4036"/>
                </a:solidFill>
                <a:latin typeface="Times New Roman" panose="02020603050405020304" pitchFamily="18" charset="0"/>
                <a:cs typeface="Times New Roman" panose="02020603050405020304" pitchFamily="18" charset="0"/>
              </a:rPr>
              <a:t> </a:t>
            </a:r>
            <a:r>
              <a:rPr lang="en-US" sz="3200" b="1" dirty="0" err="1">
                <a:solidFill>
                  <a:srgbClr val="EE4036"/>
                </a:solidFill>
                <a:latin typeface="Times New Roman" panose="02020603050405020304" pitchFamily="18" charset="0"/>
                <a:cs typeface="Times New Roman" panose="02020603050405020304" pitchFamily="18" charset="0"/>
              </a:rPr>
              <a:t>sống</a:t>
            </a:r>
            <a:r>
              <a:rPr lang="en-US" sz="3200" b="1" dirty="0">
                <a:solidFill>
                  <a:srgbClr val="EE4036"/>
                </a:solidFill>
                <a:latin typeface="Times New Roman" panose="02020603050405020304" pitchFamily="18" charset="0"/>
                <a:cs typeface="Times New Roman" panose="02020603050405020304" pitchFamily="18" charset="0"/>
              </a:rPr>
              <a:t> </a:t>
            </a:r>
            <a:r>
              <a:rPr lang="en-US" sz="3200" b="1" dirty="0" err="1">
                <a:solidFill>
                  <a:srgbClr val="EE4036"/>
                </a:solidFill>
                <a:latin typeface="Times New Roman" panose="02020603050405020304" pitchFamily="18" charset="0"/>
                <a:cs typeface="Times New Roman" panose="02020603050405020304" pitchFamily="18" charset="0"/>
              </a:rPr>
              <a:t>giúp</a:t>
            </a:r>
            <a:r>
              <a:rPr lang="en-US" sz="3200" b="1" dirty="0">
                <a:solidFill>
                  <a:srgbClr val="EE4036"/>
                </a:solidFill>
                <a:latin typeface="Times New Roman" panose="02020603050405020304" pitchFamily="18" charset="0"/>
                <a:cs typeface="Times New Roman" panose="02020603050405020304" pitchFamily="18" charset="0"/>
              </a:rPr>
              <a:t> </a:t>
            </a:r>
            <a:r>
              <a:rPr lang="en-US" sz="3200" b="1" dirty="0" err="1">
                <a:solidFill>
                  <a:srgbClr val="EE4036"/>
                </a:solidFill>
                <a:latin typeface="Times New Roman" panose="02020603050405020304" pitchFamily="18" charset="0"/>
                <a:cs typeface="Times New Roman" panose="02020603050405020304" pitchFamily="18" charset="0"/>
              </a:rPr>
              <a:t>xử</a:t>
            </a:r>
            <a:r>
              <a:rPr lang="en-US" sz="3200" b="1" dirty="0">
                <a:solidFill>
                  <a:srgbClr val="EE4036"/>
                </a:solidFill>
                <a:latin typeface="Times New Roman" panose="02020603050405020304" pitchFamily="18" charset="0"/>
                <a:cs typeface="Times New Roman" panose="02020603050405020304" pitchFamily="18" charset="0"/>
              </a:rPr>
              <a:t> </a:t>
            </a:r>
            <a:r>
              <a:rPr lang="en-US" sz="3200" b="1" dirty="0" err="1">
                <a:solidFill>
                  <a:srgbClr val="EE4036"/>
                </a:solidFill>
                <a:latin typeface="Times New Roman" panose="02020603050405020304" pitchFamily="18" charset="0"/>
                <a:cs typeface="Times New Roman" panose="02020603050405020304" pitchFamily="18" charset="0"/>
              </a:rPr>
              <a:t>lí</a:t>
            </a:r>
            <a:r>
              <a:rPr lang="en-US" sz="3200" b="1" dirty="0">
                <a:solidFill>
                  <a:srgbClr val="EE4036"/>
                </a:solidFill>
                <a:latin typeface="Times New Roman" panose="02020603050405020304" pitchFamily="18" charset="0"/>
                <a:cs typeface="Times New Roman" panose="02020603050405020304" pitchFamily="18" charset="0"/>
              </a:rPr>
              <a:t>__</a:t>
            </a:r>
          </a:p>
        </p:txBody>
      </p:sp>
      <p:sp>
        <p:nvSpPr>
          <p:cNvPr id="39" name="!!o6a">
            <a:extLst>
              <a:ext uri="{FF2B5EF4-FFF2-40B4-BE49-F238E27FC236}">
                <a16:creationId xmlns:a16="http://schemas.microsoft.com/office/drawing/2014/main" id="{A69446C8-8AE1-4684-80C5-705063A5E993}"/>
              </a:ext>
            </a:extLst>
          </p:cNvPr>
          <p:cNvSpPr/>
          <p:nvPr/>
        </p:nvSpPr>
        <p:spPr>
          <a:xfrm>
            <a:off x="3810010" y="5542602"/>
            <a:ext cx="1007103" cy="100710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Times New Roman" panose="02020603050405020304" pitchFamily="18" charset="0"/>
              <a:cs typeface="Times New Roman" panose="02020603050405020304" pitchFamily="18" charset="0"/>
            </a:endParaRPr>
          </a:p>
        </p:txBody>
      </p:sp>
      <p:sp>
        <p:nvSpPr>
          <p:cNvPr id="48" name="!!6a">
            <a:extLst>
              <a:ext uri="{FF2B5EF4-FFF2-40B4-BE49-F238E27FC236}">
                <a16:creationId xmlns:a16="http://schemas.microsoft.com/office/drawing/2014/main" id="{1A2132AA-48E4-495E-A5D0-6D2BBB8C76E1}"/>
              </a:ext>
            </a:extLst>
          </p:cNvPr>
          <p:cNvSpPr txBox="1"/>
          <p:nvPr/>
        </p:nvSpPr>
        <p:spPr>
          <a:xfrm>
            <a:off x="3959333" y="5630814"/>
            <a:ext cx="680487" cy="92309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ô</a:t>
            </a:r>
          </a:p>
        </p:txBody>
      </p:sp>
      <p:pic>
        <p:nvPicPr>
          <p:cNvPr id="50" name="Picture 49">
            <a:extLst>
              <a:ext uri="{FF2B5EF4-FFF2-40B4-BE49-F238E27FC236}">
                <a16:creationId xmlns:a16="http://schemas.microsoft.com/office/drawing/2014/main" id="{83136700-02CF-4442-BDBD-D1E14B1CE35B}"/>
              </a:ext>
            </a:extLst>
          </p:cNvPr>
          <p:cNvPicPr>
            <a:picLocks noChangeAspect="1"/>
          </p:cNvPicPr>
          <p:nvPr/>
        </p:nvPicPr>
        <p:blipFill>
          <a:blip r:embed="rId6"/>
          <a:stretch>
            <a:fillRect/>
          </a:stretch>
        </p:blipFill>
        <p:spPr>
          <a:xfrm>
            <a:off x="4762378" y="-700161"/>
            <a:ext cx="359906" cy="214559"/>
          </a:xfrm>
          <a:prstGeom prst="rect">
            <a:avLst/>
          </a:prstGeom>
        </p:spPr>
      </p:pic>
      <p:pic>
        <p:nvPicPr>
          <p:cNvPr id="51" name="Picture 50">
            <a:extLst>
              <a:ext uri="{FF2B5EF4-FFF2-40B4-BE49-F238E27FC236}">
                <a16:creationId xmlns:a16="http://schemas.microsoft.com/office/drawing/2014/main" id="{EC6B3A13-B1A5-4E10-97C1-2708BDFA808E}"/>
              </a:ext>
            </a:extLst>
          </p:cNvPr>
          <p:cNvPicPr>
            <a:picLocks noChangeAspect="1"/>
          </p:cNvPicPr>
          <p:nvPr/>
        </p:nvPicPr>
        <p:blipFill>
          <a:blip r:embed="rId7"/>
          <a:stretch>
            <a:fillRect/>
          </a:stretch>
        </p:blipFill>
        <p:spPr>
          <a:xfrm>
            <a:off x="2488274" y="-749284"/>
            <a:ext cx="359906" cy="214559"/>
          </a:xfrm>
          <a:prstGeom prst="rect">
            <a:avLst/>
          </a:prstGeom>
        </p:spPr>
      </p:pic>
      <p:pic>
        <p:nvPicPr>
          <p:cNvPr id="52" name="Picture 51">
            <a:extLst>
              <a:ext uri="{FF2B5EF4-FFF2-40B4-BE49-F238E27FC236}">
                <a16:creationId xmlns:a16="http://schemas.microsoft.com/office/drawing/2014/main" id="{7437B6B6-F3C4-4CCC-916A-917CDE9900CC}"/>
              </a:ext>
            </a:extLst>
          </p:cNvPr>
          <p:cNvPicPr>
            <a:picLocks noChangeAspect="1"/>
          </p:cNvPicPr>
          <p:nvPr/>
        </p:nvPicPr>
        <p:blipFill>
          <a:blip r:embed="rId8"/>
          <a:stretch>
            <a:fillRect/>
          </a:stretch>
        </p:blipFill>
        <p:spPr>
          <a:xfrm>
            <a:off x="4027389" y="-1079701"/>
            <a:ext cx="359906" cy="218018"/>
          </a:xfrm>
          <a:prstGeom prst="rect">
            <a:avLst/>
          </a:prstGeom>
        </p:spPr>
      </p:pic>
      <p:pic>
        <p:nvPicPr>
          <p:cNvPr id="53" name="Picture 52">
            <a:extLst>
              <a:ext uri="{FF2B5EF4-FFF2-40B4-BE49-F238E27FC236}">
                <a16:creationId xmlns:a16="http://schemas.microsoft.com/office/drawing/2014/main" id="{45F64F2D-6DA2-4348-98CC-253FFE21C893}"/>
              </a:ext>
            </a:extLst>
          </p:cNvPr>
          <p:cNvPicPr>
            <a:picLocks noChangeAspect="1"/>
          </p:cNvPicPr>
          <p:nvPr/>
        </p:nvPicPr>
        <p:blipFill>
          <a:blip r:embed="rId9"/>
          <a:stretch>
            <a:fillRect/>
          </a:stretch>
        </p:blipFill>
        <p:spPr>
          <a:xfrm>
            <a:off x="5794220" y="-788129"/>
            <a:ext cx="359906" cy="218018"/>
          </a:xfrm>
          <a:prstGeom prst="rect">
            <a:avLst/>
          </a:prstGeom>
        </p:spPr>
      </p:pic>
      <p:pic>
        <p:nvPicPr>
          <p:cNvPr id="54" name="Picture 53">
            <a:extLst>
              <a:ext uri="{FF2B5EF4-FFF2-40B4-BE49-F238E27FC236}">
                <a16:creationId xmlns:a16="http://schemas.microsoft.com/office/drawing/2014/main" id="{DFDAC995-C52B-4A95-A28A-8172E0E5DC65}"/>
              </a:ext>
            </a:extLst>
          </p:cNvPr>
          <p:cNvPicPr>
            <a:picLocks noChangeAspect="1"/>
          </p:cNvPicPr>
          <p:nvPr/>
        </p:nvPicPr>
        <p:blipFill>
          <a:blip r:embed="rId10"/>
          <a:stretch>
            <a:fillRect/>
          </a:stretch>
        </p:blipFill>
        <p:spPr>
          <a:xfrm>
            <a:off x="10614884" y="-718425"/>
            <a:ext cx="359906" cy="214559"/>
          </a:xfrm>
          <a:prstGeom prst="rect">
            <a:avLst/>
          </a:prstGeom>
        </p:spPr>
      </p:pic>
      <p:pic>
        <p:nvPicPr>
          <p:cNvPr id="55" name="Picture 54">
            <a:extLst>
              <a:ext uri="{FF2B5EF4-FFF2-40B4-BE49-F238E27FC236}">
                <a16:creationId xmlns:a16="http://schemas.microsoft.com/office/drawing/2014/main" id="{136B6640-E6E1-4D80-ADAA-FD3DD9E65DF3}"/>
              </a:ext>
            </a:extLst>
          </p:cNvPr>
          <p:cNvPicPr>
            <a:picLocks noChangeAspect="1"/>
          </p:cNvPicPr>
          <p:nvPr/>
        </p:nvPicPr>
        <p:blipFill>
          <a:blip r:embed="rId11"/>
          <a:stretch>
            <a:fillRect/>
          </a:stretch>
        </p:blipFill>
        <p:spPr>
          <a:xfrm>
            <a:off x="7942833" y="-1170124"/>
            <a:ext cx="359906" cy="218018"/>
          </a:xfrm>
          <a:prstGeom prst="rect">
            <a:avLst/>
          </a:prstGeom>
        </p:spPr>
      </p:pic>
      <p:pic>
        <p:nvPicPr>
          <p:cNvPr id="56" name="Picture 55">
            <a:extLst>
              <a:ext uri="{FF2B5EF4-FFF2-40B4-BE49-F238E27FC236}">
                <a16:creationId xmlns:a16="http://schemas.microsoft.com/office/drawing/2014/main" id="{0B4131E8-A673-4BB0-95D3-29242445E245}"/>
              </a:ext>
            </a:extLst>
          </p:cNvPr>
          <p:cNvPicPr>
            <a:picLocks noChangeAspect="1"/>
          </p:cNvPicPr>
          <p:nvPr/>
        </p:nvPicPr>
        <p:blipFill>
          <a:blip r:embed="rId12"/>
          <a:stretch>
            <a:fillRect/>
          </a:stretch>
        </p:blipFill>
        <p:spPr>
          <a:xfrm>
            <a:off x="8847418" y="-661946"/>
            <a:ext cx="359906" cy="214559"/>
          </a:xfrm>
          <a:prstGeom prst="rect">
            <a:avLst/>
          </a:prstGeom>
        </p:spPr>
      </p:pic>
      <p:pic>
        <p:nvPicPr>
          <p:cNvPr id="57" name="Picture 56">
            <a:extLst>
              <a:ext uri="{FF2B5EF4-FFF2-40B4-BE49-F238E27FC236}">
                <a16:creationId xmlns:a16="http://schemas.microsoft.com/office/drawing/2014/main" id="{36BDA17A-DB23-45D8-8D11-B78B53ADB185}"/>
              </a:ext>
            </a:extLst>
          </p:cNvPr>
          <p:cNvPicPr>
            <a:picLocks noChangeAspect="1"/>
          </p:cNvPicPr>
          <p:nvPr/>
        </p:nvPicPr>
        <p:blipFill>
          <a:blip r:embed="rId13"/>
          <a:stretch>
            <a:fillRect/>
          </a:stretch>
        </p:blipFill>
        <p:spPr>
          <a:xfrm>
            <a:off x="9622616" y="-703620"/>
            <a:ext cx="359906" cy="218018"/>
          </a:xfrm>
          <a:prstGeom prst="rect">
            <a:avLst/>
          </a:prstGeom>
        </p:spPr>
      </p:pic>
      <p:pic>
        <p:nvPicPr>
          <p:cNvPr id="58" name="Picture 57">
            <a:extLst>
              <a:ext uri="{FF2B5EF4-FFF2-40B4-BE49-F238E27FC236}">
                <a16:creationId xmlns:a16="http://schemas.microsoft.com/office/drawing/2014/main" id="{D96310F7-E1E1-4AA9-811A-6C70C6DF5BEA}"/>
              </a:ext>
            </a:extLst>
          </p:cNvPr>
          <p:cNvPicPr>
            <a:picLocks noChangeAspect="1"/>
          </p:cNvPicPr>
          <p:nvPr/>
        </p:nvPicPr>
        <p:blipFill>
          <a:blip r:embed="rId14"/>
          <a:stretch>
            <a:fillRect/>
          </a:stretch>
        </p:blipFill>
        <p:spPr>
          <a:xfrm>
            <a:off x="7378477" y="-625122"/>
            <a:ext cx="359906" cy="218018"/>
          </a:xfrm>
          <a:prstGeom prst="rect">
            <a:avLst/>
          </a:prstGeom>
        </p:spPr>
      </p:pic>
      <p:pic>
        <p:nvPicPr>
          <p:cNvPr id="59" name="Picture 58">
            <a:extLst>
              <a:ext uri="{FF2B5EF4-FFF2-40B4-BE49-F238E27FC236}">
                <a16:creationId xmlns:a16="http://schemas.microsoft.com/office/drawing/2014/main" id="{5E017C85-5DAD-457C-B5DD-F3BAB9483453}"/>
              </a:ext>
            </a:extLst>
          </p:cNvPr>
          <p:cNvPicPr>
            <a:picLocks noChangeAspect="1"/>
          </p:cNvPicPr>
          <p:nvPr/>
        </p:nvPicPr>
        <p:blipFill>
          <a:blip r:embed="rId15"/>
          <a:stretch>
            <a:fillRect/>
          </a:stretch>
        </p:blipFill>
        <p:spPr>
          <a:xfrm>
            <a:off x="3215070" y="-774531"/>
            <a:ext cx="359906" cy="218018"/>
          </a:xfrm>
          <a:prstGeom prst="rect">
            <a:avLst/>
          </a:prstGeom>
        </p:spPr>
      </p:pic>
      <p:pic>
        <p:nvPicPr>
          <p:cNvPr id="60" name="Picture 59">
            <a:extLst>
              <a:ext uri="{FF2B5EF4-FFF2-40B4-BE49-F238E27FC236}">
                <a16:creationId xmlns:a16="http://schemas.microsoft.com/office/drawing/2014/main" id="{1EA53A7B-919E-456E-9512-861396F1A7A6}"/>
              </a:ext>
            </a:extLst>
          </p:cNvPr>
          <p:cNvPicPr>
            <a:picLocks noChangeAspect="1"/>
          </p:cNvPicPr>
          <p:nvPr/>
        </p:nvPicPr>
        <p:blipFill>
          <a:blip r:embed="rId7"/>
          <a:stretch>
            <a:fillRect/>
          </a:stretch>
        </p:blipFill>
        <p:spPr>
          <a:xfrm>
            <a:off x="7336814" y="-922327"/>
            <a:ext cx="359906" cy="214559"/>
          </a:xfrm>
          <a:prstGeom prst="rect">
            <a:avLst/>
          </a:prstGeom>
        </p:spPr>
      </p:pic>
      <p:pic>
        <p:nvPicPr>
          <p:cNvPr id="62" name="Picture 61">
            <a:extLst>
              <a:ext uri="{FF2B5EF4-FFF2-40B4-BE49-F238E27FC236}">
                <a16:creationId xmlns:a16="http://schemas.microsoft.com/office/drawing/2014/main" id="{9BAF055C-5BE1-4E37-8EB0-E098FAF9F86A}"/>
              </a:ext>
            </a:extLst>
          </p:cNvPr>
          <p:cNvPicPr>
            <a:picLocks noChangeAspect="1"/>
          </p:cNvPicPr>
          <p:nvPr/>
        </p:nvPicPr>
        <p:blipFill>
          <a:blip r:embed="rId8"/>
          <a:stretch>
            <a:fillRect/>
          </a:stretch>
        </p:blipFill>
        <p:spPr>
          <a:xfrm>
            <a:off x="8875929" y="-1252743"/>
            <a:ext cx="359906" cy="218018"/>
          </a:xfrm>
          <a:prstGeom prst="rect">
            <a:avLst/>
          </a:prstGeom>
        </p:spPr>
      </p:pic>
      <p:pic>
        <p:nvPicPr>
          <p:cNvPr id="65" name="Picture 64">
            <a:extLst>
              <a:ext uri="{FF2B5EF4-FFF2-40B4-BE49-F238E27FC236}">
                <a16:creationId xmlns:a16="http://schemas.microsoft.com/office/drawing/2014/main" id="{E152F6FA-703D-426C-800B-EA4A512F68C8}"/>
              </a:ext>
            </a:extLst>
          </p:cNvPr>
          <p:cNvPicPr>
            <a:picLocks noChangeAspect="1"/>
          </p:cNvPicPr>
          <p:nvPr/>
        </p:nvPicPr>
        <p:blipFill>
          <a:blip r:embed="rId15"/>
          <a:stretch>
            <a:fillRect/>
          </a:stretch>
        </p:blipFill>
        <p:spPr>
          <a:xfrm>
            <a:off x="8063610" y="-947574"/>
            <a:ext cx="359906" cy="218018"/>
          </a:xfrm>
          <a:prstGeom prst="rect">
            <a:avLst/>
          </a:prstGeom>
        </p:spPr>
      </p:pic>
      <p:pic>
        <p:nvPicPr>
          <p:cNvPr id="66" name="Picture 65">
            <a:extLst>
              <a:ext uri="{FF2B5EF4-FFF2-40B4-BE49-F238E27FC236}">
                <a16:creationId xmlns:a16="http://schemas.microsoft.com/office/drawing/2014/main" id="{9956F601-6BEA-4D35-A9CE-DC483264DDE9}"/>
              </a:ext>
            </a:extLst>
          </p:cNvPr>
          <p:cNvPicPr>
            <a:picLocks noChangeAspect="1"/>
          </p:cNvPicPr>
          <p:nvPr/>
        </p:nvPicPr>
        <p:blipFill>
          <a:blip r:embed="rId9"/>
          <a:stretch>
            <a:fillRect/>
          </a:stretch>
        </p:blipFill>
        <p:spPr>
          <a:xfrm>
            <a:off x="1166065" y="-633702"/>
            <a:ext cx="359906" cy="218018"/>
          </a:xfrm>
          <a:prstGeom prst="rect">
            <a:avLst/>
          </a:prstGeom>
        </p:spPr>
      </p:pic>
      <p:pic>
        <p:nvPicPr>
          <p:cNvPr id="67" name="Picture 66">
            <a:extLst>
              <a:ext uri="{FF2B5EF4-FFF2-40B4-BE49-F238E27FC236}">
                <a16:creationId xmlns:a16="http://schemas.microsoft.com/office/drawing/2014/main" id="{1A1D4B74-F08C-4E37-AE94-EA6626121D74}"/>
              </a:ext>
            </a:extLst>
          </p:cNvPr>
          <p:cNvPicPr>
            <a:picLocks noChangeAspect="1"/>
          </p:cNvPicPr>
          <p:nvPr/>
        </p:nvPicPr>
        <p:blipFill>
          <a:blip r:embed="rId10"/>
          <a:stretch>
            <a:fillRect/>
          </a:stretch>
        </p:blipFill>
        <p:spPr>
          <a:xfrm>
            <a:off x="2096747" y="-1048888"/>
            <a:ext cx="359906" cy="214559"/>
          </a:xfrm>
          <a:prstGeom prst="rect">
            <a:avLst/>
          </a:prstGeom>
        </p:spPr>
      </p:pic>
      <p:pic>
        <p:nvPicPr>
          <p:cNvPr id="76" name="Picture 75">
            <a:extLst>
              <a:ext uri="{FF2B5EF4-FFF2-40B4-BE49-F238E27FC236}">
                <a16:creationId xmlns:a16="http://schemas.microsoft.com/office/drawing/2014/main" id="{9781EDFB-5E40-417F-8975-5B44D33ED0DF}"/>
              </a:ext>
            </a:extLst>
          </p:cNvPr>
          <p:cNvPicPr>
            <a:picLocks noChangeAspect="1"/>
          </p:cNvPicPr>
          <p:nvPr/>
        </p:nvPicPr>
        <p:blipFill>
          <a:blip r:embed="rId11"/>
          <a:stretch>
            <a:fillRect/>
          </a:stretch>
        </p:blipFill>
        <p:spPr>
          <a:xfrm>
            <a:off x="3314677" y="-1015696"/>
            <a:ext cx="359906" cy="218018"/>
          </a:xfrm>
          <a:prstGeom prst="rect">
            <a:avLst/>
          </a:prstGeom>
        </p:spPr>
      </p:pic>
      <p:pic>
        <p:nvPicPr>
          <p:cNvPr id="77" name="Picture 76">
            <a:extLst>
              <a:ext uri="{FF2B5EF4-FFF2-40B4-BE49-F238E27FC236}">
                <a16:creationId xmlns:a16="http://schemas.microsoft.com/office/drawing/2014/main" id="{5FCB52DE-9491-487B-A218-CCFF7ABC7187}"/>
              </a:ext>
            </a:extLst>
          </p:cNvPr>
          <p:cNvPicPr>
            <a:picLocks noChangeAspect="1"/>
          </p:cNvPicPr>
          <p:nvPr/>
        </p:nvPicPr>
        <p:blipFill>
          <a:blip r:embed="rId7"/>
          <a:stretch>
            <a:fillRect/>
          </a:stretch>
        </p:blipFill>
        <p:spPr>
          <a:xfrm>
            <a:off x="2708659" y="-767899"/>
            <a:ext cx="359906" cy="214559"/>
          </a:xfrm>
          <a:prstGeom prst="rect">
            <a:avLst/>
          </a:prstGeom>
        </p:spPr>
      </p:pic>
      <p:pic>
        <p:nvPicPr>
          <p:cNvPr id="79" name="Picture 78">
            <a:extLst>
              <a:ext uri="{FF2B5EF4-FFF2-40B4-BE49-F238E27FC236}">
                <a16:creationId xmlns:a16="http://schemas.microsoft.com/office/drawing/2014/main" id="{98DED43E-F0B8-4CD0-8C69-DC3F71D150FB}"/>
              </a:ext>
            </a:extLst>
          </p:cNvPr>
          <p:cNvPicPr>
            <a:picLocks noChangeAspect="1"/>
          </p:cNvPicPr>
          <p:nvPr/>
        </p:nvPicPr>
        <p:blipFill>
          <a:blip r:embed="rId8"/>
          <a:stretch>
            <a:fillRect/>
          </a:stretch>
        </p:blipFill>
        <p:spPr>
          <a:xfrm>
            <a:off x="4247773" y="-1098316"/>
            <a:ext cx="359906" cy="218018"/>
          </a:xfrm>
          <a:prstGeom prst="rect">
            <a:avLst/>
          </a:prstGeom>
        </p:spPr>
      </p:pic>
      <p:pic>
        <p:nvPicPr>
          <p:cNvPr id="80" name="Picture 79">
            <a:extLst>
              <a:ext uri="{FF2B5EF4-FFF2-40B4-BE49-F238E27FC236}">
                <a16:creationId xmlns:a16="http://schemas.microsoft.com/office/drawing/2014/main" id="{DF883775-6A67-4A4A-84BB-35D8C63B9692}"/>
              </a:ext>
            </a:extLst>
          </p:cNvPr>
          <p:cNvPicPr>
            <a:picLocks noChangeAspect="1"/>
          </p:cNvPicPr>
          <p:nvPr/>
        </p:nvPicPr>
        <p:blipFill>
          <a:blip r:embed="rId15"/>
          <a:stretch>
            <a:fillRect/>
          </a:stretch>
        </p:blipFill>
        <p:spPr>
          <a:xfrm>
            <a:off x="3435455" y="-793146"/>
            <a:ext cx="359906" cy="218018"/>
          </a:xfrm>
          <a:prstGeom prst="rect">
            <a:avLst/>
          </a:prstGeom>
        </p:spPr>
      </p:pic>
      <p:pic>
        <p:nvPicPr>
          <p:cNvPr id="81" name="Picture 80">
            <a:extLst>
              <a:ext uri="{FF2B5EF4-FFF2-40B4-BE49-F238E27FC236}">
                <a16:creationId xmlns:a16="http://schemas.microsoft.com/office/drawing/2014/main" id="{74F28298-20FD-4F0D-9737-28FF2855C241}"/>
              </a:ext>
            </a:extLst>
          </p:cNvPr>
          <p:cNvPicPr>
            <a:picLocks noChangeAspect="1"/>
          </p:cNvPicPr>
          <p:nvPr/>
        </p:nvPicPr>
        <p:blipFill>
          <a:blip r:embed="rId8"/>
          <a:stretch>
            <a:fillRect/>
          </a:stretch>
        </p:blipFill>
        <p:spPr>
          <a:xfrm>
            <a:off x="6445461" y="-1078085"/>
            <a:ext cx="359906" cy="218018"/>
          </a:xfrm>
          <a:prstGeom prst="rect">
            <a:avLst/>
          </a:prstGeom>
        </p:spPr>
      </p:pic>
      <p:pic>
        <p:nvPicPr>
          <p:cNvPr id="82" name="Picture 81">
            <a:extLst>
              <a:ext uri="{FF2B5EF4-FFF2-40B4-BE49-F238E27FC236}">
                <a16:creationId xmlns:a16="http://schemas.microsoft.com/office/drawing/2014/main" id="{A347B3AB-2664-48A2-850C-EFFA8E52BFAC}"/>
              </a:ext>
            </a:extLst>
          </p:cNvPr>
          <p:cNvPicPr>
            <a:picLocks noChangeAspect="1"/>
          </p:cNvPicPr>
          <p:nvPr/>
        </p:nvPicPr>
        <p:blipFill>
          <a:blip r:embed="rId10"/>
          <a:stretch>
            <a:fillRect/>
          </a:stretch>
        </p:blipFill>
        <p:spPr>
          <a:xfrm>
            <a:off x="4514820" y="-1047272"/>
            <a:ext cx="359906" cy="214559"/>
          </a:xfrm>
          <a:prstGeom prst="rect">
            <a:avLst/>
          </a:prstGeom>
        </p:spPr>
      </p:pic>
      <p:pic>
        <p:nvPicPr>
          <p:cNvPr id="83" name="Picture 82">
            <a:extLst>
              <a:ext uri="{FF2B5EF4-FFF2-40B4-BE49-F238E27FC236}">
                <a16:creationId xmlns:a16="http://schemas.microsoft.com/office/drawing/2014/main" id="{F98185BC-E162-4531-BFCA-BE96906925F1}"/>
              </a:ext>
            </a:extLst>
          </p:cNvPr>
          <p:cNvPicPr>
            <a:picLocks noChangeAspect="1"/>
          </p:cNvPicPr>
          <p:nvPr/>
        </p:nvPicPr>
        <p:blipFill>
          <a:blip r:embed="rId11"/>
          <a:stretch>
            <a:fillRect/>
          </a:stretch>
        </p:blipFill>
        <p:spPr>
          <a:xfrm>
            <a:off x="5732749" y="-1014081"/>
            <a:ext cx="359906" cy="218018"/>
          </a:xfrm>
          <a:prstGeom prst="rect">
            <a:avLst/>
          </a:prstGeom>
        </p:spPr>
      </p:pic>
      <p:pic>
        <p:nvPicPr>
          <p:cNvPr id="84" name="Picture 83">
            <a:extLst>
              <a:ext uri="{FF2B5EF4-FFF2-40B4-BE49-F238E27FC236}">
                <a16:creationId xmlns:a16="http://schemas.microsoft.com/office/drawing/2014/main" id="{58467660-8104-4705-8F38-1DF0D0855E2A}"/>
              </a:ext>
            </a:extLst>
          </p:cNvPr>
          <p:cNvPicPr>
            <a:picLocks noChangeAspect="1"/>
          </p:cNvPicPr>
          <p:nvPr/>
        </p:nvPicPr>
        <p:blipFill>
          <a:blip r:embed="rId8"/>
          <a:stretch>
            <a:fillRect/>
          </a:stretch>
        </p:blipFill>
        <p:spPr>
          <a:xfrm>
            <a:off x="6665845" y="-1096700"/>
            <a:ext cx="359906" cy="218018"/>
          </a:xfrm>
          <a:prstGeom prst="rect">
            <a:avLst/>
          </a:prstGeom>
        </p:spPr>
      </p:pic>
      <p:pic>
        <p:nvPicPr>
          <p:cNvPr id="85" name="Picture 84">
            <a:extLst>
              <a:ext uri="{FF2B5EF4-FFF2-40B4-BE49-F238E27FC236}">
                <a16:creationId xmlns:a16="http://schemas.microsoft.com/office/drawing/2014/main" id="{E53B8DDF-30A9-45B4-91C4-CAFE61A2680E}"/>
              </a:ext>
            </a:extLst>
          </p:cNvPr>
          <p:cNvPicPr>
            <a:picLocks noChangeAspect="1"/>
          </p:cNvPicPr>
          <p:nvPr/>
        </p:nvPicPr>
        <p:blipFill>
          <a:blip r:embed="rId11"/>
          <a:stretch>
            <a:fillRect/>
          </a:stretch>
        </p:blipFill>
        <p:spPr>
          <a:xfrm>
            <a:off x="5624901" y="-646451"/>
            <a:ext cx="359906" cy="218018"/>
          </a:xfrm>
          <a:prstGeom prst="rect">
            <a:avLst/>
          </a:prstGeom>
        </p:spPr>
      </p:pic>
      <p:pic>
        <p:nvPicPr>
          <p:cNvPr id="86" name="Picture 85">
            <a:extLst>
              <a:ext uri="{FF2B5EF4-FFF2-40B4-BE49-F238E27FC236}">
                <a16:creationId xmlns:a16="http://schemas.microsoft.com/office/drawing/2014/main" id="{F215461D-643C-46F0-B9BF-CED2FF22E7D4}"/>
              </a:ext>
            </a:extLst>
          </p:cNvPr>
          <p:cNvPicPr>
            <a:picLocks noChangeAspect="1"/>
          </p:cNvPicPr>
          <p:nvPr/>
        </p:nvPicPr>
        <p:blipFill>
          <a:blip r:embed="rId7"/>
          <a:stretch>
            <a:fillRect/>
          </a:stretch>
        </p:blipFill>
        <p:spPr>
          <a:xfrm>
            <a:off x="5018883" y="-398654"/>
            <a:ext cx="359906" cy="214559"/>
          </a:xfrm>
          <a:prstGeom prst="rect">
            <a:avLst/>
          </a:prstGeom>
        </p:spPr>
      </p:pic>
      <p:pic>
        <p:nvPicPr>
          <p:cNvPr id="87" name="Picture 86">
            <a:extLst>
              <a:ext uri="{FF2B5EF4-FFF2-40B4-BE49-F238E27FC236}">
                <a16:creationId xmlns:a16="http://schemas.microsoft.com/office/drawing/2014/main" id="{D10A4024-EBE1-42C0-9304-C13FE3470339}"/>
              </a:ext>
            </a:extLst>
          </p:cNvPr>
          <p:cNvPicPr>
            <a:picLocks noChangeAspect="1"/>
          </p:cNvPicPr>
          <p:nvPr/>
        </p:nvPicPr>
        <p:blipFill>
          <a:blip r:embed="rId8"/>
          <a:stretch>
            <a:fillRect/>
          </a:stretch>
        </p:blipFill>
        <p:spPr>
          <a:xfrm>
            <a:off x="6557997" y="-729071"/>
            <a:ext cx="359906" cy="218018"/>
          </a:xfrm>
          <a:prstGeom prst="rect">
            <a:avLst/>
          </a:prstGeom>
        </p:spPr>
      </p:pic>
      <p:pic>
        <p:nvPicPr>
          <p:cNvPr id="88" name="Picture 87">
            <a:extLst>
              <a:ext uri="{FF2B5EF4-FFF2-40B4-BE49-F238E27FC236}">
                <a16:creationId xmlns:a16="http://schemas.microsoft.com/office/drawing/2014/main" id="{9099DF57-12AF-4630-83BF-DC32899B7987}"/>
              </a:ext>
            </a:extLst>
          </p:cNvPr>
          <p:cNvPicPr>
            <a:picLocks noChangeAspect="1"/>
          </p:cNvPicPr>
          <p:nvPr/>
        </p:nvPicPr>
        <p:blipFill>
          <a:blip r:embed="rId15"/>
          <a:stretch>
            <a:fillRect/>
          </a:stretch>
        </p:blipFill>
        <p:spPr>
          <a:xfrm>
            <a:off x="5745679" y="-423901"/>
            <a:ext cx="359906" cy="218018"/>
          </a:xfrm>
          <a:prstGeom prst="rect">
            <a:avLst/>
          </a:prstGeom>
        </p:spPr>
      </p:pic>
      <p:pic>
        <p:nvPicPr>
          <p:cNvPr id="89" name="Picture 88">
            <a:extLst>
              <a:ext uri="{FF2B5EF4-FFF2-40B4-BE49-F238E27FC236}">
                <a16:creationId xmlns:a16="http://schemas.microsoft.com/office/drawing/2014/main" id="{00B2893E-8591-48D3-8031-4FEDB4016EFE}"/>
              </a:ext>
            </a:extLst>
          </p:cNvPr>
          <p:cNvPicPr>
            <a:picLocks noChangeAspect="1"/>
          </p:cNvPicPr>
          <p:nvPr/>
        </p:nvPicPr>
        <p:blipFill>
          <a:blip r:embed="rId8"/>
          <a:stretch>
            <a:fillRect/>
          </a:stretch>
        </p:blipFill>
        <p:spPr>
          <a:xfrm>
            <a:off x="4127529" y="-554412"/>
            <a:ext cx="359906" cy="218018"/>
          </a:xfrm>
          <a:prstGeom prst="rect">
            <a:avLst/>
          </a:prstGeom>
        </p:spPr>
      </p:pic>
      <p:pic>
        <p:nvPicPr>
          <p:cNvPr id="90" name="Picture 89">
            <a:extLst>
              <a:ext uri="{FF2B5EF4-FFF2-40B4-BE49-F238E27FC236}">
                <a16:creationId xmlns:a16="http://schemas.microsoft.com/office/drawing/2014/main" id="{013F2579-04EB-4461-A5E3-7B0DC899F94B}"/>
              </a:ext>
            </a:extLst>
          </p:cNvPr>
          <p:cNvPicPr>
            <a:picLocks noChangeAspect="1"/>
          </p:cNvPicPr>
          <p:nvPr/>
        </p:nvPicPr>
        <p:blipFill>
          <a:blip r:embed="rId8"/>
          <a:stretch>
            <a:fillRect/>
          </a:stretch>
        </p:blipFill>
        <p:spPr>
          <a:xfrm>
            <a:off x="4347914" y="-573028"/>
            <a:ext cx="359906" cy="218018"/>
          </a:xfrm>
          <a:prstGeom prst="rect">
            <a:avLst/>
          </a:prstGeom>
        </p:spPr>
      </p:pic>
      <p:sp>
        <p:nvSpPr>
          <p:cNvPr id="95" name="!!o6a">
            <a:extLst>
              <a:ext uri="{FF2B5EF4-FFF2-40B4-BE49-F238E27FC236}">
                <a16:creationId xmlns:a16="http://schemas.microsoft.com/office/drawing/2014/main" id="{A69446C8-8AE1-4684-80C5-705063A5E993}"/>
              </a:ext>
            </a:extLst>
          </p:cNvPr>
          <p:cNvSpPr/>
          <p:nvPr/>
        </p:nvSpPr>
        <p:spPr>
          <a:xfrm>
            <a:off x="4943716" y="5542602"/>
            <a:ext cx="1007103" cy="1008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Times New Roman" panose="02020603050405020304" pitchFamily="18" charset="0"/>
              <a:cs typeface="Times New Roman" panose="02020603050405020304" pitchFamily="18" charset="0"/>
            </a:endParaRPr>
          </a:p>
        </p:txBody>
      </p:sp>
      <p:sp>
        <p:nvSpPr>
          <p:cNvPr id="96" name="!!6a">
            <a:extLst>
              <a:ext uri="{FF2B5EF4-FFF2-40B4-BE49-F238E27FC236}">
                <a16:creationId xmlns:a16="http://schemas.microsoft.com/office/drawing/2014/main" id="{1A2132AA-48E4-495E-A5D0-6D2BBB8C76E1}"/>
              </a:ext>
            </a:extLst>
          </p:cNvPr>
          <p:cNvSpPr txBox="1"/>
          <p:nvPr/>
        </p:nvSpPr>
        <p:spPr>
          <a:xfrm>
            <a:off x="5102628" y="5600901"/>
            <a:ext cx="680487" cy="92309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p>
        </p:txBody>
      </p:sp>
      <p:sp>
        <p:nvSpPr>
          <p:cNvPr id="91" name="!!o6a">
            <a:extLst>
              <a:ext uri="{FF2B5EF4-FFF2-40B4-BE49-F238E27FC236}">
                <a16:creationId xmlns:a16="http://schemas.microsoft.com/office/drawing/2014/main" id="{A69446C8-8AE1-4684-80C5-705063A5E993}"/>
              </a:ext>
            </a:extLst>
          </p:cNvPr>
          <p:cNvSpPr/>
          <p:nvPr/>
        </p:nvSpPr>
        <p:spPr>
          <a:xfrm>
            <a:off x="7213917" y="5542603"/>
            <a:ext cx="1007103" cy="100377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Times New Roman" panose="02020603050405020304" pitchFamily="18" charset="0"/>
              <a:cs typeface="Times New Roman" panose="02020603050405020304" pitchFamily="18" charset="0"/>
            </a:endParaRPr>
          </a:p>
        </p:txBody>
      </p:sp>
      <p:sp>
        <p:nvSpPr>
          <p:cNvPr id="93" name="!!6a">
            <a:extLst>
              <a:ext uri="{FF2B5EF4-FFF2-40B4-BE49-F238E27FC236}">
                <a16:creationId xmlns:a16="http://schemas.microsoft.com/office/drawing/2014/main" id="{1A2132AA-48E4-495E-A5D0-6D2BBB8C76E1}"/>
              </a:ext>
            </a:extLst>
          </p:cNvPr>
          <p:cNvSpPr txBox="1"/>
          <p:nvPr/>
        </p:nvSpPr>
        <p:spPr>
          <a:xfrm>
            <a:off x="7395125" y="5600901"/>
            <a:ext cx="680487" cy="92309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t>
            </a:r>
          </a:p>
        </p:txBody>
      </p:sp>
      <p:sp>
        <p:nvSpPr>
          <p:cNvPr id="97" name="!!o6a">
            <a:extLst>
              <a:ext uri="{FF2B5EF4-FFF2-40B4-BE49-F238E27FC236}">
                <a16:creationId xmlns:a16="http://schemas.microsoft.com/office/drawing/2014/main" id="{A69446C8-8AE1-4684-80C5-705063A5E993}"/>
              </a:ext>
            </a:extLst>
          </p:cNvPr>
          <p:cNvSpPr/>
          <p:nvPr/>
        </p:nvSpPr>
        <p:spPr>
          <a:xfrm>
            <a:off x="6074350" y="5546801"/>
            <a:ext cx="1007103" cy="99879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Times New Roman" panose="02020603050405020304" pitchFamily="18" charset="0"/>
              <a:cs typeface="Times New Roman" panose="02020603050405020304" pitchFamily="18" charset="0"/>
            </a:endParaRPr>
          </a:p>
        </p:txBody>
      </p:sp>
      <p:sp>
        <p:nvSpPr>
          <p:cNvPr id="98" name="!!6a">
            <a:extLst>
              <a:ext uri="{FF2B5EF4-FFF2-40B4-BE49-F238E27FC236}">
                <a16:creationId xmlns:a16="http://schemas.microsoft.com/office/drawing/2014/main" id="{1A2132AA-48E4-495E-A5D0-6D2BBB8C76E1}"/>
              </a:ext>
            </a:extLst>
          </p:cNvPr>
          <p:cNvSpPr txBox="1"/>
          <p:nvPr/>
        </p:nvSpPr>
        <p:spPr>
          <a:xfrm>
            <a:off x="6254060" y="5542601"/>
            <a:ext cx="680487" cy="92309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a:t>
            </a:r>
          </a:p>
        </p:txBody>
      </p:sp>
      <p:sp>
        <p:nvSpPr>
          <p:cNvPr id="99" name="!!o6a">
            <a:extLst>
              <a:ext uri="{FF2B5EF4-FFF2-40B4-BE49-F238E27FC236}">
                <a16:creationId xmlns:a16="http://schemas.microsoft.com/office/drawing/2014/main" id="{A69446C8-8AE1-4684-80C5-705063A5E993}"/>
              </a:ext>
            </a:extLst>
          </p:cNvPr>
          <p:cNvSpPr/>
          <p:nvPr/>
        </p:nvSpPr>
        <p:spPr>
          <a:xfrm>
            <a:off x="8360954" y="5542604"/>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Times New Roman" panose="02020603050405020304" pitchFamily="18" charset="0"/>
              <a:cs typeface="Times New Roman" panose="02020603050405020304" pitchFamily="18" charset="0"/>
            </a:endParaRPr>
          </a:p>
        </p:txBody>
      </p:sp>
      <p:sp>
        <p:nvSpPr>
          <p:cNvPr id="100" name="!!6a">
            <a:extLst>
              <a:ext uri="{FF2B5EF4-FFF2-40B4-BE49-F238E27FC236}">
                <a16:creationId xmlns:a16="http://schemas.microsoft.com/office/drawing/2014/main" id="{1A2132AA-48E4-495E-A5D0-6D2BBB8C76E1}"/>
              </a:ext>
            </a:extLst>
          </p:cNvPr>
          <p:cNvSpPr txBox="1"/>
          <p:nvPr/>
        </p:nvSpPr>
        <p:spPr>
          <a:xfrm>
            <a:off x="8524261" y="5580161"/>
            <a:ext cx="680487" cy="923090"/>
          </a:xfrm>
          <a:prstGeom prst="rect">
            <a:avLst/>
          </a:prstGeom>
          <a:noFill/>
        </p:spPr>
        <p:txBody>
          <a:bodyPr wrap="square" rtlCol="0">
            <a:spAutoFit/>
          </a:bodyPr>
          <a:lstStyle/>
          <a:p>
            <a:pPr algn="ctr"/>
            <a:r>
              <a:rPr lang="en-US" sz="54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endParaRPr lang="en-US" sz="5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01" name="!!o6a">
            <a:extLst>
              <a:ext uri="{FF2B5EF4-FFF2-40B4-BE49-F238E27FC236}">
                <a16:creationId xmlns:a16="http://schemas.microsoft.com/office/drawing/2014/main" id="{A69446C8-8AE1-4684-80C5-705063A5E993}"/>
              </a:ext>
            </a:extLst>
          </p:cNvPr>
          <p:cNvSpPr/>
          <p:nvPr/>
        </p:nvSpPr>
        <p:spPr>
          <a:xfrm>
            <a:off x="9507991" y="5546802"/>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Times New Roman" panose="02020603050405020304" pitchFamily="18" charset="0"/>
              <a:cs typeface="Times New Roman" panose="02020603050405020304" pitchFamily="18" charset="0"/>
            </a:endParaRPr>
          </a:p>
        </p:txBody>
      </p:sp>
      <p:sp>
        <p:nvSpPr>
          <p:cNvPr id="102" name="!!6a">
            <a:extLst>
              <a:ext uri="{FF2B5EF4-FFF2-40B4-BE49-F238E27FC236}">
                <a16:creationId xmlns:a16="http://schemas.microsoft.com/office/drawing/2014/main" id="{1A2132AA-48E4-495E-A5D0-6D2BBB8C76E1}"/>
              </a:ext>
            </a:extLst>
          </p:cNvPr>
          <p:cNvSpPr txBox="1"/>
          <p:nvPr/>
        </p:nvSpPr>
        <p:spPr>
          <a:xfrm>
            <a:off x="9685284" y="5600901"/>
            <a:ext cx="680487" cy="92309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p>
        </p:txBody>
      </p:sp>
      <p:pic>
        <p:nvPicPr>
          <p:cNvPr id="2052" name="Picture 4" descr="Tổng quan về xét nghiệm dịch não tủy"/>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922" b="96416" l="15250" r="96000">
                        <a14:foregroundMark x1="56500" y1="11945" x2="48125" y2="12628"/>
                        <a14:foregroundMark x1="18750" y1="34812" x2="17375" y2="46758"/>
                        <a14:foregroundMark x1="28125" y1="19625" x2="20500" y2="30034"/>
                        <a14:foregroundMark x1="17875" y1="37884" x2="17000" y2="46587"/>
                      </a14:backgroundRemoval>
                    </a14:imgEffect>
                  </a14:imgLayer>
                </a14:imgProps>
              </a:ext>
              <a:ext uri="{28A0092B-C50C-407E-A947-70E740481C1C}">
                <a14:useLocalDpi xmlns:a14="http://schemas.microsoft.com/office/drawing/2010/main" val="0"/>
              </a:ext>
            </a:extLst>
          </a:blip>
          <a:srcRect l="15458" t="11610" r="3442" b="4977"/>
          <a:stretch/>
        </p:blipFill>
        <p:spPr bwMode="auto">
          <a:xfrm>
            <a:off x="1409759" y="1477779"/>
            <a:ext cx="3276601" cy="2468561"/>
          </a:xfrm>
          <a:prstGeom prst="rect">
            <a:avLst/>
          </a:prstGeom>
          <a:noFill/>
          <a:extLst>
            <a:ext uri="{909E8E84-426E-40DD-AFC4-6F175D3DCCD1}">
              <a14:hiddenFill xmlns:a14="http://schemas.microsoft.com/office/drawing/2010/main">
                <a:solidFill>
                  <a:srgbClr val="FFFFFF"/>
                </a:solidFill>
              </a14:hiddenFill>
            </a:ext>
          </a:extLst>
        </p:spPr>
      </p:pic>
      <p:sp>
        <p:nvSpPr>
          <p:cNvPr id="103" name="!!o6a">
            <a:extLst>
              <a:ext uri="{FF2B5EF4-FFF2-40B4-BE49-F238E27FC236}">
                <a16:creationId xmlns:a16="http://schemas.microsoft.com/office/drawing/2014/main" id="{A69446C8-8AE1-4684-80C5-705063A5E993}"/>
              </a:ext>
            </a:extLst>
          </p:cNvPr>
          <p:cNvSpPr/>
          <p:nvPr/>
        </p:nvSpPr>
        <p:spPr>
          <a:xfrm>
            <a:off x="1527370" y="5544038"/>
            <a:ext cx="1007103" cy="10056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Times New Roman" panose="02020603050405020304" pitchFamily="18" charset="0"/>
              <a:cs typeface="Times New Roman" panose="02020603050405020304" pitchFamily="18" charset="0"/>
            </a:endParaRPr>
          </a:p>
        </p:txBody>
      </p:sp>
      <p:sp>
        <p:nvSpPr>
          <p:cNvPr id="104" name="!!6a">
            <a:extLst>
              <a:ext uri="{FF2B5EF4-FFF2-40B4-BE49-F238E27FC236}">
                <a16:creationId xmlns:a16="http://schemas.microsoft.com/office/drawing/2014/main" id="{1A2132AA-48E4-495E-A5D0-6D2BBB8C76E1}"/>
              </a:ext>
            </a:extLst>
          </p:cNvPr>
          <p:cNvSpPr txBox="1"/>
          <p:nvPr/>
        </p:nvSpPr>
        <p:spPr>
          <a:xfrm>
            <a:off x="1676586" y="5592042"/>
            <a:ext cx="680487" cy="92309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t>
            </a:r>
          </a:p>
        </p:txBody>
      </p:sp>
      <p:sp>
        <p:nvSpPr>
          <p:cNvPr id="105" name="!!o6a">
            <a:extLst>
              <a:ext uri="{FF2B5EF4-FFF2-40B4-BE49-F238E27FC236}">
                <a16:creationId xmlns:a16="http://schemas.microsoft.com/office/drawing/2014/main" id="{A69446C8-8AE1-4684-80C5-705063A5E993}"/>
              </a:ext>
            </a:extLst>
          </p:cNvPr>
          <p:cNvSpPr/>
          <p:nvPr/>
        </p:nvSpPr>
        <p:spPr>
          <a:xfrm>
            <a:off x="2675586" y="5542603"/>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Times New Roman" panose="02020603050405020304" pitchFamily="18" charset="0"/>
              <a:cs typeface="Times New Roman" panose="02020603050405020304" pitchFamily="18" charset="0"/>
            </a:endParaRPr>
          </a:p>
        </p:txBody>
      </p:sp>
      <p:sp>
        <p:nvSpPr>
          <p:cNvPr id="106" name="!!6a">
            <a:extLst>
              <a:ext uri="{FF2B5EF4-FFF2-40B4-BE49-F238E27FC236}">
                <a16:creationId xmlns:a16="http://schemas.microsoft.com/office/drawing/2014/main" id="{1A2132AA-48E4-495E-A5D0-6D2BBB8C76E1}"/>
              </a:ext>
            </a:extLst>
          </p:cNvPr>
          <p:cNvSpPr txBox="1"/>
          <p:nvPr/>
        </p:nvSpPr>
        <p:spPr>
          <a:xfrm>
            <a:off x="2850154" y="5622503"/>
            <a:ext cx="680487" cy="92309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p>
        </p:txBody>
      </p:sp>
      <p:grpSp>
        <p:nvGrpSpPr>
          <p:cNvPr id="92" name="Group 91">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94" name="!!MatThu1">
              <a:hlinkClick r:id="rId18"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latin typeface="Times New Roman" panose="02020603050405020304" pitchFamily="18" charset="0"/>
                <a:cs typeface="Times New Roman" panose="02020603050405020304" pitchFamily="18" charset="0"/>
              </a:endParaRPr>
            </a:p>
          </p:txBody>
        </p:sp>
        <p:pic>
          <p:nvPicPr>
            <p:cNvPr id="107" name="Graphic 62">
              <a:hlinkClick r:id="rId18"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1528358" y="343470"/>
              <a:ext cx="424964" cy="337856"/>
            </a:xfrm>
            <a:prstGeom prst="rect">
              <a:avLst/>
            </a:prstGeom>
          </p:spPr>
        </p:pic>
      </p:grpSp>
    </p:spTree>
    <p:extLst>
      <p:ext uri="{BB962C8B-B14F-4D97-AF65-F5344CB8AC3E}">
        <p14:creationId xmlns:p14="http://schemas.microsoft.com/office/powerpoint/2010/main" val="2299221953"/>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subTnLst>
                                    <p:audio>
                                      <p:cMediaNode>
                                        <p:cTn display="0" masterRel="sameClick">
                                          <p:stCondLst>
                                            <p:cond evt="begin" delay="0">
                                              <p:tn val="5"/>
                                            </p:cond>
                                          </p:stCondLst>
                                          <p:endCondLst>
                                            <p:cond evt="onStopAudio" delay="0">
                                              <p:tgtEl>
                                                <p:sldTgt/>
                                              </p:tgtEl>
                                            </p:cond>
                                          </p:endCondLst>
                                        </p:cTn>
                                        <p:tgtEl>
                                          <p:sndTgt r:embed="rId2"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48"/>
                                        </p:tgtEl>
                                      </p:cBhvr>
                                    </p:animEffect>
                                    <p:animScale>
                                      <p:cBhvr>
                                        <p:cTn id="12" dur="250" autoRev="1" fill="hold"/>
                                        <p:tgtEl>
                                          <p:spTgt spid="48"/>
                                        </p:tgtEl>
                                      </p:cBhvr>
                                      <p:by x="105000" y="105000"/>
                                    </p:animScale>
                                  </p:childTnLst>
                                </p:cTn>
                              </p:par>
                            </p:childTnLst>
                          </p:cTn>
                        </p:par>
                      </p:childTnLst>
                    </p:cTn>
                  </p:par>
                </p:childTnLst>
              </p:cTn>
              <p:nextCondLst>
                <p:cond evt="onClick" delay="0">
                  <p:tgtEl>
                    <p:spTgt spid="39"/>
                  </p:tgtEl>
                </p:cond>
              </p:nextCondLst>
            </p:seq>
            <p:seq concurrent="1" nextAc="seek">
              <p:cTn id="13" restart="whenNotActive" fill="hold" evtFilter="cancelBubble" nodeType="interactiveSeq">
                <p:stCondLst>
                  <p:cond evt="onClick" delay="0">
                    <p:tgtEl>
                      <p:spTgt spid="95"/>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96"/>
                                        </p:tgtEl>
                                        <p:attrNameLst>
                                          <p:attrName>style.visibility</p:attrName>
                                        </p:attrNameLst>
                                      </p:cBhvr>
                                      <p:to>
                                        <p:strVal val="visible"/>
                                      </p:to>
                                    </p:set>
                                    <p:anim calcmode="lin" valueType="num">
                                      <p:cBhvr>
                                        <p:cTn id="18" dur="500" fill="hold"/>
                                        <p:tgtEl>
                                          <p:spTgt spid="96"/>
                                        </p:tgtEl>
                                        <p:attrNameLst>
                                          <p:attrName>ppt_w</p:attrName>
                                        </p:attrNameLst>
                                      </p:cBhvr>
                                      <p:tavLst>
                                        <p:tav tm="0">
                                          <p:val>
                                            <p:fltVal val="0"/>
                                          </p:val>
                                        </p:tav>
                                        <p:tav tm="100000">
                                          <p:val>
                                            <p:strVal val="#ppt_w"/>
                                          </p:val>
                                        </p:tav>
                                      </p:tavLst>
                                    </p:anim>
                                    <p:anim calcmode="lin" valueType="num">
                                      <p:cBhvr>
                                        <p:cTn id="19" dur="500" fill="hold"/>
                                        <p:tgtEl>
                                          <p:spTgt spid="96"/>
                                        </p:tgtEl>
                                        <p:attrNameLst>
                                          <p:attrName>ppt_h</p:attrName>
                                        </p:attrNameLst>
                                      </p:cBhvr>
                                      <p:tavLst>
                                        <p:tav tm="0">
                                          <p:val>
                                            <p:fltVal val="0"/>
                                          </p:val>
                                        </p:tav>
                                        <p:tav tm="100000">
                                          <p:val>
                                            <p:strVal val="#ppt_h"/>
                                          </p:val>
                                        </p:tav>
                                      </p:tavLst>
                                    </p:anim>
                                    <p:animEffect transition="in" filter="fade">
                                      <p:cBhvr>
                                        <p:cTn id="20" dur="500"/>
                                        <p:tgtEl>
                                          <p:spTgt spid="96"/>
                                        </p:tgtEl>
                                      </p:cBhvr>
                                    </p:animEffect>
                                  </p:childTnLst>
                                  <p:subTnLst>
                                    <p:audio>
                                      <p:cMediaNode>
                                        <p:cTn display="0" masterRel="sameClick">
                                          <p:stCondLst>
                                            <p:cond evt="begin" delay="0">
                                              <p:tn val="16"/>
                                            </p:cond>
                                          </p:stCondLst>
                                          <p:endCondLst>
                                            <p:cond evt="onStopAudio" delay="0">
                                              <p:tgtEl>
                                                <p:sldTgt/>
                                              </p:tgtEl>
                                            </p:cond>
                                          </p:endCondLst>
                                        </p:cTn>
                                        <p:tgtEl>
                                          <p:sndTgt r:embed="rId2"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96"/>
                                        </p:tgtEl>
                                      </p:cBhvr>
                                    </p:animEffect>
                                    <p:animScale>
                                      <p:cBhvr>
                                        <p:cTn id="23" dur="250" autoRev="1" fill="hold"/>
                                        <p:tgtEl>
                                          <p:spTgt spid="96"/>
                                        </p:tgtEl>
                                      </p:cBhvr>
                                      <p:by x="105000" y="105000"/>
                                    </p:animScale>
                                  </p:childTnLst>
                                </p:cTn>
                              </p:par>
                            </p:childTnLst>
                          </p:cTn>
                        </p:par>
                      </p:childTnLst>
                    </p:cTn>
                  </p:par>
                </p:childTnLst>
              </p:cTn>
              <p:nextCondLst>
                <p:cond evt="onClick" delay="0">
                  <p:tgtEl>
                    <p:spTgt spid="95"/>
                  </p:tgtEl>
                </p:cond>
              </p:nextCondLst>
            </p:seq>
            <p:seq concurrent="1" nextAc="seek">
              <p:cTn id="24" restart="whenNotActive" fill="hold" evtFilter="cancelBubble" nodeType="interactiveSeq">
                <p:stCondLst>
                  <p:cond evt="onClick" delay="0">
                    <p:tgtEl>
                      <p:spTgt spid="91"/>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93"/>
                                        </p:tgtEl>
                                        <p:attrNameLst>
                                          <p:attrName>style.visibility</p:attrName>
                                        </p:attrNameLst>
                                      </p:cBhvr>
                                      <p:to>
                                        <p:strVal val="visible"/>
                                      </p:to>
                                    </p:set>
                                    <p:anim calcmode="lin" valueType="num">
                                      <p:cBhvr>
                                        <p:cTn id="29" dur="500" fill="hold"/>
                                        <p:tgtEl>
                                          <p:spTgt spid="93"/>
                                        </p:tgtEl>
                                        <p:attrNameLst>
                                          <p:attrName>ppt_w</p:attrName>
                                        </p:attrNameLst>
                                      </p:cBhvr>
                                      <p:tavLst>
                                        <p:tav tm="0">
                                          <p:val>
                                            <p:fltVal val="0"/>
                                          </p:val>
                                        </p:tav>
                                        <p:tav tm="100000">
                                          <p:val>
                                            <p:strVal val="#ppt_w"/>
                                          </p:val>
                                        </p:tav>
                                      </p:tavLst>
                                    </p:anim>
                                    <p:anim calcmode="lin" valueType="num">
                                      <p:cBhvr>
                                        <p:cTn id="30" dur="500" fill="hold"/>
                                        <p:tgtEl>
                                          <p:spTgt spid="93"/>
                                        </p:tgtEl>
                                        <p:attrNameLst>
                                          <p:attrName>ppt_h</p:attrName>
                                        </p:attrNameLst>
                                      </p:cBhvr>
                                      <p:tavLst>
                                        <p:tav tm="0">
                                          <p:val>
                                            <p:fltVal val="0"/>
                                          </p:val>
                                        </p:tav>
                                        <p:tav tm="100000">
                                          <p:val>
                                            <p:strVal val="#ppt_h"/>
                                          </p:val>
                                        </p:tav>
                                      </p:tavLst>
                                    </p:anim>
                                    <p:animEffect transition="in" filter="fade">
                                      <p:cBhvr>
                                        <p:cTn id="31" dur="500"/>
                                        <p:tgtEl>
                                          <p:spTgt spid="93"/>
                                        </p:tgtEl>
                                      </p:cBhvr>
                                    </p:animEffect>
                                  </p:childTnLst>
                                  <p:subTnLst>
                                    <p:audio>
                                      <p:cMediaNode>
                                        <p:cTn display="0" masterRel="sameClick">
                                          <p:stCondLst>
                                            <p:cond evt="begin" delay="0">
                                              <p:tn val="27"/>
                                            </p:cond>
                                          </p:stCondLst>
                                          <p:endCondLst>
                                            <p:cond evt="onStopAudio" delay="0">
                                              <p:tgtEl>
                                                <p:sldTgt/>
                                              </p:tgtEl>
                                            </p:cond>
                                          </p:endCondLst>
                                        </p:cTn>
                                        <p:tgtEl>
                                          <p:sndTgt r:embed="rId2"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93"/>
                                        </p:tgtEl>
                                      </p:cBhvr>
                                    </p:animEffect>
                                    <p:animScale>
                                      <p:cBhvr>
                                        <p:cTn id="34" dur="250" autoRev="1" fill="hold"/>
                                        <p:tgtEl>
                                          <p:spTgt spid="93"/>
                                        </p:tgtEl>
                                      </p:cBhvr>
                                      <p:by x="105000" y="105000"/>
                                    </p:animScale>
                                  </p:childTnLst>
                                </p:cTn>
                              </p:par>
                            </p:childTnLst>
                          </p:cTn>
                        </p:par>
                      </p:childTnLst>
                    </p:cTn>
                  </p:par>
                </p:childTnLst>
              </p:cTn>
              <p:nextCondLst>
                <p:cond evt="onClick" delay="0">
                  <p:tgtEl>
                    <p:spTgt spid="91"/>
                  </p:tgtEl>
                </p:cond>
              </p:nextCondLst>
            </p:seq>
            <p:seq concurrent="1" nextAc="seek">
              <p:cTn id="35" restart="whenNotActive" fill="hold" evtFilter="cancelBubble" nodeType="interactiveSeq">
                <p:stCondLst>
                  <p:cond evt="onClick" delay="0">
                    <p:tgtEl>
                      <p:spTgt spid="97"/>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98"/>
                                        </p:tgtEl>
                                        <p:attrNameLst>
                                          <p:attrName>style.visibility</p:attrName>
                                        </p:attrNameLst>
                                      </p:cBhvr>
                                      <p:to>
                                        <p:strVal val="visible"/>
                                      </p:to>
                                    </p:set>
                                    <p:anim calcmode="lin" valueType="num">
                                      <p:cBhvr>
                                        <p:cTn id="40" dur="500" fill="hold"/>
                                        <p:tgtEl>
                                          <p:spTgt spid="98"/>
                                        </p:tgtEl>
                                        <p:attrNameLst>
                                          <p:attrName>ppt_w</p:attrName>
                                        </p:attrNameLst>
                                      </p:cBhvr>
                                      <p:tavLst>
                                        <p:tav tm="0">
                                          <p:val>
                                            <p:fltVal val="0"/>
                                          </p:val>
                                        </p:tav>
                                        <p:tav tm="100000">
                                          <p:val>
                                            <p:strVal val="#ppt_w"/>
                                          </p:val>
                                        </p:tav>
                                      </p:tavLst>
                                    </p:anim>
                                    <p:anim calcmode="lin" valueType="num">
                                      <p:cBhvr>
                                        <p:cTn id="41" dur="500" fill="hold"/>
                                        <p:tgtEl>
                                          <p:spTgt spid="98"/>
                                        </p:tgtEl>
                                        <p:attrNameLst>
                                          <p:attrName>ppt_h</p:attrName>
                                        </p:attrNameLst>
                                      </p:cBhvr>
                                      <p:tavLst>
                                        <p:tav tm="0">
                                          <p:val>
                                            <p:fltVal val="0"/>
                                          </p:val>
                                        </p:tav>
                                        <p:tav tm="100000">
                                          <p:val>
                                            <p:strVal val="#ppt_h"/>
                                          </p:val>
                                        </p:tav>
                                      </p:tavLst>
                                    </p:anim>
                                    <p:animEffect transition="in" filter="fade">
                                      <p:cBhvr>
                                        <p:cTn id="42" dur="500"/>
                                        <p:tgtEl>
                                          <p:spTgt spid="98"/>
                                        </p:tgtEl>
                                      </p:cBhvr>
                                    </p:animEffect>
                                  </p:childTnLst>
                                  <p:subTnLst>
                                    <p:audio>
                                      <p:cMediaNode>
                                        <p:cTn display="0" masterRel="sameClick">
                                          <p:stCondLst>
                                            <p:cond evt="begin" delay="0">
                                              <p:tn val="38"/>
                                            </p:cond>
                                          </p:stCondLst>
                                          <p:endCondLst>
                                            <p:cond evt="onStopAudio" delay="0">
                                              <p:tgtEl>
                                                <p:sldTgt/>
                                              </p:tgtEl>
                                            </p:cond>
                                          </p:endCondLst>
                                        </p:cTn>
                                        <p:tgtEl>
                                          <p:sndTgt r:embed="rId2" name="Bling.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98"/>
                                        </p:tgtEl>
                                      </p:cBhvr>
                                    </p:animEffect>
                                    <p:animScale>
                                      <p:cBhvr>
                                        <p:cTn id="45" dur="250" autoRev="1" fill="hold"/>
                                        <p:tgtEl>
                                          <p:spTgt spid="98"/>
                                        </p:tgtEl>
                                      </p:cBhvr>
                                      <p:by x="105000" y="105000"/>
                                    </p:animScale>
                                  </p:childTnLst>
                                </p:cTn>
                              </p:par>
                            </p:childTnLst>
                          </p:cTn>
                        </p:par>
                      </p:childTnLst>
                    </p:cTn>
                  </p:par>
                </p:childTnLst>
              </p:cTn>
              <p:nextCondLst>
                <p:cond evt="onClick" delay="0">
                  <p:tgtEl>
                    <p:spTgt spid="97"/>
                  </p:tgtEl>
                </p:cond>
              </p:nextCondLst>
            </p:seq>
            <p:seq concurrent="1" nextAc="seek">
              <p:cTn id="46" restart="whenNotActive" fill="hold" evtFilter="cancelBubble" nodeType="interactiveSeq">
                <p:stCondLst>
                  <p:cond evt="onClick" delay="0">
                    <p:tgtEl>
                      <p:spTgt spid="99"/>
                    </p:tgtEl>
                  </p:cond>
                </p:stCondLst>
                <p:endSync evt="end" delay="0">
                  <p:rtn val="all"/>
                </p:endSync>
                <p:childTnLst>
                  <p:par>
                    <p:cTn id="47" fill="hold">
                      <p:stCondLst>
                        <p:cond delay="0"/>
                      </p:stCondLst>
                      <p:childTnLst>
                        <p:par>
                          <p:cTn id="48" fill="hold">
                            <p:stCondLst>
                              <p:cond delay="0"/>
                            </p:stCondLst>
                            <p:childTnLst>
                              <p:par>
                                <p:cTn id="49" presetID="53" presetClass="entr" presetSubtype="16" fill="hold" grpId="0" nodeType="withEffect">
                                  <p:stCondLst>
                                    <p:cond delay="0"/>
                                  </p:stCondLst>
                                  <p:childTnLst>
                                    <p:set>
                                      <p:cBhvr>
                                        <p:cTn id="50" dur="1" fill="hold">
                                          <p:stCondLst>
                                            <p:cond delay="0"/>
                                          </p:stCondLst>
                                        </p:cTn>
                                        <p:tgtEl>
                                          <p:spTgt spid="100"/>
                                        </p:tgtEl>
                                        <p:attrNameLst>
                                          <p:attrName>style.visibility</p:attrName>
                                        </p:attrNameLst>
                                      </p:cBhvr>
                                      <p:to>
                                        <p:strVal val="visible"/>
                                      </p:to>
                                    </p:set>
                                    <p:anim calcmode="lin" valueType="num">
                                      <p:cBhvr>
                                        <p:cTn id="51" dur="500" fill="hold"/>
                                        <p:tgtEl>
                                          <p:spTgt spid="100"/>
                                        </p:tgtEl>
                                        <p:attrNameLst>
                                          <p:attrName>ppt_w</p:attrName>
                                        </p:attrNameLst>
                                      </p:cBhvr>
                                      <p:tavLst>
                                        <p:tav tm="0">
                                          <p:val>
                                            <p:fltVal val="0"/>
                                          </p:val>
                                        </p:tav>
                                        <p:tav tm="100000">
                                          <p:val>
                                            <p:strVal val="#ppt_w"/>
                                          </p:val>
                                        </p:tav>
                                      </p:tavLst>
                                    </p:anim>
                                    <p:anim calcmode="lin" valueType="num">
                                      <p:cBhvr>
                                        <p:cTn id="52" dur="500" fill="hold"/>
                                        <p:tgtEl>
                                          <p:spTgt spid="100"/>
                                        </p:tgtEl>
                                        <p:attrNameLst>
                                          <p:attrName>ppt_h</p:attrName>
                                        </p:attrNameLst>
                                      </p:cBhvr>
                                      <p:tavLst>
                                        <p:tav tm="0">
                                          <p:val>
                                            <p:fltVal val="0"/>
                                          </p:val>
                                        </p:tav>
                                        <p:tav tm="100000">
                                          <p:val>
                                            <p:strVal val="#ppt_h"/>
                                          </p:val>
                                        </p:tav>
                                      </p:tavLst>
                                    </p:anim>
                                    <p:animEffect transition="in" filter="fade">
                                      <p:cBhvr>
                                        <p:cTn id="53" dur="500"/>
                                        <p:tgtEl>
                                          <p:spTgt spid="100"/>
                                        </p:tgtEl>
                                      </p:cBhvr>
                                    </p:animEffect>
                                  </p:childTnLst>
                                  <p:subTnLst>
                                    <p:audio>
                                      <p:cMediaNode>
                                        <p:cTn display="0" masterRel="sameClick">
                                          <p:stCondLst>
                                            <p:cond evt="begin" delay="0">
                                              <p:tn val="49"/>
                                            </p:cond>
                                          </p:stCondLst>
                                          <p:endCondLst>
                                            <p:cond evt="onStopAudio" delay="0">
                                              <p:tgtEl>
                                                <p:sldTgt/>
                                              </p:tgtEl>
                                            </p:cond>
                                          </p:endCondLst>
                                        </p:cTn>
                                        <p:tgtEl>
                                          <p:sndTgt r:embed="rId2" name="Bling.wav"/>
                                        </p:tgtEl>
                                      </p:cMediaNode>
                                    </p:audio>
                                  </p:subTnLst>
                                </p:cTn>
                              </p:par>
                              <p:par>
                                <p:cTn id="54" presetID="26" presetClass="emph" presetSubtype="0" fill="hold" grpId="1" nodeType="withEffect">
                                  <p:stCondLst>
                                    <p:cond delay="500"/>
                                  </p:stCondLst>
                                  <p:childTnLst>
                                    <p:animEffect transition="out" filter="fade">
                                      <p:cBhvr>
                                        <p:cTn id="55" dur="500" tmFilter="0, 0; .2, .5; .8, .5; 1, 0"/>
                                        <p:tgtEl>
                                          <p:spTgt spid="100"/>
                                        </p:tgtEl>
                                      </p:cBhvr>
                                    </p:animEffect>
                                    <p:animScale>
                                      <p:cBhvr>
                                        <p:cTn id="56" dur="250" autoRev="1" fill="hold"/>
                                        <p:tgtEl>
                                          <p:spTgt spid="100"/>
                                        </p:tgtEl>
                                      </p:cBhvr>
                                      <p:by x="105000" y="105000"/>
                                    </p:animScale>
                                  </p:childTnLst>
                                </p:cTn>
                              </p:par>
                            </p:childTnLst>
                          </p:cTn>
                        </p:par>
                      </p:childTnLst>
                    </p:cTn>
                  </p:par>
                </p:childTnLst>
              </p:cTn>
              <p:nextCondLst>
                <p:cond evt="onClick" delay="0">
                  <p:tgtEl>
                    <p:spTgt spid="99"/>
                  </p:tgtEl>
                </p:cond>
              </p:nextCondLst>
            </p:seq>
            <p:seq concurrent="1" nextAc="seek">
              <p:cTn id="57" restart="whenNotActive" fill="hold" evtFilter="cancelBubble" nodeType="interactiveSeq">
                <p:stCondLst>
                  <p:cond evt="onClick" delay="0">
                    <p:tgtEl>
                      <p:spTgt spid="101"/>
                    </p:tgtEl>
                  </p:cond>
                </p:stCondLst>
                <p:endSync evt="end" delay="0">
                  <p:rtn val="all"/>
                </p:endSync>
                <p:childTnLst>
                  <p:par>
                    <p:cTn id="58" fill="hold">
                      <p:stCondLst>
                        <p:cond delay="0"/>
                      </p:stCondLst>
                      <p:childTnLst>
                        <p:par>
                          <p:cTn id="59" fill="hold">
                            <p:stCondLst>
                              <p:cond delay="0"/>
                            </p:stCondLst>
                            <p:childTnLst>
                              <p:par>
                                <p:cTn id="60" presetID="53" presetClass="entr" presetSubtype="16" fill="hold" grpId="0" nodeType="withEffect">
                                  <p:stCondLst>
                                    <p:cond delay="0"/>
                                  </p:stCondLst>
                                  <p:childTnLst>
                                    <p:set>
                                      <p:cBhvr>
                                        <p:cTn id="61" dur="1" fill="hold">
                                          <p:stCondLst>
                                            <p:cond delay="0"/>
                                          </p:stCondLst>
                                        </p:cTn>
                                        <p:tgtEl>
                                          <p:spTgt spid="102"/>
                                        </p:tgtEl>
                                        <p:attrNameLst>
                                          <p:attrName>style.visibility</p:attrName>
                                        </p:attrNameLst>
                                      </p:cBhvr>
                                      <p:to>
                                        <p:strVal val="visible"/>
                                      </p:to>
                                    </p:set>
                                    <p:anim calcmode="lin" valueType="num">
                                      <p:cBhvr>
                                        <p:cTn id="62" dur="500" fill="hold"/>
                                        <p:tgtEl>
                                          <p:spTgt spid="102"/>
                                        </p:tgtEl>
                                        <p:attrNameLst>
                                          <p:attrName>ppt_w</p:attrName>
                                        </p:attrNameLst>
                                      </p:cBhvr>
                                      <p:tavLst>
                                        <p:tav tm="0">
                                          <p:val>
                                            <p:fltVal val="0"/>
                                          </p:val>
                                        </p:tav>
                                        <p:tav tm="100000">
                                          <p:val>
                                            <p:strVal val="#ppt_w"/>
                                          </p:val>
                                        </p:tav>
                                      </p:tavLst>
                                    </p:anim>
                                    <p:anim calcmode="lin" valueType="num">
                                      <p:cBhvr>
                                        <p:cTn id="63" dur="500" fill="hold"/>
                                        <p:tgtEl>
                                          <p:spTgt spid="102"/>
                                        </p:tgtEl>
                                        <p:attrNameLst>
                                          <p:attrName>ppt_h</p:attrName>
                                        </p:attrNameLst>
                                      </p:cBhvr>
                                      <p:tavLst>
                                        <p:tav tm="0">
                                          <p:val>
                                            <p:fltVal val="0"/>
                                          </p:val>
                                        </p:tav>
                                        <p:tav tm="100000">
                                          <p:val>
                                            <p:strVal val="#ppt_h"/>
                                          </p:val>
                                        </p:tav>
                                      </p:tavLst>
                                    </p:anim>
                                    <p:animEffect transition="in" filter="fade">
                                      <p:cBhvr>
                                        <p:cTn id="64" dur="500"/>
                                        <p:tgtEl>
                                          <p:spTgt spid="102"/>
                                        </p:tgtEl>
                                      </p:cBhvr>
                                    </p:animEffect>
                                  </p:childTnLst>
                                  <p:subTnLst>
                                    <p:audio>
                                      <p:cMediaNode>
                                        <p:cTn display="0" masterRel="sameClick">
                                          <p:stCondLst>
                                            <p:cond evt="begin" delay="0">
                                              <p:tn val="60"/>
                                            </p:cond>
                                          </p:stCondLst>
                                          <p:endCondLst>
                                            <p:cond evt="onStopAudio" delay="0">
                                              <p:tgtEl>
                                                <p:sldTgt/>
                                              </p:tgtEl>
                                            </p:cond>
                                          </p:endCondLst>
                                        </p:cTn>
                                        <p:tgtEl>
                                          <p:sndTgt r:embed="rId3" name="applause.wav"/>
                                        </p:tgtEl>
                                      </p:cMediaNode>
                                    </p:audio>
                                  </p:subTnLst>
                                </p:cTn>
                              </p:par>
                              <p:par>
                                <p:cTn id="65" presetID="26" presetClass="emph" presetSubtype="0" fill="hold" grpId="1" nodeType="withEffect">
                                  <p:stCondLst>
                                    <p:cond delay="500"/>
                                  </p:stCondLst>
                                  <p:childTnLst>
                                    <p:animEffect transition="out" filter="fade">
                                      <p:cBhvr>
                                        <p:cTn id="66" dur="500" tmFilter="0, 0; .2, .5; .8, .5; 1, 0"/>
                                        <p:tgtEl>
                                          <p:spTgt spid="102"/>
                                        </p:tgtEl>
                                      </p:cBhvr>
                                    </p:animEffect>
                                    <p:animScale>
                                      <p:cBhvr>
                                        <p:cTn id="67" dur="250" autoRev="1" fill="hold"/>
                                        <p:tgtEl>
                                          <p:spTgt spid="102"/>
                                        </p:tgtEl>
                                      </p:cBhvr>
                                      <p:by x="105000" y="105000"/>
                                    </p:animScale>
                                  </p:childTnLst>
                                </p:cTn>
                              </p:par>
                              <p:par>
                                <p:cTn id="68" presetID="0" presetClass="path" presetSubtype="0" fill="hold" nodeType="withEffect">
                                  <p:stCondLst>
                                    <p:cond delay="500"/>
                                  </p:stCondLst>
                                  <p:childTnLst>
                                    <p:animMotion origin="layout" path="M 0.00443 0.01273 L 0.00443 0.01296 C 0.00339 0.02315 0.0013 0.03357 0.0013 0.04398 C 0.00078 0.08542 0.00143 0.12708 0.00286 0.16875 C 0.003 0.17292 0.0043 0.17708 0.00599 0.18009 C 0.00925 0.18496 0.01315 0.18889 0.01719 0.19144 C 0.02448 0.1956 0.03203 0.19722 0.03958 0.19977 C 0.04857 0.20301 0.05768 0.20556 0.06667 0.20833 C 0.06081 0.2132 0.05391 0.21505 0.04909 0.22222 C 0.03724 0.24121 0.03854 0.26574 0.03633 0.29074 C 0.03542 0.30208 0.03425 0.31343 0.0332 0.32477 C 0.03425 0.34838 0.03438 0.37222 0.03633 0.3956 C 0.03802 0.41574 0.04701 0.44352 0.05547 0.45509 C 0.0655 0.46875 0.08906 0.48634 0.08906 0.48658 C 0.08425 0.49491 0.07865 0.50208 0.07461 0.51181 C 0.06992 0.52338 0.06732 0.54352 0.0651 0.55741 C 0.07109 0.60695 0.06589 0.64352 0.09375 0.66505 C 0.10273 0.67199 0.11302 0.67083 0.12253 0.67338 C 0.14388 0.67176 0.16536 0.67454 0.18633 0.66783 C 0.18906 0.66713 0.18724 0.65556 0.18477 0.65371 C 0.17786 0.64884 0.16992 0.65185 0.1625 0.65093 C 0.15781 0.65718 0.14779 0.66713 0.14492 0.67917 C 0.14167 0.69306 0.13685 0.72176 0.13685 0.72199 C 0.13633 0.7294 0.13477 0.73704 0.13529 0.74445 C 0.13646 0.75903 0.14714 0.77546 0.15286 0.78148 C 0.17891 0.8081 0.18294 0.8044 0.21198 0.8125 C 0.20182 0.82685 0.18958 0.83727 0.18164 0.85509 C 0.17344 0.87361 0.1776 0.92338 0.17995 0.94028 C 0.18802 0.99746 0.21458 1.07246 0.22943 1.11343 C 0.24284 1.15 0.24896 1.16296 0.2582 1.20116 C 0.26159 1.21505 0.26133 1.21528 0.26133 1.22384 " pathEditMode="relative" rAng="0" ptsTypes="AAAAAAAAAAAAAAAAAAAAAAAAAAAAAAA">
                                      <p:cBhvr>
                                        <p:cTn id="69" dur="2000" fill="hold"/>
                                        <p:tgtEl>
                                          <p:spTgt spid="51"/>
                                        </p:tgtEl>
                                        <p:attrNameLst>
                                          <p:attrName>ppt_x</p:attrName>
                                          <p:attrName>ppt_y</p:attrName>
                                        </p:attrNameLst>
                                      </p:cBhvr>
                                      <p:rCtr x="12669" y="60556"/>
                                    </p:animMotion>
                                  </p:childTnLst>
                                </p:cTn>
                              </p:par>
                              <p:par>
                                <p:cTn id="70" presetID="0" presetClass="path" presetSubtype="0" fill="hold" nodeType="withEffect">
                                  <p:stCondLst>
                                    <p:cond delay="500"/>
                                  </p:stCondLst>
                                  <p:childTnLst>
                                    <p:animMotion origin="layout" path="M 0.00065 0.00185 L 0.00065 0.00208 C -0.01537 0.04699 -0.02331 0.05393 -0.02331 0.10671 C -0.02331 0.11968 -0.02553 0.24815 -0.00417 0.27407 C 0.03112 0.31667 0.12916 0.32454 0.15703 0.33055 C 0.1677 0.34491 0.17903 0.35764 0.18893 0.37315 C 0.19921 0.39005 0.21458 0.43032 0.22239 0.45 C 0.22304 0.46042 0.22474 0.47083 0.22408 0.48125 C 0.222 0.51597 0.21484 0.55463 0.19856 0.57755 C 0.18059 0.60278 0.14557 0.61018 0.12513 0.61736 C 0.09908 0.60856 0.04544 0.61204 0.01979 0.5662 C 0.0164 0.56042 0.01549 0.55116 0.01341 0.54329 C 0.01549 0.53611 0.01549 0.5243 0.01979 0.52083 C 0.06471 0.48495 0.17526 0.50856 0.19687 0.50949 C 0.22812 0.5206 0.24557 0.5213 0.27187 0.54653 C 0.28411 0.5581 0.29518 0.57338 0.30703 0.58611 C 0.32226 0.60278 0.35325 0.63449 0.35325 0.63472 C 0.35846 0.65718 0.36419 0.67037 0.35807 0.69653 C 0.35651 0.70347 0.35247 0.70903 0.34856 0.71088 C 0.34088 0.71458 0.33255 0.71296 0.32461 0.71389 C 0.28945 0.71296 0.25416 0.71782 0.21927 0.71088 C 0.21588 0.71018 0.21927 0.69583 0.22239 0.69375 C 0.23567 0.68634 0.25013 0.68819 0.26393 0.68542 C 0.32382 0.69815 0.35286 0.67639 0.38997 0.75069 C 0.39804 0.7669 0.40169 0.78843 0.40755 0.80718 C 0.41015 0.88935 0.41002 0.8375 0.40442 0.94329 C 0.40325 0.96528 0.40364 0.9875 0.40117 1.0088 C 0.39283 1.08356 0.39648 1.04653 0.38997 1.11944 C 0.38828 1.18565 0.38841 1.15903 0.38841 1.19884 " pathEditMode="relative" rAng="0" ptsTypes="AAAAAAAAAAAAAAAAAAAAAAAAAAAAA">
                                      <p:cBhvr>
                                        <p:cTn id="71" dur="2000" fill="hold"/>
                                        <p:tgtEl>
                                          <p:spTgt spid="59"/>
                                        </p:tgtEl>
                                        <p:attrNameLst>
                                          <p:attrName>ppt_x</p:attrName>
                                          <p:attrName>ppt_y</p:attrName>
                                        </p:attrNameLst>
                                      </p:cBhvr>
                                      <p:rCtr x="19219" y="59838"/>
                                    </p:animMotion>
                                  </p:childTnLst>
                                </p:cTn>
                              </p:par>
                              <p:par>
                                <p:cTn id="72" presetID="0" presetClass="path" presetSubtype="0" fill="hold" nodeType="withEffect">
                                  <p:stCondLst>
                                    <p:cond delay="500"/>
                                  </p:stCondLst>
                                  <p:childTnLst>
                                    <p:animMotion origin="layout" path="M -0.00859 0.00394 L -0.00859 0.00417 C -0.00963 0.03612 -0.01172 0.06829 -0.00859 0.1007 C -0.0069 0.1169 -0.00364 0.13264 -0.00052 0.14862 C 0.00795 0.1926 0.01589 0.23033 0.03776 0.26204 C 0.0694 0.30788 0.11003 0.30811 0.14779 0.32153 C 0.23438 0.35232 0.17722 0.3382 0.24831 0.35278 C 0.26224 0.35093 0.27617 0.35093 0.28985 0.347 C 0.29336 0.34607 0.29701 0.34329 0.29948 0.33866 C 0.3017 0.33403 0.30156 0.32732 0.30261 0.32153 C 0.29675 0.31297 0.29232 0.29977 0.28503 0.29607 C 0.23503 0.26945 0.20339 0.28635 0.15104 0.29607 C 0.14818 0.29792 0.08711 0.32732 0.08399 0.36135 C 0.07748 0.43311 0.09466 0.46852 0.13034 0.48612 C 0.19727 0.51922 0.23529 0.52338 0.29623 0.53426 C 0.33138 0.52963 0.36667 0.52825 0.40156 0.52014 C 0.40391 0.51968 0.40547 0.51274 0.40469 0.5088 C 0.403 0.49908 0.40065 0.48588 0.39518 0.48334 C 0.37409 0.47292 0.35156 0.4757 0.32969 0.472 C 0.27227 0.48357 0.22409 0.48241 0.17175 0.5257 C 0.15156 0.5426 0.1237 0.58936 0.10638 0.61667 C 0.10156 0.63172 0.09479 0.64538 0.09193 0.66204 C 0.08802 0.68542 0.09011 0.74468 0.09831 0.76413 C 0.10729 0.78519 0.12031 0.80047 0.13347 0.81227 C 0.18672 0.85973 0.22305 0.85463 0.28347 0.86621 C 0.34193 0.86343 0.40065 0.86459 0.45899 0.85764 C 0.49492 0.85348 0.46237 0.79584 0.44466 0.78403 C 0.42123 0.76806 0.39466 0.77639 0.36966 0.77269 C 0.34779 0.78774 0.32279 0.7926 0.30417 0.81806 C 0.29545 0.8301 0.29479 0.8551 0.29466 0.87477 C 0.29427 0.93264 0.29896 0.99028 0.30261 1.04769 C 0.3043 1.07454 0.3099 1.10024 0.31055 1.12732 C 0.31263 1.21227 0.31055 1.29746 0.31055 1.38264 " pathEditMode="relative" rAng="0" ptsTypes="AAAAAAAAAAAAAAAAAAAAAAAAAAAAAAAAA">
                                      <p:cBhvr>
                                        <p:cTn id="73" dur="2000" fill="hold"/>
                                        <p:tgtEl>
                                          <p:spTgt spid="52"/>
                                        </p:tgtEl>
                                        <p:attrNameLst>
                                          <p:attrName>ppt_x</p:attrName>
                                          <p:attrName>ppt_y</p:attrName>
                                        </p:attrNameLst>
                                      </p:cBhvr>
                                      <p:rCtr x="24102" y="68935"/>
                                    </p:animMotion>
                                  </p:childTnLst>
                                </p:cTn>
                              </p:par>
                              <p:par>
                                <p:cTn id="74" presetID="0" presetClass="path" presetSubtype="0" fill="hold" nodeType="withEffect">
                                  <p:stCondLst>
                                    <p:cond delay="500"/>
                                  </p:stCondLst>
                                  <p:childTnLst>
                                    <p:animMotion origin="layout" path="M -0.00026 0.00833 L -0.00026 0.00856 L 0.14661 0.11041 C 0.19219 0.14236 0.20156 0.13958 0.23281 0.18981 C 0.23555 0.19444 0.23698 0.20115 0.23919 0.20671 C 0.23112 0.23148 0.22825 0.26435 0.21523 0.28055 C 0.19596 0.30463 0.17096 0.30949 0.14818 0.32037 C 0.13099 0.32847 0.11302 0.33125 0.09557 0.33727 C 0.05286 0.35185 0.06016 0.35 0.01732 0.37129 C 0.0125 0.38171 0.00638 0.39051 0.00299 0.40254 C 0.00026 0.41203 -0.00065 0.42315 -0.00026 0.43379 C 0.0026 0.49768 0.00117 0.51296 0.02695 0.54722 C 0.04857 0.57615 0.07864 0.58981 0.10351 0.60115 C 0.13737 0.61643 0.15234 0.6162 0.18646 0.62106 C 0.21575 0.61805 0.24505 0.61666 0.27422 0.6125 C 0.2776 0.61203 0.28633 0.61088 0.28385 0.60671 C 0.27539 0.59305 0.26354 0.58796 0.25351 0.57847 C 0.20599 0.58032 0.17239 0.57453 0.12747 0.60115 C 0.08945 0.62361 0.01575 0.68055 0.01575 0.68078 C 0.00104 0.70671 -0.01628 0.7243 0.03646 0.74861 C 0.06588 0.76227 0.09713 0.7544 0.12747 0.75717 C 0.16042 0.76389 0.19362 0.76736 0.22643 0.77708 C 0.36367 0.81805 0.34948 0.81412 0.44492 0.86782 C 0.44713 0.87546 0.45234 0.88217 0.4513 0.89051 C 0.44401 0.94907 0.37018 0.93217 0.36523 0.9331 L 0.21198 0.92731 C 0.17096 0.92268 0.13008 0.91597 0.08919 0.91041 C 0.07799 0.90092 0.06484 0.89676 0.0556 0.88194 C 0.03984 0.85671 0.03945 0.82893 0.03646 0.79699 C 0.0444 0.79305 0.05221 0.78541 0.06042 0.78565 C 0.14388 0.7875 0.15534 0.79537 0.22956 0.8537 C 0.27565 0.88981 0.31992 0.91065 0.35247 0.97569 C 0.35898 0.98889 0.36484 1.00301 0.36992 1.01828 C 0.37448 1.03171 0.37747 1.04653 0.38112 1.06065 C 0.38958 1.16134 0.38411 1.11227 0.39713 1.20833 L 0.39713 1.20856 L 0.40026 1.23958 " pathEditMode="relative" rAng="0" ptsTypes="AAAAAAAAAAAAAAAAAAAAAAAAAAAAAAAAAAAAA">
                                      <p:cBhvr>
                                        <p:cTn id="75" dur="2000" fill="hold"/>
                                        <p:tgtEl>
                                          <p:spTgt spid="50"/>
                                        </p:tgtEl>
                                        <p:attrNameLst>
                                          <p:attrName>ppt_x</p:attrName>
                                          <p:attrName>ppt_y</p:attrName>
                                        </p:attrNameLst>
                                      </p:cBhvr>
                                      <p:rCtr x="22578" y="61551"/>
                                    </p:animMotion>
                                  </p:childTnLst>
                                </p:cTn>
                              </p:par>
                              <p:par>
                                <p:cTn id="76" presetID="0" presetClass="path" presetSubtype="0" fill="hold" nodeType="withEffect">
                                  <p:stCondLst>
                                    <p:cond delay="500"/>
                                  </p:stCondLst>
                                  <p:childTnLst>
                                    <p:animMotion origin="layout" path="M -0.00026 0.00671 L -0.00026 0.00694 C 0.00873 0.07129 0.00599 0.07453 0.02526 0.12847 C 0.02826 0.13703 0.03204 0.1449 0.03633 0.15138 C 0.05482 0.17847 0.07605 0.18981 0.09857 0.20509 C 0.15157 0.24097 0.1375 0.23217 0.18633 0.25046 C 0.20443 0.24768 0.22318 0.25069 0.24063 0.24213 C 0.24896 0.23773 0.22357 0.23356 0.21511 0.23634 C 0.20625 0.23935 0.19909 0.25162 0.19115 0.25902 C 0.18959 0.26666 0.18607 0.27361 0.18633 0.28148 C 0.18881 0.33726 0.19349 0.37777 0.21511 0.41782 C 0.24141 0.46666 0.2823 0.52106 0.3125 0.56551 C 0.33607 0.6 0.34623 0.61088 0.36185 0.65347 C 0.36472 0.66088 0.36615 0.67037 0.36823 0.67893 C 0.36901 0.69027 0.37214 0.72592 0.36823 0.73564 C 0.36029 0.75601 0.34284 0.75393 0.33164 0.75555 C 0.30704 0.74537 0.29896 0.74745 0.27891 0.71551 C 0.2724 0.70532 0.26823 0.6912 0.26303 0.67893 C 0.26133 0.66666 0.25704 0.65463 0.25821 0.64213 C 0.26107 0.60972 0.29948 0.62754 0.30131 0.62754 C 0.31693 0.63333 0.35339 0.63472 0.36823 0.66481 C 0.37214 0.67222 0.37253 0.68333 0.37474 0.69282 C 0.37409 0.71203 0.37566 0.73148 0.37305 0.74953 C 0.36941 0.77708 0.35847 0.80578 0.34753 0.82638 C 0.34258 0.83564 0.3362 0.84213 0.33164 0.85185 C 0.32709 0.86111 0.32383 0.87222 0.32045 0.88287 C 0.31263 0.90763 0.3237 0.8912 0.30769 0.92291 C 0.29454 0.94884 0.26993 0.98125 0.25495 0.99953 C 0.24519 1.01157 0.23516 1.02338 0.22474 1.03356 C 0.20482 1.05277 0.18347 1.06689 0.16407 1.0875 C 0.14805 1.10439 0.13034 1.11666 0.11615 1.13842 C 0.1125 1.14421 0.10834 1.14907 0.10495 1.15555 C 0.09454 1.17615 0.10495 1.16551 0.09701 1.17222 " pathEditMode="relative" rAng="0" ptsTypes="AAAAAAAAAAAAAAAAAAAAAAAAAAAAAAAAA">
                                      <p:cBhvr>
                                        <p:cTn id="77" dur="2000" fill="hold"/>
                                        <p:tgtEl>
                                          <p:spTgt spid="53"/>
                                        </p:tgtEl>
                                        <p:attrNameLst>
                                          <p:attrName>ppt_x</p:attrName>
                                          <p:attrName>ppt_y</p:attrName>
                                        </p:attrNameLst>
                                      </p:cBhvr>
                                      <p:rCtr x="18750" y="58287"/>
                                    </p:animMotion>
                                  </p:childTnLst>
                                </p:cTn>
                              </p:par>
                              <p:par>
                                <p:cTn id="78" presetID="0" presetClass="path" presetSubtype="0" fill="hold" nodeType="withEffect">
                                  <p:stCondLst>
                                    <p:cond delay="500"/>
                                  </p:stCondLst>
                                  <p:childTnLst>
                                    <p:animMotion origin="layout" path="M -0.00013 0.00509 L -0.00013 0.00532 C -0.04519 0.08542 -0.04831 0.08287 -0.07982 0.16088 C -0.08881 0.1831 -0.09831 0.20486 -0.10534 0.22917 C -0.11276 0.2544 -0.11706 0.28194 -0.12292 0.30856 C -0.12617 0.33981 -0.13425 0.38264 -0.12617 0.4162 C -0.11485 0.46273 -0.09336 0.47176 -0.06706 0.48426 C -0.02735 0.50324 0.00117 0.49954 0.04297 0.50139 C 0.05794 0.4956 0.07343 0.49398 0.08763 0.48426 C 0.09453 0.47963 0.10508 0.44815 0.09401 0.43611 C 0.08034 0.42106 0.06315 0.41921 0.04778 0.41065 C 0.0276 0.41435 0.00716 0.41574 -0.01289 0.42199 C -0.03386 0.42847 -0.06185 0.44815 -0.08151 0.46412 C -0.09076 0.47222 -0.09961 0.48148 -0.1086 0.49005 C -0.11341 0.50231 -0.11979 0.51296 -0.12292 0.52685 C -0.12578 0.53935 -0.12591 0.55324 -0.12617 0.56667 C -0.12644 0.57986 -0.12826 0.59491 -0.12448 0.60625 C -0.11966 0.62153 -0.11081 0.63194 -0.10222 0.64028 C -0.06263 0.67893 -0.01381 0.66898 0.02864 0.67454 C 0.05677 0.67245 0.08515 0.67361 0.11315 0.66829 C 0.12526 0.66667 0.13828 0.64259 0.11953 0.6206 C 0.10612 0.60463 0.08867 0.60347 0.0733 0.59491 C 0.04127 0.59907 0.00026 0.59884 -0.03203 0.61759 C -0.0474 0.62662 -0.06159 0.64097 -0.0767 0.65162 C -0.09623 0.66551 -0.11628 0.67708 -0.13568 0.69097 C -0.14714 0.69977 -0.15847 0.7088 -0.16927 0.71991 C -0.18477 0.73588 -0.20638 0.76643 -0.21862 0.79074 C -0.22162 0.79583 -0.22292 0.80393 -0.225 0.81065 C -0.2224 0.82893 -0.22201 0.84977 -0.21706 0.86736 C -0.21315 0.88102 -0.20729 0.89468 -0.19948 0.90139 C -0.17956 0.91829 -0.07852 0.94653 -0.07032 0.94954 C -0.05651 0.95995 -0.04154 0.96667 -0.02878 0.98079 C -0.00899 1.00278 -0.02188 1.07083 -0.03034 1.08866 C -0.03815 1.10486 -0.05378 1.09792 -0.0655 1.10278 C -0.15756 1.09213 -0.17813 1.15023 -0.2043 1.04028 C -0.20782 1.02593 -0.2086 1.01018 -0.21068 0.99491 C -0.20703 0.98264 -0.20664 0.96412 -0.19948 0.9581 C -0.15248 0.91806 -0.09857 0.93449 -0.04961 0.93819 C -0.02435 0.95185 0.04271 0.97546 0.06692 1.02338 C 0.072 1.03333 0.06901 1.04977 0.07018 1.06296 C 0.06484 1.09051 0.06106 1.11898 0.05416 1.14537 C 0.03906 1.20347 0.02604 1.22431 0.00468 1.27292 C 0.00195 1.2794 -0.00039 1.28657 -0.00326 1.29282 C -0.01029 1.30833 -0.01185 1.31088 -0.01758 1.3213 " pathEditMode="relative" rAng="0" ptsTypes="AAAAAAAAAAAAAAAAAAAAAAAAAAAAAAAAAAAAAAAAAAAA">
                                      <p:cBhvr>
                                        <p:cTn id="79" dur="2000" fill="hold"/>
                                        <p:tgtEl>
                                          <p:spTgt spid="54"/>
                                        </p:tgtEl>
                                        <p:attrNameLst>
                                          <p:attrName>ppt_x</p:attrName>
                                          <p:attrName>ppt_y</p:attrName>
                                        </p:attrNameLst>
                                      </p:cBhvr>
                                      <p:rCtr x="-4792" y="65810"/>
                                    </p:animMotion>
                                  </p:childTnLst>
                                </p:cTn>
                              </p:par>
                              <p:par>
                                <p:cTn id="80" presetID="0" presetClass="path" presetSubtype="0" fill="hold" nodeType="withEffect">
                                  <p:stCondLst>
                                    <p:cond delay="500"/>
                                  </p:stCondLst>
                                  <p:childTnLst>
                                    <p:animMotion origin="layout" path="M 0.00052 0.00833 L 0.00052 0.00856 C 0.11003 0.08542 0.0668 0.0375 0.1362 0.1331 C 0.15209 0.21782 0.15977 0.22014 0.13294 0.32592 C 0.12969 0.33866 0.11914 0.33912 0.11224 0.34583 C 0.08776 0.33819 0.06211 0.33819 0.0388 0.32315 C 0.02526 0.31435 0.03347 0.28125 0.04037 0.275 C 0.06042 0.25625 0.08255 0.25602 0.10417 0.25231 C 0.16862 0.29792 0.14037 0.28565 0.18724 0.30046 C 0.20026 0.32361 0.19271 0.30625 0.2 0.35995 C 0.20156 0.37129 0.20482 0.39398 0.20482 0.39421 C 0.20313 0.41018 0.203 0.42685 0.2 0.44236 C 0.19492 0.46782 0.18229 0.49838 0.1681 0.51042 C 0.15808 0.51875 0.14675 0.51991 0.1362 0.52454 C 0.10469 0.52222 0.10013 0.53171 0.07709 0.50185 C 0.07513 0.4993 0.075 0.49421 0.07396 0.49051 C 0.075 0.48472 0.07409 0.47592 0.07709 0.47338 C 0.1112 0.4456 0.125 0.46435 0.16172 0.47917 C 0.16914 0.48958 0.178 0.49722 0.18399 0.51042 C 0.19961 0.54421 0.20404 0.57639 0.18086 0.60972 C 0.17409 0.61921 0.1638 0.61504 0.15534 0.61528 C 0.10313 0.61782 0.05104 0.61713 -0.00104 0.61829 C -0.00286 0.61898 -0.04284 0.63379 -0.05221 0.64653 C -0.05521 0.65069 -0.05638 0.65787 -0.05859 0.66366 C -0.05989 0.68657 -0.06211 0.71157 -0.05859 0.73449 C -0.0569 0.74514 -0.05377 0.75579 -0.04896 0.76296 C -0.04049 0.77523 -0.03086 0.78634 -0.02018 0.7912 C -0.00208 0.79977 0.01693 0.79884 0.03555 0.80254 C 0.07018 0.79792 0.10534 0.80046 0.13933 0.78842 C 0.14466 0.78657 0.14805 0.77245 0.14727 0.76296 C 0.14571 0.74143 0.14323 0.71481 0.13294 0.70324 C 0.12123 0.69028 0.10534 0.70139 0.09141 0.70046 C 0.05143 0.71458 0.04388 0.70787 0.01328 0.74861 C 0.00339 0.76204 -0.00351 0.78194 -0.0138 0.79398 C -0.04362 0.82847 -0.07656 0.85347 -0.10638 0.88773 C -0.15768 0.94629 -0.1707 0.95555 -0.21172 1.01829 C -0.22174 1.03333 -0.23164 1.04884 -0.24049 1.06643 C -0.24492 1.07546 -0.25729 1.11967 -0.25963 1.12893 C -0.26328 1.14329 -0.26523 1.15625 -0.26758 1.17129 C -0.2694 1.18356 -0.26692 1.18264 -0.2707 1.18264 " pathEditMode="relative" rAng="0" ptsTypes="AAAAAAAAAAAAAAAAAAAAAAAAAAAAAAAAAAAAAAAA">
                                      <p:cBhvr>
                                        <p:cTn id="81" dur="2000" fill="hold"/>
                                        <p:tgtEl>
                                          <p:spTgt spid="58"/>
                                        </p:tgtEl>
                                        <p:attrNameLst>
                                          <p:attrName>ppt_x</p:attrName>
                                          <p:attrName>ppt_y</p:attrName>
                                        </p:attrNameLst>
                                      </p:cBhvr>
                                      <p:rCtr x="-3346" y="58704"/>
                                    </p:animMotion>
                                  </p:childTnLst>
                                </p:cTn>
                              </p:par>
                              <p:par>
                                <p:cTn id="82" presetID="0" presetClass="path" presetSubtype="0" fill="hold" nodeType="withEffect">
                                  <p:stCondLst>
                                    <p:cond delay="500"/>
                                  </p:stCondLst>
                                  <p:childTnLst>
                                    <p:animMotion origin="layout" path="M 0.00364 -0.01713 L 0.00364 -0.0169 C -0.00925 0.01782 -0.05118 0.12755 -0.06172 0.16991 C -0.08451 0.26227 -0.12396 0.45093 -0.12396 0.45116 C -0.13177 0.52176 -0.15417 0.63125 -0.1336 0.70903 C -0.12839 0.7287 -0.11602 0.74028 -0.10482 0.74884 C -0.08828 0.76157 -0.0698 0.76389 -0.05222 0.77153 C 0.00872 0.75995 0.06185 0.77199 0.11054 0.69769 C 0.1177 0.68681 0.11588 0.66551 0.11862 0.64954 C 0.10638 0.6125 0.1 0.5669 0.0819 0.53889 C 0.06471 0.5125 -0.00703 0.52384 -0.02188 0.52477 C -0.04414 0.5331 -0.06745 0.53611 -0.08894 0.55023 C -0.16732 0.60185 -0.13672 0.58935 -0.17826 0.60417 C -0.19896 0.59838 -0.2211 0.60139 -0.2405 0.58704 C -0.24896 0.58079 -0.26381 0.5088 -0.26602 0.49907 C -0.26446 0.48495 -0.2668 0.46713 -0.2612 0.45648 C -0.24336 0.42199 -0.21081 0.4206 -0.18776 0.41412 C -0.14597 0.42824 -0.09076 0.43773 -0.05534 0.48773 C -0.04362 0.5044 -0.04154 0.53495 -0.03464 0.5588 C -0.03568 0.58056 -0.03203 0.60463 -0.03776 0.62407 C -0.05365 0.67708 -0.11993 0.76551 -0.13998 0.79699 C -0.21967 0.92245 -0.16172 0.83241 -0.23256 0.97569 C -0.26263 1.03704 -0.25065 1.00255 -0.28516 1.04676 C -0.28998 1.05301 -0.29297 1.06343 -0.29792 1.06944 C -0.3017 1.07407 -0.30651 1.07477 -0.31068 1.07801 C -0.31289 1.07963 -0.31498 1.08171 -0.31706 1.08357 C -0.3392 1.07523 -0.35078 1.075 -0.36967 1.04375 C -0.37552 1.03449 -0.37722 1.01921 -0.38086 1.00694 C -0.38138 0.99745 -0.38412 0.98773 -0.38256 0.9787 C -0.37552 0.94005 -0.37422 0.94144 -0.36172 0.93032 C -0.3431 0.93796 -0.32266 0.93681 -0.30586 0.95301 C -0.29401 0.96482 -0.28646 0.98819 -0.28034 1.00972 C -0.2724 1.03819 -0.26875 1.06991 -0.26446 1.10069 C -0.25352 1.17685 -0.25964 1.31644 -0.25964 1.36458 " pathEditMode="relative" rAng="0" ptsTypes="AAAAAAAAAAAAAAAAAAAAAAAAAAAAAAAAAA">
                                      <p:cBhvr>
                                        <p:cTn id="83" dur="2000" fill="hold"/>
                                        <p:tgtEl>
                                          <p:spTgt spid="55"/>
                                        </p:tgtEl>
                                        <p:attrNameLst>
                                          <p:attrName>ppt_x</p:attrName>
                                          <p:attrName>ppt_y</p:attrName>
                                        </p:attrNameLst>
                                      </p:cBhvr>
                                      <p:rCtr x="-13594" y="69074"/>
                                    </p:animMotion>
                                  </p:childTnLst>
                                </p:cTn>
                              </p:par>
                              <p:par>
                                <p:cTn id="84" presetID="0" presetClass="path" presetSubtype="0" fill="hold" nodeType="withEffect">
                                  <p:stCondLst>
                                    <p:cond delay="500"/>
                                  </p:stCondLst>
                                  <p:childTnLst>
                                    <p:animMotion origin="layout" path="M -0.00664 0.00278 L -0.00664 0.00301 C 0.00717 0.01621 0.02305 0.02408 0.0349 0.0426 C 0.07774 0.10949 0.07813 0.15232 0.09714 0.24653 C 0.09922 0.27871 0.10521 0.31088 0.10352 0.34306 C 0.09922 0.42431 0.07579 0.46852 0.03803 0.5132 C 0.02123 0.53334 0.00079 0.54167 -0.01783 0.55579 C -0.03802 0.55394 -0.05859 0.55741 -0.07838 0.55023 C -0.12787 0.53195 -0.14011 0.50324 -0.17891 0.45093 C -0.18698 0.42616 -0.19857 0.4044 -0.20287 0.37685 C -0.21368 0.3088 -0.1806 0.29005 -0.15027 0.26945 C -0.12618 0.25278 -0.10027 0.24653 -0.07526 0.23519 C -0.04973 0.25417 -0.022 0.26551 0.00131 0.29213 C 0.02162 0.31505 0.03972 0.37408 0.05248 0.41111 C 0.05352 0.42894 0.05665 0.44723 0.0556 0.46482 C 0.05495 0.47547 0.05144 0.48542 0.04766 0.49352 C 0.04271 0.50371 0.03685 0.51273 0.03008 0.51898 C 0.01185 0.53588 -0.04661 0.54051 -0.05286 0.54167 C -0.18217 0.54005 -0.23204 0.58403 -0.32253 0.51621 C -0.33086 0.50996 -0.33855 0.50093 -0.34649 0.49352 C -0.35131 0.48403 -0.35808 0.47685 -0.36081 0.46482 C -0.36446 0.44977 -0.36537 0.40973 -0.35287 0.39954 C -0.34258 0.39144 -0.3306 0.39422 -0.31941 0.39144 C -0.29467 0.40648 -0.26875 0.41829 -0.24753 0.44815 C -0.24076 0.45764 -0.23698 0.47269 -0.23165 0.48496 C -0.22943 0.50093 -0.22396 0.5169 -0.22527 0.5331 C -0.22891 0.58056 -0.23256 0.63056 -0.24597 0.67223 C -0.25652 0.70463 -0.27722 0.72292 -0.29389 0.7456 C -0.33998 0.80949 -0.32696 0.7963 -0.37527 0.81111 C -0.39284 0.79977 -0.41264 0.7963 -0.42787 0.77685 C -0.43672 0.76621 -0.4362 0.71528 -0.42787 0.70348 C -0.42253 0.69514 -0.41407 0.69954 -0.40717 0.69769 C -0.38373 0.70139 -0.3599 0.7007 -0.33698 0.70903 C -0.28737 0.72685 -0.28972 0.75278 -0.24115 0.77685 C -0.2125 0.79144 -0.18256 0.79699 -0.15339 0.80834 C -0.10235 0.82824 -0.06197 0.84028 -0.01615 0.87917 C 0.01876 0.90903 0.05873 0.9426 0.08438 0.99838 C 0.09415 1.01968 0.10027 1.0456 0.10821 1.06945 C 0.10938 1.07963 0.11472 1.12361 0.11472 1.14028 C 0.11472 1.14977 0.11303 1.16875 0.11303 1.16898 " pathEditMode="relative" rAng="0" ptsTypes="AAAAAAAAAAAAAAAAAAAAAAAAAAAAAAAAAAAAAAAA">
                                      <p:cBhvr>
                                        <p:cTn id="85" dur="2000" fill="hold"/>
                                        <p:tgtEl>
                                          <p:spTgt spid="56"/>
                                        </p:tgtEl>
                                        <p:attrNameLst>
                                          <p:attrName>ppt_x</p:attrName>
                                          <p:attrName>ppt_y</p:attrName>
                                        </p:attrNameLst>
                                      </p:cBhvr>
                                      <p:rCtr x="-15326" y="58310"/>
                                    </p:animMotion>
                                  </p:childTnLst>
                                </p:cTn>
                              </p:par>
                              <p:par>
                                <p:cTn id="86" presetID="0" presetClass="path" presetSubtype="0" fill="hold" nodeType="withEffect">
                                  <p:stCondLst>
                                    <p:cond delay="500"/>
                                  </p:stCondLst>
                                  <p:childTnLst>
                                    <p:animMotion origin="layout" path="M 0.00143 0.01412 L 0.00143 0.01435 C -0.00391 0.04074 -0.00612 0.06967 -0.01446 0.09351 C -0.02461 0.12245 -0.03789 0.14838 -0.05274 0.1699 C -0.09753 0.23518 -0.12631 0.25833 -0.17891 0.28634 C -0.18607 0.29027 -0.19362 0.2912 -0.20118 0.29213 C -0.24102 0.29676 -0.32084 0.30324 -0.32084 0.3037 C -0.33607 0.30185 -0.39493 0.31944 -0.41498 0.27476 C -0.41979 0.26435 -0.42136 0.25046 -0.42461 0.23819 C -0.42084 0.22083 -0.42084 0.19953 -0.41341 0.18703 C -0.39193 0.15023 -0.34792 0.1743 -0.32722 0.17824 C -0.30703 0.19814 -0.28438 0.2118 -0.26667 0.23819 C -0.25586 0.25393 -0.24675 0.27638 -0.24427 0.30046 C -0.24011 0.34189 -0.26485 0.39398 -0.27943 0.41689 C -0.29141 0.43541 -0.30469 0.45277 -0.31927 0.46504 C -0.33542 0.4787 -0.353 0.48657 -0.37032 0.49351 C -0.41602 0.5118 -0.44128 0.51134 -0.48685 0.5162 C -0.50599 0.50601 -0.52657 0.50231 -0.53946 0.4706 C -0.54479 0.45763 -0.54584 0.44051 -0.54909 0.42523 C -0.54584 0.41018 -0.54623 0.39074 -0.53946 0.37986 C -0.51914 0.34652 -0.46797 0.36203 -0.45013 0.36296 C -0.4237 0.38912 -0.38763 0.40416 -0.3767 0.46226 C -0.3737 0.47847 -0.37565 0.49629 -0.37513 0.51342 C -0.37722 0.53125 -0.37787 0.55 -0.38151 0.56736 C -0.39206 0.61666 -0.41107 0.66226 -0.43099 0.70069 C -0.4392 0.71643 -0.44779 0.73194 -0.45808 0.74282 C -0.46576 0.75115 -0.47513 0.75231 -0.4836 0.7574 C -0.52227 0.74722 -0.5392 0.76134 -0.56185 0.70902 C -0.5668 0.69768 -0.56823 0.68263 -0.57136 0.66944 C -0.57084 0.65995 -0.57344 0.64791 -0.56979 0.64097 C -0.55052 0.60486 -0.51862 0.61273 -0.49479 0.60949 C -0.46185 0.61736 -0.42865 0.62222 -0.39584 0.6324 C -0.37696 0.63842 -0.35873 0.65023 -0.33998 0.6581 C -0.33308 0.66088 -0.25951 0.68773 -0.25065 0.68935 C -0.22683 0.69282 -0.20274 0.6912 -0.17891 0.69213 C -0.07032 0.68611 0.03841 0.68865 0.14674 0.675 C 0.15312 0.67407 0.16054 0.66064 0.1595 0.64953 C 0.15573 0.61365 0.14909 0.57476 0.13398 0.55023 C 0.12187 0.53055 0.10195 0.53703 0.08606 0.53032 C 0.06692 0.5456 0.04687 0.55763 0.02864 0.57569 C 0.01185 0.59259 0.00026 0.62152 -0.00964 0.64953 C -0.03034 0.70717 -0.04011 0.75301 -0.06875 0.80532 C -0.08737 0.83981 -0.11068 0.86504 -0.13099 0.89606 C -0.14453 0.91713 -0.18659 0.98541 -0.19961 1.01551 C -0.26159 1.15902 -0.23229 1.10208 -0.26667 1.18865 C -0.27331 1.20555 -0.29115 1.24259 -0.29688 1.26805 C -0.30078 1.28472 -0.30651 1.31875 -0.30651 1.31921 " pathEditMode="relative" rAng="0" ptsTypes="AAAAAAAAAAAAAAAAAAAAAAAAAAAAAAAAAAAAAAAAAAAAAAA">
                                      <p:cBhvr>
                                        <p:cTn id="87" dur="2000" fill="hold"/>
                                        <p:tgtEl>
                                          <p:spTgt spid="57"/>
                                        </p:tgtEl>
                                        <p:attrNameLst>
                                          <p:attrName>ppt_x</p:attrName>
                                          <p:attrName>ppt_y</p:attrName>
                                        </p:attrNameLst>
                                      </p:cBhvr>
                                      <p:rCtr x="-20768" y="65255"/>
                                    </p:animMotion>
                                  </p:childTnLst>
                                </p:cTn>
                              </p:par>
                              <p:par>
                                <p:cTn id="88" presetID="0" presetClass="path" presetSubtype="0" fill="hold" nodeType="withEffect">
                                  <p:stCondLst>
                                    <p:cond delay="500"/>
                                  </p:stCondLst>
                                  <p:childTnLst>
                                    <p:animMotion origin="layout" path="M 0.00442 0.01273 L 0.00442 0.01296 C 0.00338 0.02315 0.0013 0.03356 0.0013 0.04398 C 0.00078 0.08542 0.00143 0.12708 0.00286 0.16875 C 0.00299 0.17292 0.00429 0.17708 0.00599 0.18009 C 0.00924 0.18495 0.01315 0.18889 0.01718 0.19144 C 0.02448 0.1956 0.03203 0.19722 0.03958 0.19977 C 0.04856 0.20301 0.05768 0.20556 0.06666 0.20833 C 0.0608 0.21319 0.0539 0.21505 0.04909 0.22222 C 0.03724 0.2412 0.03854 0.26574 0.03632 0.29074 C 0.03541 0.30208 0.03424 0.31343 0.0332 0.32477 C 0.03424 0.34838 0.03437 0.37222 0.03632 0.3956 C 0.03802 0.41574 0.047 0.44352 0.05547 0.45509 C 0.06549 0.46875 0.08906 0.48634 0.08906 0.48657 C 0.08424 0.49491 0.07864 0.50208 0.07461 0.51181 C 0.06992 0.52338 0.06731 0.54352 0.0651 0.55741 C 0.07109 0.60694 0.06588 0.64352 0.09375 0.66505 C 0.10273 0.67199 0.11302 0.67083 0.12252 0.67338 C 0.14388 0.67176 0.16536 0.67454 0.18632 0.66782 C 0.18906 0.66713 0.18724 0.65556 0.18476 0.6537 C 0.17786 0.64884 0.16992 0.65185 0.1625 0.65093 C 0.15781 0.65718 0.14778 0.66713 0.14492 0.67917 C 0.14166 0.69306 0.13685 0.72176 0.13685 0.72199 C 0.13632 0.7294 0.13476 0.73704 0.13528 0.74444 C 0.13646 0.75903 0.14713 0.77546 0.15286 0.78148 C 0.1789 0.8081 0.18294 0.8044 0.21198 0.8125 C 0.20182 0.82685 0.18958 0.83727 0.18164 0.85509 C 0.17343 0.87361 0.1776 0.92338 0.17994 0.94028 C 0.18802 0.99745 0.21458 1.07245 0.22942 1.11343 C 0.24284 1.15 0.24896 1.16296 0.2582 1.20116 C 0.26159 1.21505 0.26132 1.21528 0.26132 1.22384 " pathEditMode="relative" rAng="0" ptsTypes="AAAAAAAAAAAAAAAAAAAAAAAAAAAAAAA">
                                      <p:cBhvr>
                                        <p:cTn id="89" dur="2000" fill="hold"/>
                                        <p:tgtEl>
                                          <p:spTgt spid="60"/>
                                        </p:tgtEl>
                                        <p:attrNameLst>
                                          <p:attrName>ppt_x</p:attrName>
                                          <p:attrName>ppt_y</p:attrName>
                                        </p:attrNameLst>
                                      </p:cBhvr>
                                      <p:rCtr x="12669" y="60556"/>
                                    </p:animMotion>
                                  </p:childTnLst>
                                </p:cTn>
                              </p:par>
                              <p:par>
                                <p:cTn id="90" presetID="0" presetClass="path" presetSubtype="0" fill="hold" nodeType="withEffect">
                                  <p:stCondLst>
                                    <p:cond delay="500"/>
                                  </p:stCondLst>
                                  <p:childTnLst>
                                    <p:animMotion origin="layout" path="M 0.00065 0.00185 L 0.00065 0.00208 C -0.01536 0.04699 -0.02331 0.05393 -0.02331 0.10671 C -0.02331 0.11967 -0.02552 0.24815 -0.00416 0.27407 C 0.03112 0.31666 0.12917 0.32453 0.15703 0.33055 C 0.16771 0.34491 0.17904 0.35764 0.18893 0.37315 C 0.19922 0.39004 0.21459 0.43032 0.2224 0.45 C 0.22305 0.46041 0.22474 0.47083 0.22409 0.48125 C 0.22201 0.51597 0.21485 0.55463 0.19857 0.57754 C 0.1806 0.60278 0.14558 0.61018 0.12513 0.61736 C 0.09909 0.60856 0.04544 0.61203 0.01979 0.5662 C 0.01641 0.56041 0.0155 0.55116 0.01341 0.54328 C 0.0155 0.53611 0.0155 0.5243 0.01979 0.52083 C 0.06472 0.48495 0.17526 0.50856 0.19688 0.50949 C 0.22813 0.5206 0.24558 0.52129 0.27188 0.54653 C 0.28412 0.5581 0.29518 0.57338 0.30703 0.58611 C 0.32227 0.60278 0.35326 0.63449 0.35326 0.63472 C 0.35847 0.65717 0.36419 0.67037 0.35808 0.69653 C 0.35651 0.70347 0.35248 0.70903 0.34857 0.71088 C 0.34089 0.71458 0.33255 0.71296 0.32461 0.71389 C 0.28946 0.71296 0.25417 0.71782 0.21927 0.71088 C 0.21589 0.71018 0.21927 0.69583 0.2224 0.69375 C 0.23568 0.68634 0.25013 0.68819 0.26393 0.68541 C 0.32383 0.69815 0.35287 0.67639 0.38998 0.75069 C 0.39805 0.7669 0.40169 0.78842 0.40755 0.80717 C 0.41016 0.88935 0.41003 0.8375 0.40443 0.94328 C 0.40326 0.96528 0.40365 0.9875 0.40117 1.00879 C 0.39284 1.08356 0.39649 1.04653 0.38998 1.11944 C 0.38828 1.18565 0.38841 1.15903 0.38841 1.19884 " pathEditMode="relative" rAng="0" ptsTypes="AAAAAAAAAAAAAAAAAAAAAAAAAAAAA">
                                      <p:cBhvr>
                                        <p:cTn id="91" dur="2000" fill="hold"/>
                                        <p:tgtEl>
                                          <p:spTgt spid="65"/>
                                        </p:tgtEl>
                                        <p:attrNameLst>
                                          <p:attrName>ppt_x</p:attrName>
                                          <p:attrName>ppt_y</p:attrName>
                                        </p:attrNameLst>
                                      </p:cBhvr>
                                      <p:rCtr x="19219" y="59838"/>
                                    </p:animMotion>
                                  </p:childTnLst>
                                </p:cTn>
                              </p:par>
                              <p:par>
                                <p:cTn id="92" presetID="0" presetClass="path" presetSubtype="0" fill="hold" nodeType="withEffect">
                                  <p:stCondLst>
                                    <p:cond delay="500"/>
                                  </p:stCondLst>
                                  <p:childTnLst>
                                    <p:animMotion origin="layout" path="M -0.00859 0.00394 L -0.00859 0.00417 C -0.00964 0.03611 -0.01172 0.06829 -0.00859 0.1007 C -0.0069 0.1169 -0.00365 0.13264 -0.00052 0.14861 C 0.00794 0.1926 0.01588 0.23033 0.03776 0.26204 C 0.0694 0.30787 0.11002 0.30811 0.14779 0.32153 C 0.23437 0.35232 0.17721 0.3382 0.24831 0.35278 C 0.26224 0.35093 0.27617 0.35093 0.28984 0.34699 C 0.29336 0.34607 0.297 0.34329 0.29948 0.33866 C 0.30169 0.33403 0.30156 0.32732 0.3026 0.32153 C 0.29674 0.31297 0.29232 0.29977 0.28502 0.29607 C 0.23502 0.26945 0.20338 0.28635 0.15104 0.29607 C 0.14818 0.29792 0.08711 0.32732 0.08398 0.36135 C 0.07747 0.43311 0.09466 0.46852 0.13034 0.48611 C 0.19726 0.51922 0.23529 0.52338 0.29622 0.53426 C 0.33138 0.52963 0.36667 0.52824 0.40156 0.52014 C 0.40391 0.51968 0.40547 0.51273 0.40469 0.5088 C 0.40299 0.49908 0.40065 0.48588 0.39518 0.48334 C 0.37409 0.47292 0.35156 0.4757 0.32969 0.47199 C 0.27226 0.48357 0.22409 0.48241 0.17174 0.5257 C 0.15156 0.5426 0.1237 0.58936 0.10638 0.61667 C 0.10156 0.63172 0.09479 0.64537 0.09193 0.66204 C 0.08802 0.68542 0.0901 0.74468 0.09831 0.76412 C 0.10729 0.78519 0.12031 0.80047 0.13346 0.81227 C 0.18672 0.85973 0.22305 0.85463 0.28346 0.86621 C 0.34193 0.86343 0.40065 0.86459 0.45898 0.85764 C 0.49492 0.85348 0.46237 0.79584 0.44466 0.78403 C 0.42122 0.76806 0.39466 0.77639 0.36966 0.77269 C 0.34779 0.78773 0.32279 0.7926 0.30417 0.81806 C 0.29544 0.8301 0.29479 0.8551 0.29466 0.87477 C 0.29427 0.93264 0.29896 0.99028 0.3026 1.04769 C 0.3043 1.07454 0.30989 1.10023 0.31055 1.12732 C 0.31263 1.21227 0.31055 1.29746 0.31055 1.38264 " pathEditMode="relative" rAng="0" ptsTypes="AAAAAAAAAAAAAAAAAAAAAAAAAAAAAAAAA">
                                      <p:cBhvr>
                                        <p:cTn id="93" dur="2000" fill="hold"/>
                                        <p:tgtEl>
                                          <p:spTgt spid="62"/>
                                        </p:tgtEl>
                                        <p:attrNameLst>
                                          <p:attrName>ppt_x</p:attrName>
                                          <p:attrName>ppt_y</p:attrName>
                                        </p:attrNameLst>
                                      </p:cBhvr>
                                      <p:rCtr x="24102" y="68935"/>
                                    </p:animMotion>
                                  </p:childTnLst>
                                </p:cTn>
                              </p:par>
                              <p:par>
                                <p:cTn id="94" presetID="0" presetClass="path" presetSubtype="0" fill="hold" nodeType="withEffect">
                                  <p:stCondLst>
                                    <p:cond delay="500"/>
                                  </p:stCondLst>
                                  <p:childTnLst>
                                    <p:animMotion origin="layout" path="M 3.33333E-6 -1.11111E-6 L 3.33333E-6 0.00023 C 0.00898 0.06458 0.00625 0.06783 0.02552 0.12176 C 0.02851 0.13033 0.03229 0.1382 0.03659 0.14468 C 0.05507 0.17153 0.0763 0.1831 0.09882 0.19838 C 0.15182 0.23426 0.13776 0.22546 0.18659 0.24375 C 0.20468 0.24097 0.22343 0.24398 0.24088 0.23542 C 0.24922 0.23102 0.22382 0.22685 0.21536 0.22963 C 0.20651 0.23264 0.19935 0.24491 0.1914 0.25232 C 0.18984 0.25995 0.18632 0.2669 0.18659 0.27477 C 0.18906 0.33056 0.19375 0.37107 0.21536 0.41111 C 0.24166 0.45995 0.28255 0.51435 0.31276 0.5588 C 0.33632 0.59329 0.34648 0.60417 0.36211 0.64676 C 0.36497 0.65417 0.3664 0.66366 0.36849 0.67199 C 0.36927 0.68357 0.37239 0.71921 0.36849 0.72894 C 0.36054 0.74931 0.3431 0.74722 0.3319 0.74884 C 0.30729 0.73866 0.29922 0.74074 0.27916 0.7088 C 0.27265 0.69838 0.26849 0.68449 0.26328 0.67199 C 0.26159 0.65995 0.25729 0.64792 0.25846 0.63542 C 0.26132 0.60301 0.29974 0.62083 0.30156 0.62083 C 0.31718 0.62662 0.35364 0.62801 0.36849 0.6581 C 0.37239 0.66551 0.37278 0.67639 0.375 0.68611 C 0.37435 0.70533 0.37591 0.72477 0.3733 0.74283 C 0.36966 0.77037 0.35872 0.79908 0.34778 0.81945 C 0.34284 0.82894 0.33646 0.83542 0.3319 0.84514 C 0.32734 0.8544 0.32409 0.86551 0.3207 0.87616 C 0.31289 0.90093 0.32396 0.88449 0.30794 0.9162 C 0.29479 0.94213 0.27018 0.97454 0.25521 0.99283 C 0.24544 1.00486 0.23541 1.01667 0.225 1.02685 C 0.20507 1.04607 0.18372 1.06019 0.16432 1.08079 C 0.1483 1.09769 0.1306 1.10995 0.1164 1.13171 C 0.11276 1.1375 0.10859 1.14236 0.10521 1.14884 C 0.09479 1.16921 0.10521 1.1588 0.09726 1.16551 " pathEditMode="relative" rAng="0" ptsTypes="AAAAAAAAAAAAAAAAAAAAAAAAAAAAAAAAA">
                                      <p:cBhvr>
                                        <p:cTn id="95" dur="2000" fill="hold"/>
                                        <p:tgtEl>
                                          <p:spTgt spid="66"/>
                                        </p:tgtEl>
                                        <p:attrNameLst>
                                          <p:attrName>ppt_x</p:attrName>
                                          <p:attrName>ppt_y</p:attrName>
                                        </p:attrNameLst>
                                      </p:cBhvr>
                                      <p:rCtr x="18750" y="58264"/>
                                    </p:animMotion>
                                  </p:childTnLst>
                                </p:cTn>
                              </p:par>
                              <p:par>
                                <p:cTn id="96" presetID="0" presetClass="path" presetSubtype="0" fill="hold" nodeType="withEffect">
                                  <p:stCondLst>
                                    <p:cond delay="500"/>
                                  </p:stCondLst>
                                  <p:childTnLst>
                                    <p:animMotion origin="layout" path="M -0.00026 0.00509 L -0.00026 0.00533 C -0.04518 0.08542 -0.04831 0.08287 -0.07982 0.16088 C -0.0888 0.1831 -0.09831 0.20486 -0.10534 0.22917 C -0.11289 0.2544 -0.11706 0.28195 -0.12292 0.30857 C -0.12617 0.33982 -0.13425 0.38287 -0.12617 0.41621 C -0.11484 0.46273 -0.09336 0.47176 -0.06706 0.48426 C -0.02734 0.50324 0.00117 0.49954 0.04297 0.50139 C 0.05794 0.4956 0.07344 0.49398 0.08763 0.48426 C 0.09453 0.47963 0.10508 0.44815 0.09401 0.43611 C 0.08034 0.42107 0.06315 0.41921 0.04779 0.41065 C 0.0276 0.41435 0.00716 0.41574 -0.01302 0.42199 C -0.03399 0.42847 -0.06185 0.44815 -0.08151 0.46435 C -0.09076 0.47222 -0.09974 0.48148 -0.10859 0.49005 C -0.11341 0.50232 -0.11979 0.51296 -0.12292 0.52685 C -0.12578 0.53935 -0.12591 0.55324 -0.12617 0.56667 C -0.12643 0.57986 -0.12826 0.59491 -0.12448 0.60625 C -0.11966 0.62153 -0.11081 0.63195 -0.10221 0.64028 C -0.06263 0.67917 -0.0138 0.66921 0.02864 0.67454 C 0.05677 0.67246 0.08516 0.67361 0.11315 0.66852 C 0.12526 0.66667 0.13815 0.64259 0.11953 0.6206 C 0.10612 0.60463 0.08867 0.60347 0.07331 0.59491 C 0.04127 0.59908 0.00013 0.59884 -0.03203 0.61759 C -0.0474 0.62662 -0.06159 0.64097 -0.07669 0.65162 C -0.09623 0.66551 -0.11641 0.67708 -0.13568 0.69121 C -0.14714 0.69977 -0.15846 0.7088 -0.16927 0.71991 C -0.18477 0.73588 -0.20638 0.76644 -0.21862 0.79074 C -0.22162 0.79607 -0.22292 0.80394 -0.225 0.81065 C -0.2224 0.82917 -0.22201 0.84977 -0.21706 0.86736 C -0.21315 0.88102 -0.20729 0.89468 -0.19948 0.90139 C -0.17956 0.91829 -0.07852 0.94676 -0.07031 0.94954 C -0.05651 0.95996 -0.04154 0.96667 -0.02878 0.98079 C -0.00899 1.00278 -0.02188 1.07083 -0.03034 1.08866 C -0.03815 1.10486 -0.05378 1.09792 -0.0655 1.10278 C -0.15755 1.09213 -0.17813 1.15023 -0.2043 1.04028 C -0.20781 1.02593 -0.2086 1.01019 -0.21068 0.99491 C -0.20703 0.98264 -0.20664 0.96412 -0.19948 0.9581 C -0.15248 0.91806 -0.0987 0.93472 -0.04961 0.9382 C -0.02435 0.95185 0.04271 0.97546 0.06693 1.02338 C 0.072 1.03333 0.06901 1.04977 0.07018 1.06296 C 0.06484 1.09051 0.06107 1.11898 0.05417 1.14537 C 0.03906 1.20347 0.02604 1.22431 0.00469 1.27292 C 0.00182 1.2794 -0.00039 1.28658 -0.00326 1.29283 C -0.01029 1.30833 -0.01185 1.31088 -0.01758 1.3213 " pathEditMode="relative" rAng="0" ptsTypes="AAAAAAAAAAAAAAAAAAAAAAAAAAAAAAAAAAAAAAAAAAAA">
                                      <p:cBhvr>
                                        <p:cTn id="97" dur="2000" fill="hold"/>
                                        <p:tgtEl>
                                          <p:spTgt spid="67"/>
                                        </p:tgtEl>
                                        <p:attrNameLst>
                                          <p:attrName>ppt_x</p:attrName>
                                          <p:attrName>ppt_y</p:attrName>
                                        </p:attrNameLst>
                                      </p:cBhvr>
                                      <p:rCtr x="-4779" y="65810"/>
                                    </p:animMotion>
                                  </p:childTnLst>
                                </p:cTn>
                              </p:par>
                              <p:par>
                                <p:cTn id="98" presetID="0" presetClass="path" presetSubtype="0" fill="hold" nodeType="withEffect">
                                  <p:stCondLst>
                                    <p:cond delay="500"/>
                                  </p:stCondLst>
                                  <p:childTnLst>
                                    <p:animMotion origin="layout" path="M 0.00351 -0.01713 L 0.00351 -0.01689 C -0.00925 0.01783 -0.05117 0.12755 -0.06172 0.16991 C -0.08451 0.26227 -0.12396 0.45093 -0.12396 0.45116 C -0.13177 0.52176 -0.15417 0.63125 -0.13359 0.70903 C -0.12852 0.72871 -0.11602 0.74028 -0.10482 0.74885 C -0.08828 0.76158 -0.06979 0.76389 -0.05221 0.77153 C 0.00872 0.75996 0.06185 0.77199 0.11055 0.69769 C 0.11771 0.68681 0.11588 0.66551 0.11862 0.64954 C 0.10638 0.6125 0.1 0.5669 0.08177 0.53889 C 0.06458 0.5125 -0.00703 0.52385 -0.02188 0.52477 C -0.04414 0.53311 -0.06745 0.53612 -0.08906 0.55024 C -0.16732 0.60186 -0.13672 0.58936 -0.17826 0.60417 C -0.19896 0.59838 -0.22109 0.60139 -0.2405 0.58704 C -0.24896 0.58079 -0.2638 0.5088 -0.26602 0.49908 C -0.26445 0.48496 -0.2668 0.46713 -0.26133 0.45649 C -0.24336 0.42199 -0.21094 0.42061 -0.18776 0.41412 C -0.14596 0.42824 -0.09076 0.43774 -0.05534 0.48774 C -0.04362 0.5044 -0.04154 0.53496 -0.03464 0.5588 C -0.03581 0.58056 -0.03203 0.60463 -0.03776 0.62408 C -0.05365 0.67709 -0.11992 0.76551 -0.13998 0.79699 C -0.21966 0.92246 -0.16172 0.83241 -0.23255 0.9757 C -0.26263 1.03704 -0.25065 1.00255 -0.28529 1.04676 C -0.28998 1.05301 -0.29297 1.06343 -0.29792 1.06945 C -0.30169 1.07408 -0.30651 1.07477 -0.31068 1.07801 C -0.31289 1.07963 -0.31498 1.08172 -0.31706 1.08357 C -0.33919 1.07524 -0.35078 1.075 -0.36966 1.04375 C -0.37552 1.03449 -0.37721 1.01922 -0.38086 1.00695 C -0.38138 0.99746 -0.38412 0.98774 -0.38255 0.97871 C -0.37552 0.94005 -0.37422 0.94144 -0.36172 0.93033 C -0.3431 0.93797 -0.32266 0.93681 -0.30586 0.95301 C -0.29401 0.96482 -0.28646 0.9882 -0.28034 1.00973 C -0.2724 1.0382 -0.26875 1.06991 -0.26445 1.1007 C -0.25352 1.17686 -0.25977 1.31644 -0.25977 1.36459 " pathEditMode="relative" rAng="0" ptsTypes="AAAAAAAAAAAAAAAAAAAAAAAAAAAAAAAAAA">
                                      <p:cBhvr>
                                        <p:cTn id="99" dur="2000" fill="hold"/>
                                        <p:tgtEl>
                                          <p:spTgt spid="76"/>
                                        </p:tgtEl>
                                        <p:attrNameLst>
                                          <p:attrName>ppt_x</p:attrName>
                                          <p:attrName>ppt_y</p:attrName>
                                        </p:attrNameLst>
                                      </p:cBhvr>
                                      <p:rCtr x="-13568" y="69074"/>
                                    </p:animMotion>
                                  </p:childTnLst>
                                </p:cTn>
                              </p:par>
                              <p:par>
                                <p:cTn id="100" presetID="0" presetClass="path" presetSubtype="0" fill="hold" nodeType="withEffect">
                                  <p:stCondLst>
                                    <p:cond delay="500"/>
                                  </p:stCondLst>
                                  <p:childTnLst>
                                    <p:animMotion origin="layout" path="M 0.00443 0.01274 L 0.00443 0.01297 C 0.00338 0.02315 0.0013 0.03357 0.0013 0.04399 C 0.00078 0.08542 0.00143 0.12709 0.00286 0.16875 C 0.00299 0.17292 0.0043 0.17709 0.00599 0.1801 C 0.00924 0.18496 0.01315 0.18889 0.01719 0.19144 C 0.02448 0.19561 0.03203 0.19723 0.03958 0.19977 C 0.04857 0.20301 0.05768 0.20556 0.06667 0.20834 C 0.06081 0.2132 0.05391 0.21505 0.04909 0.22223 C 0.03724 0.24121 0.03854 0.26574 0.03633 0.29074 C 0.03542 0.30209 0.03424 0.31343 0.0332 0.32477 C 0.03424 0.34838 0.03437 0.37223 0.03633 0.39561 C 0.03802 0.41574 0.047 0.44352 0.05547 0.4551 C 0.06549 0.46875 0.08906 0.48635 0.08906 0.48658 C 0.08424 0.49491 0.07865 0.50209 0.07461 0.51181 C 0.06992 0.52338 0.06732 0.54352 0.0651 0.55741 C 0.07109 0.60695 0.06588 0.64352 0.09375 0.66505 C 0.10273 0.67199 0.11302 0.67084 0.12253 0.67338 C 0.14388 0.67176 0.16536 0.67454 0.18633 0.66783 C 0.18906 0.66713 0.18724 0.65556 0.18476 0.65371 C 0.17786 0.64885 0.16992 0.65186 0.1625 0.65093 C 0.15781 0.65718 0.14779 0.66713 0.14492 0.67917 C 0.14167 0.69306 0.13685 0.72176 0.13685 0.72199 C 0.13633 0.7294 0.13476 0.73704 0.13529 0.74445 C 0.13646 0.75903 0.14713 0.77547 0.15286 0.78149 C 0.17891 0.80811 0.18294 0.8044 0.21198 0.8125 C 0.20182 0.82686 0.18958 0.83727 0.18164 0.8551 C 0.17344 0.87361 0.1776 0.92338 0.17995 0.94028 C 0.18802 0.99746 0.21458 1.07246 0.22943 1.11343 C 0.24284 1.15 0.24896 1.16297 0.2582 1.20116 C 0.26159 1.21505 0.26133 1.21528 0.26133 1.22385 " pathEditMode="relative" rAng="0" ptsTypes="AAAAAAAAAAAAAAAAAAAAAAAAAAAAAAA">
                                      <p:cBhvr>
                                        <p:cTn id="101" dur="2000" fill="hold"/>
                                        <p:tgtEl>
                                          <p:spTgt spid="77"/>
                                        </p:tgtEl>
                                        <p:attrNameLst>
                                          <p:attrName>ppt_x</p:attrName>
                                          <p:attrName>ppt_y</p:attrName>
                                        </p:attrNameLst>
                                      </p:cBhvr>
                                      <p:rCtr x="12669" y="60556"/>
                                    </p:animMotion>
                                  </p:childTnLst>
                                </p:cTn>
                              </p:par>
                              <p:par>
                                <p:cTn id="102" presetID="0" presetClass="path" presetSubtype="0" fill="hold" nodeType="withEffect">
                                  <p:stCondLst>
                                    <p:cond delay="500"/>
                                  </p:stCondLst>
                                  <p:childTnLst>
                                    <p:animMotion origin="layout" path="M 0.00066 0.00185 L 0.00066 0.00208 C -0.01536 0.04699 -0.0233 0.05394 -0.0233 0.10671 C -0.0233 0.11968 -0.02552 0.24815 -0.00416 0.27408 C 0.03112 0.31667 0.12917 0.32454 0.15704 0.33056 C 0.16771 0.34491 0.17904 0.35764 0.18894 0.37315 C 0.19922 0.39005 0.21459 0.43033 0.2224 0.45 C 0.22305 0.46042 0.22474 0.47083 0.22409 0.48125 C 0.22201 0.51597 0.21485 0.55463 0.19857 0.57755 C 0.1806 0.60278 0.14558 0.61019 0.12513 0.61736 C 0.09909 0.60857 0.04545 0.61204 0.0198 0.56621 C 0.01641 0.56042 0.0155 0.55116 0.01342 0.54329 C 0.0155 0.53611 0.0155 0.52431 0.0198 0.52083 C 0.06472 0.48496 0.17527 0.50857 0.19688 0.50949 C 0.22813 0.5206 0.24558 0.5213 0.27188 0.54653 C 0.28412 0.5581 0.29519 0.57338 0.30704 0.58611 C 0.32227 0.60278 0.35326 0.63449 0.35326 0.63472 C 0.35847 0.65718 0.3642 0.67037 0.35808 0.69653 C 0.35652 0.70347 0.35248 0.70903 0.34857 0.71088 C 0.34089 0.71458 0.33256 0.71296 0.32461 0.71389 C 0.28946 0.71296 0.25417 0.71783 0.21928 0.71088 C 0.21589 0.71019 0.21928 0.69583 0.2224 0.69375 C 0.23568 0.68634 0.25013 0.6882 0.26394 0.68542 C 0.32383 0.69815 0.35287 0.67639 0.38998 0.7507 C 0.39805 0.7669 0.4017 0.78843 0.40756 0.80718 C 0.41016 0.88935 0.41003 0.8375 0.40443 0.94329 C 0.40326 0.96528 0.40365 0.9875 0.40118 1.0088 C 0.39284 1.08357 0.39649 1.04653 0.38998 1.11945 C 0.38829 1.18565 0.38842 1.15903 0.38842 1.19884 " pathEditMode="relative" rAng="0" ptsTypes="AAAAAAAAAAAAAAAAAAAAAAAAAAAAA">
                                      <p:cBhvr>
                                        <p:cTn id="103" dur="2000" fill="hold"/>
                                        <p:tgtEl>
                                          <p:spTgt spid="80"/>
                                        </p:tgtEl>
                                        <p:attrNameLst>
                                          <p:attrName>ppt_x</p:attrName>
                                          <p:attrName>ppt_y</p:attrName>
                                        </p:attrNameLst>
                                      </p:cBhvr>
                                      <p:rCtr x="19219" y="59838"/>
                                    </p:animMotion>
                                  </p:childTnLst>
                                </p:cTn>
                              </p:par>
                              <p:par>
                                <p:cTn id="104" presetID="0" presetClass="path" presetSubtype="0" fill="hold" nodeType="withEffect">
                                  <p:stCondLst>
                                    <p:cond delay="500"/>
                                  </p:stCondLst>
                                  <p:childTnLst>
                                    <p:animMotion origin="layout" path="M -0.00859 0.00393 L -0.00859 0.00416 C -0.00963 0.03611 -0.01172 0.06828 -0.00859 0.10069 C -0.0069 0.1169 -0.00364 0.13264 -0.00052 0.14861 C 0.00794 0.19259 0.01589 0.23032 0.03776 0.26203 C 0.0694 0.30787 0.11003 0.3081 0.14779 0.32152 C 0.23438 0.35231 0.17721 0.33819 0.24831 0.35277 C 0.26224 0.35092 0.27617 0.35092 0.28984 0.34699 C 0.29336 0.34606 0.29701 0.34328 0.29948 0.33865 C 0.30169 0.33402 0.30156 0.32731 0.30261 0.32152 C 0.29675 0.31296 0.29232 0.29977 0.28503 0.29606 C 0.23503 0.26944 0.20339 0.28634 0.15104 0.29606 C 0.14818 0.29791 0.08711 0.32731 0.08399 0.36134 C 0.07748 0.4331 0.09466 0.46852 0.13034 0.48611 C 0.19727 0.51921 0.23529 0.52338 0.29623 0.53426 C 0.33138 0.52963 0.36667 0.52824 0.40156 0.52014 C 0.40391 0.51967 0.40547 0.51273 0.40469 0.50879 C 0.403 0.49907 0.40065 0.48588 0.39518 0.48333 C 0.37409 0.47291 0.35156 0.47569 0.32969 0.47199 C 0.27227 0.48356 0.22409 0.4824 0.17175 0.52569 C 0.15156 0.54259 0.1237 0.58935 0.10638 0.61666 C 0.10156 0.63171 0.09479 0.64537 0.09193 0.66203 C 0.08802 0.68541 0.09011 0.74467 0.09831 0.76412 C 0.10729 0.78518 0.12031 0.80046 0.13346 0.81227 C 0.18672 0.85972 0.22305 0.85463 0.28346 0.8662 C 0.34193 0.86342 0.40065 0.86458 0.45899 0.85764 C 0.49492 0.85347 0.46237 0.79583 0.44466 0.78402 C 0.42123 0.76805 0.39466 0.77639 0.36966 0.77268 C 0.34779 0.78773 0.32279 0.79259 0.30417 0.81805 C 0.29544 0.83009 0.29479 0.85509 0.29466 0.87477 C 0.29427 0.93264 0.29896 0.99027 0.30261 1.04768 C 0.3043 1.07453 0.3099 1.10023 0.31055 1.12731 C 0.31263 1.21227 0.31055 1.29745 0.31055 1.38264 " pathEditMode="relative" rAng="0" ptsTypes="AAAAAAAAAAAAAAAAAAAAAAAAAAAAAAAAA">
                                      <p:cBhvr>
                                        <p:cTn id="105" dur="2000" fill="hold"/>
                                        <p:tgtEl>
                                          <p:spTgt spid="79"/>
                                        </p:tgtEl>
                                        <p:attrNameLst>
                                          <p:attrName>ppt_x</p:attrName>
                                          <p:attrName>ppt_y</p:attrName>
                                        </p:attrNameLst>
                                      </p:cBhvr>
                                      <p:rCtr x="24102" y="68935"/>
                                    </p:animMotion>
                                  </p:childTnLst>
                                </p:cTn>
                              </p:par>
                              <p:par>
                                <p:cTn id="106" presetID="0" presetClass="path" presetSubtype="0" fill="hold" nodeType="withEffect">
                                  <p:stCondLst>
                                    <p:cond delay="500"/>
                                  </p:stCondLst>
                                  <p:childTnLst>
                                    <p:animMotion origin="layout" path="M -0.00859 0.00393 L -0.00859 0.00416 C -0.00964 0.03611 -0.01172 0.06828 -0.00859 0.10069 C -0.0069 0.11689 -0.00365 0.13264 -0.00052 0.14861 C 0.00794 0.19259 0.01589 0.23032 0.03776 0.26203 C 0.0694 0.30787 0.11003 0.3081 0.14779 0.32152 C 0.23437 0.35231 0.17721 0.33819 0.24831 0.35277 C 0.26224 0.35092 0.27617 0.35092 0.28984 0.34699 C 0.29336 0.34606 0.297 0.34328 0.29948 0.33865 C 0.30169 0.33402 0.30156 0.32731 0.3026 0.32152 C 0.29674 0.31296 0.29232 0.29976 0.28503 0.29606 C 0.23503 0.26944 0.20339 0.28634 0.15104 0.29606 C 0.14818 0.29791 0.08711 0.32731 0.08398 0.36134 C 0.07747 0.4331 0.09466 0.46851 0.13034 0.48611 C 0.19727 0.51921 0.23529 0.52338 0.29622 0.53426 C 0.33138 0.52963 0.36667 0.52824 0.40156 0.52014 C 0.40391 0.51967 0.40547 0.51273 0.40469 0.50879 C 0.40299 0.49907 0.40065 0.48588 0.39518 0.48333 C 0.37409 0.47291 0.35156 0.47569 0.32969 0.47199 C 0.27227 0.48356 0.22409 0.4824 0.17174 0.52569 C 0.15156 0.54259 0.1237 0.58935 0.10638 0.61666 C 0.10156 0.63171 0.09479 0.64537 0.09193 0.66203 C 0.08802 0.68541 0.0901 0.74467 0.09831 0.76412 C 0.10729 0.78518 0.12031 0.80046 0.13346 0.81226 C 0.18672 0.85972 0.22305 0.85463 0.28346 0.8662 C 0.34193 0.86342 0.40065 0.86458 0.45898 0.85764 C 0.49492 0.85347 0.46237 0.79583 0.44466 0.78402 C 0.42122 0.76805 0.39466 0.77639 0.36966 0.77268 C 0.34779 0.78773 0.32279 0.79259 0.30417 0.81805 C 0.29544 0.83009 0.29479 0.85509 0.29466 0.87476 C 0.29427 0.93264 0.29896 0.99027 0.3026 1.04768 C 0.3043 1.07453 0.3099 1.10023 0.31055 1.12731 C 0.31263 1.21226 0.31055 1.29745 0.31055 1.38264 " pathEditMode="relative" rAng="0" ptsTypes="AAAAAAAAAAAAAAAAAAAAAAAAAAAAAAAAA">
                                      <p:cBhvr>
                                        <p:cTn id="107" dur="2000" fill="hold"/>
                                        <p:tgtEl>
                                          <p:spTgt spid="81"/>
                                        </p:tgtEl>
                                        <p:attrNameLst>
                                          <p:attrName>ppt_x</p:attrName>
                                          <p:attrName>ppt_y</p:attrName>
                                        </p:attrNameLst>
                                      </p:cBhvr>
                                      <p:rCtr x="24102" y="68935"/>
                                    </p:animMotion>
                                  </p:childTnLst>
                                </p:cTn>
                              </p:par>
                              <p:par>
                                <p:cTn id="108" presetID="0" presetClass="path" presetSubtype="0" fill="hold" nodeType="withEffect">
                                  <p:stCondLst>
                                    <p:cond delay="500"/>
                                  </p:stCondLst>
                                  <p:childTnLst>
                                    <p:animMotion origin="layout" path="M -0.00013 0.0051 L -0.00013 0.00533 C -0.04519 0.08542 -0.04831 0.08287 -0.07982 0.16088 C -0.08881 0.1831 -0.09831 0.20486 -0.10534 0.22917 C -0.11276 0.2544 -0.11706 0.28195 -0.12292 0.30857 C -0.12618 0.33982 -0.13425 0.38287 -0.12618 0.41621 C -0.11485 0.46273 -0.09336 0.47176 -0.06706 0.48426 C -0.02735 0.50324 0.00117 0.49954 0.04297 0.50139 C 0.05794 0.4956 0.07343 0.49398 0.08763 0.48426 C 0.09453 0.47963 0.10507 0.44815 0.09401 0.43611 C 0.08033 0.42107 0.06315 0.41922 0.04778 0.41065 C 0.0276 0.41435 0.00716 0.41574 -0.01289 0.42199 C -0.03386 0.42848 -0.06185 0.44815 -0.08151 0.46435 C -0.09076 0.47223 -0.09961 0.48148 -0.1086 0.49005 C -0.11342 0.50232 -0.1198 0.51297 -0.12292 0.52685 C -0.12578 0.53935 -0.12592 0.55324 -0.12618 0.56667 C -0.12644 0.57986 -0.12826 0.59491 -0.12448 0.60625 C -0.11967 0.62153 -0.11081 0.63195 -0.10222 0.64028 C -0.06263 0.67917 -0.01381 0.66922 0.02864 0.67454 C 0.05677 0.67246 0.08515 0.67361 0.11315 0.66852 C 0.12526 0.66667 0.13815 0.6426 0.11953 0.6206 C 0.10612 0.60463 0.08867 0.60348 0.0733 0.59491 C 0.04127 0.59908 0.00026 0.59885 -0.03203 0.6176 C -0.0474 0.62662 -0.06159 0.64098 -0.0767 0.65162 C -0.09623 0.66551 -0.11628 0.67709 -0.13568 0.69121 C -0.14714 0.69977 -0.15847 0.7088 -0.16927 0.71991 C -0.18477 0.73588 -0.20638 0.76644 -0.21862 0.79074 C -0.22162 0.79607 -0.22292 0.80394 -0.225 0.81065 C -0.2224 0.82917 -0.22201 0.84977 -0.21706 0.86736 C -0.21315 0.88102 -0.2073 0.89468 -0.19948 0.90139 C -0.17956 0.91829 -0.07852 0.94676 -0.07032 0.94954 C -0.05651 0.95996 -0.04154 0.96667 -0.02878 0.98079 C -0.00899 1.00278 -0.02188 1.07084 -0.03034 1.08866 C -0.03815 1.10486 -0.05378 1.09792 -0.0655 1.10278 C -0.15756 1.09213 -0.17813 1.15023 -0.2043 1.04028 C -0.20782 1.02593 -0.2086 1.01019 -0.21068 0.99491 C -0.20703 0.98264 -0.20664 0.96412 -0.19948 0.9581 C -0.15248 0.91806 -0.09857 0.93473 -0.04961 0.9382 C -0.02435 0.95185 0.0427 0.97547 0.06692 1.02338 C 0.072 1.03334 0.06901 1.04977 0.07018 1.06297 C 0.06484 1.09051 0.06106 1.11898 0.05416 1.14537 C 0.03906 1.20348 0.02604 1.22431 0.00468 1.27292 C 0.00195 1.2794 -0.00039 1.28658 -0.00326 1.29283 C -0.01029 1.30834 -0.01185 1.31088 -0.01758 1.3213 " pathEditMode="relative" rAng="0" ptsTypes="AAAAAAAAAAAAAAAAAAAAAAAAAAAAAAAAAAAAAAAAAAAA">
                                      <p:cBhvr>
                                        <p:cTn id="109" dur="2000" fill="hold"/>
                                        <p:tgtEl>
                                          <p:spTgt spid="82"/>
                                        </p:tgtEl>
                                        <p:attrNameLst>
                                          <p:attrName>ppt_x</p:attrName>
                                          <p:attrName>ppt_y</p:attrName>
                                        </p:attrNameLst>
                                      </p:cBhvr>
                                      <p:rCtr x="-4792" y="65810"/>
                                    </p:animMotion>
                                  </p:childTnLst>
                                </p:cTn>
                              </p:par>
                              <p:par>
                                <p:cTn id="110" presetID="0" presetClass="path" presetSubtype="0" fill="hold" nodeType="withEffect">
                                  <p:stCondLst>
                                    <p:cond delay="500"/>
                                  </p:stCondLst>
                                  <p:childTnLst>
                                    <p:animMotion origin="layout" path="M 0.00351 -0.01713 L 0.00351 -0.0169 C -0.00925 0.01782 -0.05131 0.12754 -0.06185 0.1699 C -0.08464 0.26226 -0.12396 0.45092 -0.12396 0.45115 C -0.13177 0.52175 -0.15417 0.63125 -0.1336 0.70902 C -0.12839 0.7287 -0.11615 0.74027 -0.10482 0.74884 C -0.08829 0.76157 -0.0698 0.76388 -0.05235 0.77152 C 0.00872 0.75995 0.06185 0.77199 0.11054 0.69768 C 0.1177 0.6868 0.11588 0.6655 0.11862 0.64953 C 0.10638 0.6125 0.1 0.56689 0.0819 0.53888 C 0.06471 0.5125 -0.00717 0.52384 -0.02201 0.52476 C -0.04414 0.5331 -0.06758 0.53611 -0.08907 0.55023 C -0.16732 0.60185 -0.13672 0.58935 -0.17826 0.60416 C -0.19896 0.59838 -0.2211 0.60138 -0.24063 0.58703 C -0.24896 0.58078 -0.26381 0.50879 -0.26602 0.49907 C -0.26446 0.48495 -0.2668 0.46713 -0.2612 0.45648 C -0.24349 0.42199 -0.21081 0.4206 -0.18776 0.41412 C -0.14597 0.42824 -0.09076 0.43773 -0.05547 0.48773 C -0.04375 0.50439 -0.04167 0.53495 -0.03477 0.55879 C -0.03581 0.58055 -0.03204 0.60463 -0.03776 0.62407 C -0.05378 0.67708 -0.11993 0.7655 -0.13998 0.79699 C -0.21967 0.92245 -0.16172 0.8324 -0.23256 0.97569 C -0.26263 1.03703 -0.25065 1.00254 -0.28516 1.04675 C -0.28998 1.053 -0.29297 1.06342 -0.29792 1.06944 C -0.3017 1.07407 -0.30651 1.07476 -0.31068 1.078 C -0.31289 1.07963 -0.31498 1.08171 -0.31706 1.08356 C -0.3392 1.07523 -0.35079 1.075 -0.36967 1.04375 C -0.37552 1.03449 -0.37722 1.01921 -0.38086 1.00694 C -0.38138 0.99745 -0.38412 0.98773 -0.38256 0.9787 C -0.37552 0.94004 -0.37422 0.94143 -0.36172 0.93032 C -0.3431 0.93796 -0.32266 0.9368 -0.30586 0.953 C -0.29401 0.96481 -0.28646 0.98819 -0.28034 1.00972 C -0.2724 1.03819 -0.26875 1.0699 -0.26446 1.10069 C -0.25352 1.17685 -0.25964 1.31643 -0.25964 1.36458 " pathEditMode="relative" rAng="0" ptsTypes="AAAAAAAAAAAAAAAAAAAAAAAAAAAAAAAAAA">
                                      <p:cBhvr>
                                        <p:cTn id="111" dur="2000" fill="hold"/>
                                        <p:tgtEl>
                                          <p:spTgt spid="83"/>
                                        </p:tgtEl>
                                        <p:attrNameLst>
                                          <p:attrName>ppt_x</p:attrName>
                                          <p:attrName>ppt_y</p:attrName>
                                        </p:attrNameLst>
                                      </p:cBhvr>
                                      <p:rCtr x="-13581" y="69074"/>
                                    </p:animMotion>
                                  </p:childTnLst>
                                </p:cTn>
                              </p:par>
                              <p:par>
                                <p:cTn id="112" presetID="0" presetClass="path" presetSubtype="0" fill="hold" nodeType="withEffect">
                                  <p:stCondLst>
                                    <p:cond delay="500"/>
                                  </p:stCondLst>
                                  <p:childTnLst>
                                    <p:animMotion origin="layout" path="M -0.0086 0.00393 L -0.0086 0.00417 C -0.00964 0.03611 -0.01172 0.06829 -0.0086 0.10069 C -0.0069 0.1169 -0.00365 0.13264 -0.00052 0.14861 C 0.00794 0.19259 0.01588 0.23032 0.03776 0.26204 C 0.0694 0.30787 0.11002 0.3081 0.14779 0.32153 C 0.23437 0.35231 0.17721 0.33819 0.24831 0.35278 C 0.26224 0.35092 0.27617 0.35092 0.28984 0.34699 C 0.29336 0.34606 0.297 0.34329 0.29948 0.33866 C 0.30169 0.33403 0.30156 0.32731 0.3026 0.32153 C 0.29674 0.31296 0.29232 0.29977 0.28502 0.29606 C 0.23502 0.26944 0.20338 0.28634 0.15104 0.29606 C 0.14818 0.29792 0.08711 0.32731 0.08398 0.36134 C 0.07747 0.4331 0.09466 0.46852 0.13034 0.48611 C 0.19726 0.51921 0.23529 0.52338 0.29622 0.53426 C 0.33138 0.52963 0.36667 0.52824 0.40156 0.52014 C 0.4039 0.51967 0.40547 0.51273 0.40469 0.50879 C 0.40299 0.49907 0.40065 0.48588 0.39518 0.48333 C 0.37409 0.47292 0.35156 0.47569 0.32969 0.47199 C 0.27226 0.48356 0.22409 0.48241 0.17174 0.52569 C 0.15156 0.54259 0.1237 0.58935 0.10638 0.61667 C 0.10156 0.63171 0.09479 0.64537 0.09193 0.66204 C 0.08802 0.68542 0.0901 0.74467 0.09831 0.76412 C 0.10729 0.78518 0.12031 0.80046 0.13346 0.81227 C 0.18672 0.85972 0.22305 0.85463 0.28346 0.8662 C 0.34193 0.86342 0.40065 0.86458 0.45898 0.85764 C 0.49492 0.85347 0.46237 0.79583 0.44466 0.78403 C 0.42122 0.76805 0.39466 0.77639 0.36966 0.77268 C 0.34779 0.78773 0.32279 0.79259 0.30417 0.81805 C 0.29544 0.83009 0.29479 0.85509 0.29466 0.87477 C 0.29427 0.93264 0.29896 0.99028 0.3026 1.04768 C 0.3043 1.07454 0.30989 1.10023 0.31055 1.12731 C 0.31263 1.21227 0.31055 1.29745 0.31055 1.38264 " pathEditMode="relative" rAng="0" ptsTypes="AAAAAAAAAAAAAAAAAAAAAAAAAAAAAAAAA">
                                      <p:cBhvr>
                                        <p:cTn id="113" dur="2000" fill="hold"/>
                                        <p:tgtEl>
                                          <p:spTgt spid="84"/>
                                        </p:tgtEl>
                                        <p:attrNameLst>
                                          <p:attrName>ppt_x</p:attrName>
                                          <p:attrName>ppt_y</p:attrName>
                                        </p:attrNameLst>
                                      </p:cBhvr>
                                      <p:rCtr x="24102" y="68935"/>
                                    </p:animMotion>
                                  </p:childTnLst>
                                </p:cTn>
                              </p:par>
                              <p:par>
                                <p:cTn id="114" presetID="0" presetClass="path" presetSubtype="0" fill="hold" nodeType="withEffect">
                                  <p:stCondLst>
                                    <p:cond delay="500"/>
                                  </p:stCondLst>
                                  <p:childTnLst>
                                    <p:animMotion origin="layout" path="M 0.00352 -0.01713 L 0.00352 -0.0169 C -0.00924 0.01782 -0.0513 0.12755 -0.06185 0.16991 C -0.08463 0.26227 -0.12396 0.45093 -0.12396 0.45116 C -0.13177 0.52176 -0.15416 0.63125 -0.13359 0.70903 C -0.12838 0.7287 -0.11614 0.74028 -0.10482 0.74884 C -0.08828 0.76157 -0.06979 0.76389 -0.05234 0.77153 C 0.00873 0.75995 0.06185 0.77199 0.11055 0.69768 C 0.11771 0.6868 0.11589 0.66551 0.11862 0.64954 C 0.10638 0.6125 0.1 0.5669 0.0819 0.53889 C 0.06472 0.5125 -0.00716 0.52384 -0.022 0.52477 C -0.04414 0.5331 -0.06758 0.53611 -0.08906 0.55023 C -0.16732 0.60185 -0.13672 0.58935 -0.17825 0.60417 C -0.19896 0.59838 -0.22109 0.60139 -0.24062 0.58704 C -0.24896 0.58079 -0.2638 0.5088 -0.26601 0.49907 C -0.26445 0.48495 -0.26679 0.46713 -0.2612 0.45648 C -0.24349 0.42199 -0.21094 0.4206 -0.18776 0.41412 C -0.14596 0.42824 -0.09075 0.43773 -0.05547 0.48773 C -0.04375 0.5044 -0.04166 0.53495 -0.03476 0.5588 C -0.03581 0.58055 -0.03203 0.60463 -0.03776 0.62407 C -0.05377 0.67708 -0.11992 0.76551 -0.13997 0.79699 C -0.21966 0.92245 -0.16172 0.83241 -0.23255 0.97569 C -0.26263 1.03704 -0.25065 1.00255 -0.28515 1.04676 C -0.28997 1.05301 -0.29297 1.06343 -0.29791 1.06944 C -0.30169 1.07407 -0.30651 1.07477 -0.31068 1.07801 C -0.31289 1.07963 -0.31497 1.08171 -0.31706 1.08356 C -0.33919 1.07523 -0.35078 1.075 -0.36966 1.04375 C -0.37552 1.03449 -0.37721 1.01921 -0.38086 1.00694 C -0.38138 0.99745 -0.38411 0.98773 -0.38255 0.9787 C -0.37552 0.94005 -0.37422 0.94143 -0.36172 0.93032 C -0.3431 0.93796 -0.32265 0.9368 -0.30586 0.95301 C -0.29401 0.96481 -0.28646 0.98819 -0.28034 1.00972 C -0.27239 1.03819 -0.26875 1.06991 -0.26445 1.10069 C -0.25351 1.17685 -0.25963 1.31643 -0.25963 1.36458 " pathEditMode="relative" rAng="0" ptsTypes="AAAAAAAAAAAAAAAAAAAAAAAAAAAAAAAAAA">
                                      <p:cBhvr>
                                        <p:cTn id="115" dur="2000" fill="hold"/>
                                        <p:tgtEl>
                                          <p:spTgt spid="85"/>
                                        </p:tgtEl>
                                        <p:attrNameLst>
                                          <p:attrName>ppt_x</p:attrName>
                                          <p:attrName>ppt_y</p:attrName>
                                        </p:attrNameLst>
                                      </p:cBhvr>
                                      <p:rCtr x="-13581" y="69074"/>
                                    </p:animMotion>
                                  </p:childTnLst>
                                </p:cTn>
                              </p:par>
                              <p:par>
                                <p:cTn id="116" presetID="0" presetClass="path" presetSubtype="0" fill="hold" nodeType="withEffect">
                                  <p:stCondLst>
                                    <p:cond delay="500"/>
                                  </p:stCondLst>
                                  <p:childTnLst>
                                    <p:animMotion origin="layout" path="M 0.00443 0.01273 L 0.00443 0.01296 C 0.00339 0.02315 0.0013 0.03356 0.0013 0.04398 C 0.00078 0.08542 0.00143 0.12708 0.00287 0.16875 C 0.003 0.17292 0.0043 0.17708 0.00599 0.18009 C 0.00925 0.18495 0.01315 0.18889 0.01719 0.19143 C 0.02448 0.1956 0.03203 0.19722 0.03959 0.19977 C 0.04857 0.20301 0.05768 0.20555 0.06667 0.20833 C 0.06081 0.21319 0.05391 0.21505 0.04909 0.22222 C 0.03724 0.2412 0.03854 0.26574 0.03633 0.29074 C 0.03542 0.30208 0.03425 0.31342 0.03321 0.32477 C 0.03425 0.34838 0.03438 0.37222 0.03633 0.3956 C 0.03802 0.41574 0.04701 0.44352 0.05547 0.45509 C 0.0655 0.46875 0.08906 0.48634 0.08906 0.48657 C 0.08425 0.49491 0.07865 0.50208 0.07461 0.5118 C 0.06992 0.52338 0.06732 0.54352 0.06511 0.55741 C 0.0711 0.60694 0.06589 0.64352 0.09375 0.66505 C 0.10274 0.67199 0.11302 0.67083 0.12253 0.67338 C 0.14388 0.67176 0.16537 0.67454 0.18633 0.66782 C 0.18906 0.66713 0.18724 0.65555 0.18477 0.6537 C 0.17787 0.64884 0.16992 0.65185 0.1625 0.65092 C 0.15781 0.65717 0.14779 0.66713 0.14492 0.67917 C 0.14167 0.69305 0.13685 0.72176 0.13685 0.72199 C 0.13633 0.7294 0.13477 0.73704 0.13529 0.74444 C 0.13646 0.75903 0.14714 0.77546 0.15287 0.78148 C 0.17891 0.8081 0.18295 0.8044 0.21198 0.8125 C 0.20183 0.82685 0.18959 0.83727 0.18164 0.85509 C 0.17344 0.87361 0.17761 0.92338 0.17995 0.94028 C 0.18802 0.99745 0.21459 1.07245 0.22943 1.11342 C 0.24284 1.15 0.24896 1.16296 0.25821 1.20116 C 0.26159 1.21505 0.26133 1.21528 0.26133 1.22384 " pathEditMode="relative" rAng="0" ptsTypes="AAAAAAAAAAAAAAAAAAAAAAAAAAAAAAA">
                                      <p:cBhvr>
                                        <p:cTn id="117" dur="2000" fill="hold"/>
                                        <p:tgtEl>
                                          <p:spTgt spid="86"/>
                                        </p:tgtEl>
                                        <p:attrNameLst>
                                          <p:attrName>ppt_x</p:attrName>
                                          <p:attrName>ppt_y</p:attrName>
                                        </p:attrNameLst>
                                      </p:cBhvr>
                                      <p:rCtr x="12669" y="60556"/>
                                    </p:animMotion>
                                  </p:childTnLst>
                                </p:cTn>
                              </p:par>
                              <p:par>
                                <p:cTn id="118" presetID="0" presetClass="path" presetSubtype="0" fill="hold" nodeType="withEffect">
                                  <p:stCondLst>
                                    <p:cond delay="500"/>
                                  </p:stCondLst>
                                  <p:childTnLst>
                                    <p:animMotion origin="layout" path="M 0.00065 0.00185 L 0.00065 0.00208 C -0.01537 0.04676 -0.02331 0.0537 -0.02331 0.10671 C -0.02331 0.11967 -0.02552 0.24814 -0.00417 0.27407 C 0.03112 0.31666 0.12916 0.32453 0.15703 0.33055 C 0.16771 0.3449 0.17903 0.35764 0.18893 0.37314 C 0.19922 0.39004 0.21458 0.43032 0.22239 0.45 C 0.22304 0.46041 0.22474 0.47083 0.22409 0.48125 C 0.222 0.51597 0.21484 0.55463 0.19857 0.57754 C 0.1806 0.60277 0.14557 0.61018 0.12513 0.61736 C 0.09909 0.60856 0.04544 0.61203 0.01979 0.5662 C 0.0164 0.56041 0.01549 0.55115 0.01341 0.54328 C 0.01549 0.53611 0.01549 0.5243 0.01979 0.52083 C 0.06471 0.48495 0.17526 0.50856 0.19687 0.50949 C 0.22812 0.5206 0.24557 0.52129 0.27187 0.54652 C 0.28411 0.5581 0.29518 0.57338 0.30703 0.58611 C 0.32226 0.60277 0.35325 0.63449 0.35325 0.63472 C 0.35846 0.65717 0.36419 0.67037 0.35807 0.69652 C 0.35651 0.70347 0.35247 0.70902 0.34857 0.71088 C 0.34088 0.71458 0.33255 0.71296 0.32461 0.71389 C 0.28945 0.71296 0.25416 0.71782 0.21927 0.71088 C 0.21588 0.71018 0.21927 0.69583 0.22239 0.69375 C 0.23567 0.68634 0.25013 0.68819 0.26393 0.68541 C 0.32383 0.69814 0.35286 0.67639 0.38997 0.75069 C 0.39804 0.76689 0.40169 0.78842 0.40755 0.80717 C 0.41015 0.88935 0.41002 0.8375 0.40442 0.94328 C 0.40325 0.96527 0.40364 0.9875 0.40117 1.00879 C 0.39284 1.08356 0.39648 1.04652 0.38997 1.11944 C 0.38828 1.18564 0.38841 1.15902 0.38841 1.19884 " pathEditMode="relative" rAng="0" ptsTypes="AAAAAAAAAAAAAAAAAAAAAAAAAAAAA">
                                      <p:cBhvr>
                                        <p:cTn id="119" dur="2000" fill="hold"/>
                                        <p:tgtEl>
                                          <p:spTgt spid="88"/>
                                        </p:tgtEl>
                                        <p:attrNameLst>
                                          <p:attrName>ppt_x</p:attrName>
                                          <p:attrName>ppt_y</p:attrName>
                                        </p:attrNameLst>
                                      </p:cBhvr>
                                      <p:rCtr x="19219" y="59838"/>
                                    </p:animMotion>
                                  </p:childTnLst>
                                </p:cTn>
                              </p:par>
                              <p:par>
                                <p:cTn id="120" presetID="0" presetClass="path" presetSubtype="0" fill="hold" nodeType="withEffect">
                                  <p:stCondLst>
                                    <p:cond delay="500"/>
                                  </p:stCondLst>
                                  <p:childTnLst>
                                    <p:animMotion origin="layout" path="M -0.00859 0.00394 L -0.00859 0.00417 C -0.00963 0.03611 -0.01171 0.06829 -0.00859 0.10047 C -0.0069 0.1169 -0.00364 0.13264 -0.00052 0.14861 C 0.00795 0.19259 0.01589 0.23033 0.03776 0.26204 C 0.06941 0.30787 0.11003 0.3081 0.14779 0.32153 C 0.23438 0.35232 0.17722 0.3382 0.24831 0.35278 C 0.26224 0.35093 0.27618 0.35093 0.28985 0.34699 C 0.29336 0.34607 0.29701 0.34329 0.29948 0.33866 C 0.3017 0.33403 0.30157 0.32732 0.30261 0.32153 C 0.29675 0.31297 0.29232 0.29977 0.28503 0.29607 C 0.23503 0.26945 0.20339 0.28634 0.15105 0.29607 C 0.14818 0.29792 0.08711 0.32732 0.08399 0.36134 C 0.07748 0.4331 0.09467 0.46852 0.13034 0.48611 C 0.19727 0.51922 0.23529 0.52338 0.29623 0.53426 C 0.33138 0.52963 0.36667 0.52824 0.40157 0.52014 C 0.40391 0.51968 0.40547 0.51273 0.40469 0.5088 C 0.403 0.49908 0.40066 0.48588 0.39519 0.48334 C 0.37409 0.47292 0.35157 0.4757 0.32969 0.47199 C 0.27227 0.48357 0.22409 0.48241 0.17175 0.5257 C 0.15157 0.54259 0.1237 0.58935 0.10638 0.61667 C 0.10157 0.63172 0.0948 0.64537 0.09193 0.66204 C 0.08803 0.68542 0.09011 0.74468 0.09831 0.76412 C 0.1073 0.78519 0.12032 0.80047 0.13347 0.81227 C 0.18672 0.85972 0.22305 0.85463 0.28347 0.86621 C 0.34193 0.86343 0.40066 0.86459 0.45899 0.85764 C 0.49493 0.85347 0.46237 0.79584 0.44467 0.78403 C 0.42123 0.76806 0.39467 0.77639 0.36967 0.77269 C 0.34779 0.78773 0.32279 0.79259 0.30417 0.81806 C 0.29545 0.83009 0.2948 0.85509 0.29467 0.87477 C 0.29428 0.93264 0.29896 0.99028 0.30261 1.04769 C 0.3043 1.07454 0.3099 1.10023 0.31055 1.12732 C 0.31263 1.21227 0.31055 1.29746 0.31055 1.38264 " pathEditMode="relative" rAng="0" ptsTypes="AAAAAAAAAAAAAAAAAAAAAAAAAAAAAAAAA">
                                      <p:cBhvr>
                                        <p:cTn id="121" dur="2000" fill="hold"/>
                                        <p:tgtEl>
                                          <p:spTgt spid="87"/>
                                        </p:tgtEl>
                                        <p:attrNameLst>
                                          <p:attrName>ppt_x</p:attrName>
                                          <p:attrName>ppt_y</p:attrName>
                                        </p:attrNameLst>
                                      </p:cBhvr>
                                      <p:rCtr x="24102" y="68935"/>
                                    </p:animMotion>
                                  </p:childTnLst>
                                </p:cTn>
                              </p:par>
                              <p:par>
                                <p:cTn id="122" presetID="0" presetClass="path" presetSubtype="0" fill="hold" nodeType="withEffect">
                                  <p:stCondLst>
                                    <p:cond delay="500"/>
                                  </p:stCondLst>
                                  <p:childTnLst>
                                    <p:animMotion origin="layout" path="M -0.0086 0.00393 L -0.0086 0.00416 C -0.00964 0.03611 -0.01172 0.06828 -0.0086 0.10046 C -0.00691 0.11689 -0.00365 0.13263 -0.00053 0.14861 C 0.00794 0.19259 0.01588 0.23032 0.03776 0.26203 C 0.0694 0.30787 0.11002 0.3081 0.14778 0.32152 C 0.23437 0.35231 0.17721 0.33819 0.2483 0.35277 C 0.26224 0.35092 0.27617 0.35092 0.28984 0.34699 C 0.29335 0.34606 0.297 0.34328 0.29947 0.33865 C 0.30169 0.33402 0.30156 0.32731 0.3026 0.32152 C 0.29674 0.31296 0.29231 0.29976 0.28502 0.29606 C 0.23502 0.26944 0.20338 0.28634 0.15104 0.29606 C 0.14817 0.29791 0.0871 0.32731 0.08398 0.36134 C 0.07747 0.4331 0.09466 0.46851 0.13033 0.48611 C 0.19726 0.51921 0.23528 0.52337 0.29622 0.53425 C 0.33138 0.52962 0.36666 0.52824 0.40156 0.52013 C 0.4039 0.51967 0.40546 0.51273 0.40468 0.50879 C 0.40299 0.49907 0.40065 0.48587 0.39518 0.48333 C 0.37408 0.47291 0.35156 0.47569 0.32968 0.47199 C 0.27226 0.48356 0.22408 0.4824 0.17174 0.52569 C 0.15156 0.54259 0.12369 0.58935 0.10638 0.61666 C 0.10156 0.63171 0.09479 0.64537 0.09192 0.66203 C 0.08802 0.68541 0.0901 0.74467 0.0983 0.76412 C 0.10729 0.78518 0.12031 0.80046 0.13346 0.81226 C 0.18671 0.85972 0.22304 0.85462 0.28346 0.8662 C 0.34192 0.86342 0.40065 0.86458 0.45898 0.85763 C 0.49492 0.85347 0.46237 0.79583 0.44466 0.78402 C 0.42122 0.76805 0.39466 0.77638 0.36966 0.77268 C 0.34778 0.78773 0.32278 0.79259 0.30416 0.81805 C 0.29544 0.83009 0.29479 0.85509 0.29466 0.87476 C 0.29427 0.93263 0.29895 0.99027 0.3026 1.04768 C 0.30429 1.07453 0.30989 1.10023 0.31054 1.12731 C 0.31263 1.21226 0.31054 1.29745 0.31054 1.38263 " pathEditMode="relative" rAng="0" ptsTypes="AAAAAAAAAAAAAAAAAAAAAAAAAAAAAAAAA">
                                      <p:cBhvr>
                                        <p:cTn id="123" dur="2000" fill="hold"/>
                                        <p:tgtEl>
                                          <p:spTgt spid="89"/>
                                        </p:tgtEl>
                                        <p:attrNameLst>
                                          <p:attrName>ppt_x</p:attrName>
                                          <p:attrName>ppt_y</p:attrName>
                                        </p:attrNameLst>
                                      </p:cBhvr>
                                      <p:rCtr x="24102" y="68935"/>
                                    </p:animMotion>
                                  </p:childTnLst>
                                </p:cTn>
                              </p:par>
                              <p:par>
                                <p:cTn id="124" presetID="0" presetClass="path" presetSubtype="0" fill="hold" nodeType="withEffect">
                                  <p:stCondLst>
                                    <p:cond delay="500"/>
                                  </p:stCondLst>
                                  <p:childTnLst>
                                    <p:animMotion origin="layout" path="M -0.00859 0.00393 L -0.00859 0.00416 C -0.00963 0.03611 -0.01171 0.06828 -0.00859 0.10046 C -0.0069 0.1169 -0.00364 0.13264 -0.00052 0.14861 C 0.00795 0.19259 0.01589 0.23032 0.03776 0.26203 C 0.06941 0.30787 0.11003 0.3081 0.14779 0.32153 C 0.23438 0.35231 0.17722 0.33819 0.24831 0.35278 C 0.26224 0.35092 0.27618 0.35092 0.28985 0.34699 C 0.29336 0.34606 0.29701 0.34328 0.29948 0.33865 C 0.3017 0.33403 0.30157 0.32731 0.30261 0.32153 C 0.29675 0.31296 0.29232 0.29977 0.28503 0.29606 C 0.23503 0.26944 0.20339 0.28634 0.15105 0.29606 C 0.14818 0.29791 0.08711 0.32731 0.08399 0.36134 C 0.07748 0.4331 0.09467 0.46852 0.13034 0.48611 C 0.19727 0.51921 0.23529 0.52338 0.29623 0.53426 C 0.33138 0.52963 0.36667 0.52824 0.40157 0.52014 C 0.40391 0.51967 0.40547 0.51273 0.40469 0.50879 C 0.403 0.49907 0.40066 0.48588 0.39519 0.48333 C 0.37409 0.47291 0.35157 0.47569 0.32969 0.47199 C 0.27227 0.48356 0.22409 0.4824 0.17175 0.52569 C 0.15157 0.54259 0.1237 0.58935 0.10638 0.61666 C 0.10157 0.63171 0.0948 0.64537 0.09193 0.66203 C 0.08803 0.68541 0.09011 0.74467 0.09831 0.76412 C 0.1073 0.78518 0.12032 0.80046 0.13347 0.81227 C 0.18672 0.85972 0.22305 0.85463 0.28347 0.8662 C 0.34193 0.86342 0.40066 0.86458 0.45899 0.85764 C 0.49493 0.85347 0.46237 0.79583 0.44467 0.78403 C 0.42123 0.76805 0.39467 0.77639 0.36967 0.77268 C 0.34779 0.78773 0.32279 0.79259 0.30417 0.81805 C 0.29545 0.83009 0.2948 0.85509 0.29467 0.87477 C 0.29428 0.93264 0.29896 0.99028 0.30261 1.04768 C 0.3043 1.07453 0.3099 1.10023 0.31055 1.12731 C 0.31263 1.21227 0.31055 1.29745 0.31055 1.38264 " pathEditMode="relative" rAng="0" ptsTypes="AAAAAAAAAAAAAAAAAAAAAAAAAAAAAAAAA">
                                      <p:cBhvr>
                                        <p:cTn id="125" dur="2000" fill="hold"/>
                                        <p:tgtEl>
                                          <p:spTgt spid="90"/>
                                        </p:tgtEl>
                                        <p:attrNameLst>
                                          <p:attrName>ppt_x</p:attrName>
                                          <p:attrName>ppt_y</p:attrName>
                                        </p:attrNameLst>
                                      </p:cBhvr>
                                      <p:rCtr x="24102" y="68935"/>
                                    </p:animMotion>
                                  </p:childTnLst>
                                </p:cTn>
                              </p:par>
                            </p:childTnLst>
                          </p:cTn>
                        </p:par>
                      </p:childTnLst>
                    </p:cTn>
                  </p:par>
                </p:childTnLst>
              </p:cTn>
              <p:nextCondLst>
                <p:cond evt="onClick" delay="0">
                  <p:tgtEl>
                    <p:spTgt spid="101"/>
                  </p:tgtEl>
                </p:cond>
              </p:nextCondLst>
            </p:seq>
            <p:seq concurrent="1" nextAc="seek">
              <p:cTn id="126" restart="whenNotActive" fill="hold" evtFilter="cancelBubble" nodeType="interactiveSeq">
                <p:stCondLst>
                  <p:cond evt="onClick" delay="0">
                    <p:tgtEl>
                      <p:spTgt spid="103"/>
                    </p:tgtEl>
                  </p:cond>
                </p:stCondLst>
                <p:endSync evt="end" delay="0">
                  <p:rtn val="all"/>
                </p:endSync>
                <p:childTnLst>
                  <p:par>
                    <p:cTn id="127" fill="hold">
                      <p:stCondLst>
                        <p:cond delay="0"/>
                      </p:stCondLst>
                      <p:childTnLst>
                        <p:par>
                          <p:cTn id="128" fill="hold">
                            <p:stCondLst>
                              <p:cond delay="0"/>
                            </p:stCondLst>
                            <p:childTnLst>
                              <p:par>
                                <p:cTn id="129" presetID="53" presetClass="entr" presetSubtype="16" fill="hold" grpId="0" nodeType="withEffect">
                                  <p:stCondLst>
                                    <p:cond delay="0"/>
                                  </p:stCondLst>
                                  <p:childTnLst>
                                    <p:set>
                                      <p:cBhvr>
                                        <p:cTn id="130" dur="1" fill="hold">
                                          <p:stCondLst>
                                            <p:cond delay="0"/>
                                          </p:stCondLst>
                                        </p:cTn>
                                        <p:tgtEl>
                                          <p:spTgt spid="104"/>
                                        </p:tgtEl>
                                        <p:attrNameLst>
                                          <p:attrName>style.visibility</p:attrName>
                                        </p:attrNameLst>
                                      </p:cBhvr>
                                      <p:to>
                                        <p:strVal val="visible"/>
                                      </p:to>
                                    </p:set>
                                    <p:anim calcmode="lin" valueType="num">
                                      <p:cBhvr>
                                        <p:cTn id="131" dur="500" fill="hold"/>
                                        <p:tgtEl>
                                          <p:spTgt spid="104"/>
                                        </p:tgtEl>
                                        <p:attrNameLst>
                                          <p:attrName>ppt_w</p:attrName>
                                        </p:attrNameLst>
                                      </p:cBhvr>
                                      <p:tavLst>
                                        <p:tav tm="0">
                                          <p:val>
                                            <p:fltVal val="0"/>
                                          </p:val>
                                        </p:tav>
                                        <p:tav tm="100000">
                                          <p:val>
                                            <p:strVal val="#ppt_w"/>
                                          </p:val>
                                        </p:tav>
                                      </p:tavLst>
                                    </p:anim>
                                    <p:anim calcmode="lin" valueType="num">
                                      <p:cBhvr>
                                        <p:cTn id="132" dur="500" fill="hold"/>
                                        <p:tgtEl>
                                          <p:spTgt spid="104"/>
                                        </p:tgtEl>
                                        <p:attrNameLst>
                                          <p:attrName>ppt_h</p:attrName>
                                        </p:attrNameLst>
                                      </p:cBhvr>
                                      <p:tavLst>
                                        <p:tav tm="0">
                                          <p:val>
                                            <p:fltVal val="0"/>
                                          </p:val>
                                        </p:tav>
                                        <p:tav tm="100000">
                                          <p:val>
                                            <p:strVal val="#ppt_h"/>
                                          </p:val>
                                        </p:tav>
                                      </p:tavLst>
                                    </p:anim>
                                    <p:animEffect transition="in" filter="fade">
                                      <p:cBhvr>
                                        <p:cTn id="133" dur="500"/>
                                        <p:tgtEl>
                                          <p:spTgt spid="104"/>
                                        </p:tgtEl>
                                      </p:cBhvr>
                                    </p:animEffect>
                                  </p:childTnLst>
                                  <p:subTnLst>
                                    <p:audio>
                                      <p:cMediaNode>
                                        <p:cTn display="0" masterRel="sameClick">
                                          <p:stCondLst>
                                            <p:cond evt="begin" delay="0">
                                              <p:tn val="129"/>
                                            </p:cond>
                                          </p:stCondLst>
                                          <p:endCondLst>
                                            <p:cond evt="onStopAudio" delay="0">
                                              <p:tgtEl>
                                                <p:sldTgt/>
                                              </p:tgtEl>
                                            </p:cond>
                                          </p:endCondLst>
                                        </p:cTn>
                                        <p:tgtEl>
                                          <p:sndTgt r:embed="rId2" name="Bling.wav"/>
                                        </p:tgtEl>
                                      </p:cMediaNode>
                                    </p:audio>
                                  </p:subTnLst>
                                </p:cTn>
                              </p:par>
                              <p:par>
                                <p:cTn id="134" presetID="26" presetClass="emph" presetSubtype="0" fill="hold" grpId="1" nodeType="withEffect">
                                  <p:stCondLst>
                                    <p:cond delay="500"/>
                                  </p:stCondLst>
                                  <p:childTnLst>
                                    <p:animEffect transition="out" filter="fade">
                                      <p:cBhvr>
                                        <p:cTn id="135" dur="500" tmFilter="0, 0; .2, .5; .8, .5; 1, 0"/>
                                        <p:tgtEl>
                                          <p:spTgt spid="104"/>
                                        </p:tgtEl>
                                      </p:cBhvr>
                                    </p:animEffect>
                                    <p:animScale>
                                      <p:cBhvr>
                                        <p:cTn id="136" dur="250" autoRev="1" fill="hold"/>
                                        <p:tgtEl>
                                          <p:spTgt spid="104"/>
                                        </p:tgtEl>
                                      </p:cBhvr>
                                      <p:by x="105000" y="105000"/>
                                    </p:animScale>
                                  </p:childTnLst>
                                </p:cTn>
                              </p:par>
                            </p:childTnLst>
                          </p:cTn>
                        </p:par>
                      </p:childTnLst>
                    </p:cTn>
                  </p:par>
                </p:childTnLst>
              </p:cTn>
              <p:nextCondLst>
                <p:cond evt="onClick" delay="0">
                  <p:tgtEl>
                    <p:spTgt spid="103"/>
                  </p:tgtEl>
                </p:cond>
              </p:nextCondLst>
            </p:seq>
            <p:seq concurrent="1" nextAc="seek">
              <p:cTn id="137" restart="whenNotActive" fill="hold" evtFilter="cancelBubble" nodeType="interactiveSeq">
                <p:stCondLst>
                  <p:cond evt="onClick" delay="0">
                    <p:tgtEl>
                      <p:spTgt spid="105"/>
                    </p:tgtEl>
                  </p:cond>
                </p:stCondLst>
                <p:endSync evt="end" delay="0">
                  <p:rtn val="all"/>
                </p:endSync>
                <p:childTnLst>
                  <p:par>
                    <p:cTn id="138" fill="hold">
                      <p:stCondLst>
                        <p:cond delay="0"/>
                      </p:stCondLst>
                      <p:childTnLst>
                        <p:par>
                          <p:cTn id="139" fill="hold">
                            <p:stCondLst>
                              <p:cond delay="0"/>
                            </p:stCondLst>
                            <p:childTnLst>
                              <p:par>
                                <p:cTn id="140" presetID="53" presetClass="entr" presetSubtype="16" fill="hold" grpId="0" nodeType="withEffect">
                                  <p:stCondLst>
                                    <p:cond delay="0"/>
                                  </p:stCondLst>
                                  <p:childTnLst>
                                    <p:set>
                                      <p:cBhvr>
                                        <p:cTn id="141" dur="1" fill="hold">
                                          <p:stCondLst>
                                            <p:cond delay="0"/>
                                          </p:stCondLst>
                                        </p:cTn>
                                        <p:tgtEl>
                                          <p:spTgt spid="106"/>
                                        </p:tgtEl>
                                        <p:attrNameLst>
                                          <p:attrName>style.visibility</p:attrName>
                                        </p:attrNameLst>
                                      </p:cBhvr>
                                      <p:to>
                                        <p:strVal val="visible"/>
                                      </p:to>
                                    </p:set>
                                    <p:anim calcmode="lin" valueType="num">
                                      <p:cBhvr>
                                        <p:cTn id="142" dur="500" fill="hold"/>
                                        <p:tgtEl>
                                          <p:spTgt spid="106"/>
                                        </p:tgtEl>
                                        <p:attrNameLst>
                                          <p:attrName>ppt_w</p:attrName>
                                        </p:attrNameLst>
                                      </p:cBhvr>
                                      <p:tavLst>
                                        <p:tav tm="0">
                                          <p:val>
                                            <p:fltVal val="0"/>
                                          </p:val>
                                        </p:tav>
                                        <p:tav tm="100000">
                                          <p:val>
                                            <p:strVal val="#ppt_w"/>
                                          </p:val>
                                        </p:tav>
                                      </p:tavLst>
                                    </p:anim>
                                    <p:anim calcmode="lin" valueType="num">
                                      <p:cBhvr>
                                        <p:cTn id="143" dur="500" fill="hold"/>
                                        <p:tgtEl>
                                          <p:spTgt spid="106"/>
                                        </p:tgtEl>
                                        <p:attrNameLst>
                                          <p:attrName>ppt_h</p:attrName>
                                        </p:attrNameLst>
                                      </p:cBhvr>
                                      <p:tavLst>
                                        <p:tav tm="0">
                                          <p:val>
                                            <p:fltVal val="0"/>
                                          </p:val>
                                        </p:tav>
                                        <p:tav tm="100000">
                                          <p:val>
                                            <p:strVal val="#ppt_h"/>
                                          </p:val>
                                        </p:tav>
                                      </p:tavLst>
                                    </p:anim>
                                    <p:animEffect transition="in" filter="fade">
                                      <p:cBhvr>
                                        <p:cTn id="144" dur="500"/>
                                        <p:tgtEl>
                                          <p:spTgt spid="106"/>
                                        </p:tgtEl>
                                      </p:cBhvr>
                                    </p:animEffect>
                                  </p:childTnLst>
                                  <p:subTnLst>
                                    <p:audio>
                                      <p:cMediaNode>
                                        <p:cTn display="0" masterRel="sameClick">
                                          <p:stCondLst>
                                            <p:cond evt="begin" delay="0">
                                              <p:tn val="140"/>
                                            </p:cond>
                                          </p:stCondLst>
                                          <p:endCondLst>
                                            <p:cond evt="onStopAudio" delay="0">
                                              <p:tgtEl>
                                                <p:sldTgt/>
                                              </p:tgtEl>
                                            </p:cond>
                                          </p:endCondLst>
                                        </p:cTn>
                                        <p:tgtEl>
                                          <p:sndTgt r:embed="rId2" name="Bling.wav"/>
                                        </p:tgtEl>
                                      </p:cMediaNode>
                                    </p:audio>
                                  </p:subTnLst>
                                </p:cTn>
                              </p:par>
                              <p:par>
                                <p:cTn id="145" presetID="26" presetClass="emph" presetSubtype="0" fill="hold" grpId="1" nodeType="withEffect">
                                  <p:stCondLst>
                                    <p:cond delay="500"/>
                                  </p:stCondLst>
                                  <p:childTnLst>
                                    <p:animEffect transition="out" filter="fade">
                                      <p:cBhvr>
                                        <p:cTn id="146" dur="500" tmFilter="0, 0; .2, .5; .8, .5; 1, 0"/>
                                        <p:tgtEl>
                                          <p:spTgt spid="106"/>
                                        </p:tgtEl>
                                      </p:cBhvr>
                                    </p:animEffect>
                                    <p:animScale>
                                      <p:cBhvr>
                                        <p:cTn id="147" dur="250" autoRev="1" fill="hold"/>
                                        <p:tgtEl>
                                          <p:spTgt spid="106"/>
                                        </p:tgtEl>
                                      </p:cBhvr>
                                      <p:by x="105000" y="105000"/>
                                    </p:animScale>
                                  </p:childTnLst>
                                </p:cTn>
                              </p:par>
                            </p:childTnLst>
                          </p:cTn>
                        </p:par>
                      </p:childTnLst>
                    </p:cTn>
                  </p:par>
                </p:childTnLst>
              </p:cTn>
              <p:nextCondLst>
                <p:cond evt="onClick" delay="0">
                  <p:tgtEl>
                    <p:spTgt spid="105"/>
                  </p:tgtEl>
                </p:cond>
              </p:nextCondLst>
            </p:seq>
          </p:childTnLst>
        </p:cTn>
      </p:par>
    </p:tnLst>
    <p:bldLst>
      <p:bldP spid="48" grpId="0"/>
      <p:bldP spid="48" grpId="1"/>
      <p:bldP spid="96" grpId="0"/>
      <p:bldP spid="96" grpId="1"/>
      <p:bldP spid="93" grpId="0"/>
      <p:bldP spid="93" grpId="1"/>
      <p:bldP spid="98" grpId="0"/>
      <p:bldP spid="98" grpId="1"/>
      <p:bldP spid="100" grpId="0"/>
      <p:bldP spid="100" grpId="1"/>
      <p:bldP spid="102" grpId="0"/>
      <p:bldP spid="102" grpId="1"/>
      <p:bldP spid="104" grpId="0"/>
      <p:bldP spid="104" grpId="1"/>
      <p:bldP spid="106" grpId="0"/>
      <p:bldP spid="106"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79081DE3-25B1-4AC5-88E2-CA1A582D540E}"/>
              </a:ext>
            </a:extLst>
          </p:cNvPr>
          <p:cNvSpPr/>
          <p:nvPr/>
        </p:nvSpPr>
        <p:spPr>
          <a:xfrm>
            <a:off x="1282200" y="1126918"/>
            <a:ext cx="9979676" cy="2974256"/>
          </a:xfrm>
          <a:prstGeom prst="roundRect">
            <a:avLst>
              <a:gd name="adj" fmla="val 9592"/>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3</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596" y="361127"/>
            <a:ext cx="394383" cy="256587"/>
          </a:xfrm>
          <a:prstGeom prst="rect">
            <a:avLst/>
          </a:prstGeom>
        </p:spPr>
      </p:pic>
      <p:grpSp>
        <p:nvGrpSpPr>
          <p:cNvPr id="68" name="Group 67">
            <a:extLst>
              <a:ext uri="{FF2B5EF4-FFF2-40B4-BE49-F238E27FC236}">
                <a16:creationId xmlns:a16="http://schemas.microsoft.com/office/drawing/2014/main" id="{63858ED7-2267-4CC5-88D9-750AC4B510B7}"/>
              </a:ext>
            </a:extLst>
          </p:cNvPr>
          <p:cNvGrpSpPr/>
          <p:nvPr/>
        </p:nvGrpSpPr>
        <p:grpSpPr>
          <a:xfrm>
            <a:off x="4296465" y="4407605"/>
            <a:ext cx="3288080" cy="880242"/>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Times New Roman" panose="02020603050405020304" pitchFamily="18" charset="0"/>
                <a:cs typeface="Times New Roman" panose="02020603050405020304" pitchFamily="18" charset="0"/>
              </a:endParaRPr>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a:r>
                <a:rPr lang="en-US" sz="2699" b="1">
                  <a:solidFill>
                    <a:srgbClr val="EE4036"/>
                  </a:solidFill>
                  <a:latin typeface="Times New Roman" panose="02020603050405020304" pitchFamily="18" charset="0"/>
                  <a:cs typeface="Times New Roman" panose="02020603050405020304" pitchFamily="18" charset="0"/>
                </a:rPr>
                <a:t>Đây là gì?</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Times New Roman" panose="02020603050405020304" pitchFamily="18" charset="0"/>
                  <a:cs typeface="Times New Roman" panose="02020603050405020304" pitchFamily="18" charset="0"/>
                </a:endParaRPr>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b="1" dirty="0">
                    <a:latin typeface="Times New Roman" panose="02020603050405020304" pitchFamily="18" charset="0"/>
                    <a:cs typeface="Times New Roman" panose="02020603050405020304" pitchFamily="18" charset="0"/>
                  </a:endParaRPr>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b="1" dirty="0">
                    <a:latin typeface="Times New Roman" panose="02020603050405020304" pitchFamily="18" charset="0"/>
                    <a:cs typeface="Times New Roman" panose="02020603050405020304" pitchFamily="18" charset="0"/>
                  </a:endParaRPr>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5145982" y="1943547"/>
            <a:ext cx="5977890" cy="2430802"/>
          </a:xfrm>
          <a:prstGeom prst="rect">
            <a:avLst/>
          </a:prstGeom>
          <a:noFill/>
          <a:ln>
            <a:noFill/>
          </a:ln>
        </p:spPr>
        <p:txBody>
          <a:bodyPr wrap="square">
            <a:spAutoFit/>
          </a:bodyPr>
          <a:lstStyle/>
          <a:p>
            <a:pPr algn="ctr"/>
            <a:r>
              <a:rPr lang="vi-VN" sz="3999" b="1" dirty="0">
                <a:solidFill>
                  <a:srgbClr val="EE4036"/>
                </a:solidFill>
                <a:latin typeface="Times New Roman" panose="02020603050405020304" pitchFamily="18" charset="0"/>
                <a:cs typeface="Times New Roman" panose="02020603050405020304" pitchFamily="18" charset="0"/>
              </a:rPr>
              <a:t>Loại cơ tạo hình dáng, vận động là cơ gì?</a:t>
            </a:r>
          </a:p>
          <a:p>
            <a:pPr algn="ctr"/>
            <a:br>
              <a:rPr lang="vi-VN" sz="3599" b="1" dirty="0">
                <a:solidFill>
                  <a:srgbClr val="EE4036"/>
                </a:solidFill>
                <a:latin typeface="Times New Roman" panose="02020603050405020304" pitchFamily="18" charset="0"/>
                <a:cs typeface="Times New Roman" panose="02020603050405020304" pitchFamily="18" charset="0"/>
              </a:rPr>
            </a:br>
            <a:endParaRPr lang="en-US" sz="3599" b="1" dirty="0">
              <a:solidFill>
                <a:srgbClr val="EE4036"/>
              </a:solidFill>
              <a:latin typeface="Times New Roman" panose="02020603050405020304" pitchFamily="18" charset="0"/>
              <a:cs typeface="Times New Roman" panose="02020603050405020304" pitchFamily="18" charset="0"/>
            </a:endParaRPr>
          </a:p>
        </p:txBody>
      </p:sp>
      <p:sp>
        <p:nvSpPr>
          <p:cNvPr id="57" name="!!o2a">
            <a:extLst>
              <a:ext uri="{FF2B5EF4-FFF2-40B4-BE49-F238E27FC236}">
                <a16:creationId xmlns:a16="http://schemas.microsoft.com/office/drawing/2014/main" id="{6EC9969B-21CB-4D98-8627-337ABB761D81}"/>
              </a:ext>
            </a:extLst>
          </p:cNvPr>
          <p:cNvSpPr/>
          <p:nvPr/>
        </p:nvSpPr>
        <p:spPr>
          <a:xfrm>
            <a:off x="4300843" y="5617486"/>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b="1">
              <a:latin typeface="Times New Roman" panose="02020603050405020304" pitchFamily="18" charset="0"/>
              <a:cs typeface="Times New Roman" panose="02020603050405020304" pitchFamily="18" charset="0"/>
            </a:endParaRPr>
          </a:p>
        </p:txBody>
      </p:sp>
      <p:sp>
        <p:nvSpPr>
          <p:cNvPr id="58" name="!!o2b">
            <a:extLst>
              <a:ext uri="{FF2B5EF4-FFF2-40B4-BE49-F238E27FC236}">
                <a16:creationId xmlns:a16="http://schemas.microsoft.com/office/drawing/2014/main" id="{78069A1B-D926-4C5A-B89C-A303ADAD4239}"/>
              </a:ext>
            </a:extLst>
          </p:cNvPr>
          <p:cNvSpPr/>
          <p:nvPr/>
        </p:nvSpPr>
        <p:spPr>
          <a:xfrm>
            <a:off x="5436497" y="5617486"/>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b="1">
              <a:latin typeface="Times New Roman" panose="02020603050405020304" pitchFamily="18" charset="0"/>
              <a:cs typeface="Times New Roman" panose="02020603050405020304" pitchFamily="18" charset="0"/>
            </a:endParaRPr>
          </a:p>
        </p:txBody>
      </p:sp>
      <p:sp>
        <p:nvSpPr>
          <p:cNvPr id="59" name="!!o2c">
            <a:extLst>
              <a:ext uri="{FF2B5EF4-FFF2-40B4-BE49-F238E27FC236}">
                <a16:creationId xmlns:a16="http://schemas.microsoft.com/office/drawing/2014/main" id="{25117B70-0FC6-4C2D-91BD-44B574FE73BA}"/>
              </a:ext>
            </a:extLst>
          </p:cNvPr>
          <p:cNvSpPr/>
          <p:nvPr/>
        </p:nvSpPr>
        <p:spPr>
          <a:xfrm>
            <a:off x="6572151" y="5618936"/>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b="1">
              <a:latin typeface="Times New Roman" panose="02020603050405020304" pitchFamily="18" charset="0"/>
              <a:cs typeface="Times New Roman" panose="02020603050405020304" pitchFamily="18" charset="0"/>
            </a:endParaRPr>
          </a:p>
        </p:txBody>
      </p:sp>
      <p:sp>
        <p:nvSpPr>
          <p:cNvPr id="60" name="!!2a">
            <a:extLst>
              <a:ext uri="{FF2B5EF4-FFF2-40B4-BE49-F238E27FC236}">
                <a16:creationId xmlns:a16="http://schemas.microsoft.com/office/drawing/2014/main" id="{BC6B0D28-E661-4560-AE7B-10549049C7B9}"/>
              </a:ext>
            </a:extLst>
          </p:cNvPr>
          <p:cNvSpPr txBox="1"/>
          <p:nvPr/>
        </p:nvSpPr>
        <p:spPr>
          <a:xfrm>
            <a:off x="4450497" y="5715227"/>
            <a:ext cx="695485"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a:t>
            </a:r>
          </a:p>
        </p:txBody>
      </p:sp>
      <p:sp>
        <p:nvSpPr>
          <p:cNvPr id="62" name="!!1b">
            <a:extLst>
              <a:ext uri="{FF2B5EF4-FFF2-40B4-BE49-F238E27FC236}">
                <a16:creationId xmlns:a16="http://schemas.microsoft.com/office/drawing/2014/main" id="{1CD069B4-5CF6-458A-B83D-7557A574044E}"/>
              </a:ext>
            </a:extLst>
          </p:cNvPr>
          <p:cNvSpPr txBox="1"/>
          <p:nvPr/>
        </p:nvSpPr>
        <p:spPr>
          <a:xfrm>
            <a:off x="5597691" y="5731256"/>
            <a:ext cx="695485"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â</a:t>
            </a:r>
          </a:p>
        </p:txBody>
      </p:sp>
      <p:sp>
        <p:nvSpPr>
          <p:cNvPr id="65" name="!!2c">
            <a:extLst>
              <a:ext uri="{FF2B5EF4-FFF2-40B4-BE49-F238E27FC236}">
                <a16:creationId xmlns:a16="http://schemas.microsoft.com/office/drawing/2014/main" id="{F4982626-B297-4298-81A0-46C7C0A1CACB}"/>
              </a:ext>
            </a:extLst>
          </p:cNvPr>
          <p:cNvSpPr txBox="1"/>
          <p:nvPr/>
        </p:nvSpPr>
        <p:spPr>
          <a:xfrm>
            <a:off x="6748337" y="5731257"/>
            <a:ext cx="695485"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p>
        </p:txBody>
      </p:sp>
      <p:pic>
        <p:nvPicPr>
          <p:cNvPr id="55" name="Picture 54">
            <a:extLst>
              <a:ext uri="{FF2B5EF4-FFF2-40B4-BE49-F238E27FC236}">
                <a16:creationId xmlns:a16="http://schemas.microsoft.com/office/drawing/2014/main" id="{83136700-02CF-4442-BDBD-D1E14B1CE35B}"/>
              </a:ext>
            </a:extLst>
          </p:cNvPr>
          <p:cNvPicPr>
            <a:picLocks noChangeAspect="1"/>
          </p:cNvPicPr>
          <p:nvPr/>
        </p:nvPicPr>
        <p:blipFill>
          <a:blip r:embed="rId6"/>
          <a:stretch>
            <a:fillRect/>
          </a:stretch>
        </p:blipFill>
        <p:spPr>
          <a:xfrm>
            <a:off x="4296465" y="-631090"/>
            <a:ext cx="359906" cy="214559"/>
          </a:xfrm>
          <a:prstGeom prst="rect">
            <a:avLst/>
          </a:prstGeom>
        </p:spPr>
      </p:pic>
      <p:pic>
        <p:nvPicPr>
          <p:cNvPr id="56" name="Picture 55">
            <a:extLst>
              <a:ext uri="{FF2B5EF4-FFF2-40B4-BE49-F238E27FC236}">
                <a16:creationId xmlns:a16="http://schemas.microsoft.com/office/drawing/2014/main" id="{EC6B3A13-B1A5-4E10-97C1-2708BDFA808E}"/>
              </a:ext>
            </a:extLst>
          </p:cNvPr>
          <p:cNvPicPr>
            <a:picLocks noChangeAspect="1"/>
          </p:cNvPicPr>
          <p:nvPr/>
        </p:nvPicPr>
        <p:blipFill>
          <a:blip r:embed="rId7"/>
          <a:stretch>
            <a:fillRect/>
          </a:stretch>
        </p:blipFill>
        <p:spPr>
          <a:xfrm>
            <a:off x="2022362" y="-680213"/>
            <a:ext cx="359906" cy="214559"/>
          </a:xfrm>
          <a:prstGeom prst="rect">
            <a:avLst/>
          </a:prstGeom>
        </p:spPr>
      </p:pic>
      <p:pic>
        <p:nvPicPr>
          <p:cNvPr id="66" name="Picture 65">
            <a:extLst>
              <a:ext uri="{FF2B5EF4-FFF2-40B4-BE49-F238E27FC236}">
                <a16:creationId xmlns:a16="http://schemas.microsoft.com/office/drawing/2014/main" id="{7437B6B6-F3C4-4CCC-916A-917CDE9900CC}"/>
              </a:ext>
            </a:extLst>
          </p:cNvPr>
          <p:cNvPicPr>
            <a:picLocks noChangeAspect="1"/>
          </p:cNvPicPr>
          <p:nvPr/>
        </p:nvPicPr>
        <p:blipFill>
          <a:blip r:embed="rId8"/>
          <a:stretch>
            <a:fillRect/>
          </a:stretch>
        </p:blipFill>
        <p:spPr>
          <a:xfrm>
            <a:off x="3561476" y="-1010630"/>
            <a:ext cx="359906" cy="218018"/>
          </a:xfrm>
          <a:prstGeom prst="rect">
            <a:avLst/>
          </a:prstGeom>
        </p:spPr>
      </p:pic>
      <p:pic>
        <p:nvPicPr>
          <p:cNvPr id="67" name="Picture 66">
            <a:extLst>
              <a:ext uri="{FF2B5EF4-FFF2-40B4-BE49-F238E27FC236}">
                <a16:creationId xmlns:a16="http://schemas.microsoft.com/office/drawing/2014/main" id="{45F64F2D-6DA2-4348-98CC-253FFE21C893}"/>
              </a:ext>
            </a:extLst>
          </p:cNvPr>
          <p:cNvPicPr>
            <a:picLocks noChangeAspect="1"/>
          </p:cNvPicPr>
          <p:nvPr/>
        </p:nvPicPr>
        <p:blipFill>
          <a:blip r:embed="rId9"/>
          <a:stretch>
            <a:fillRect/>
          </a:stretch>
        </p:blipFill>
        <p:spPr>
          <a:xfrm>
            <a:off x="5328308" y="-719058"/>
            <a:ext cx="359906" cy="218018"/>
          </a:xfrm>
          <a:prstGeom prst="rect">
            <a:avLst/>
          </a:prstGeom>
        </p:spPr>
      </p:pic>
      <p:pic>
        <p:nvPicPr>
          <p:cNvPr id="76" name="Picture 75">
            <a:extLst>
              <a:ext uri="{FF2B5EF4-FFF2-40B4-BE49-F238E27FC236}">
                <a16:creationId xmlns:a16="http://schemas.microsoft.com/office/drawing/2014/main" id="{DFDAC995-C52B-4A95-A28A-8172E0E5DC65}"/>
              </a:ext>
            </a:extLst>
          </p:cNvPr>
          <p:cNvPicPr>
            <a:picLocks noChangeAspect="1"/>
          </p:cNvPicPr>
          <p:nvPr/>
        </p:nvPicPr>
        <p:blipFill>
          <a:blip r:embed="rId10"/>
          <a:stretch>
            <a:fillRect/>
          </a:stretch>
        </p:blipFill>
        <p:spPr>
          <a:xfrm>
            <a:off x="10148971" y="-649354"/>
            <a:ext cx="359906" cy="214559"/>
          </a:xfrm>
          <a:prstGeom prst="rect">
            <a:avLst/>
          </a:prstGeom>
        </p:spPr>
      </p:pic>
      <p:pic>
        <p:nvPicPr>
          <p:cNvPr id="77" name="Picture 76">
            <a:extLst>
              <a:ext uri="{FF2B5EF4-FFF2-40B4-BE49-F238E27FC236}">
                <a16:creationId xmlns:a16="http://schemas.microsoft.com/office/drawing/2014/main" id="{136B6640-E6E1-4D80-ADAA-FD3DD9E65DF3}"/>
              </a:ext>
            </a:extLst>
          </p:cNvPr>
          <p:cNvPicPr>
            <a:picLocks noChangeAspect="1"/>
          </p:cNvPicPr>
          <p:nvPr/>
        </p:nvPicPr>
        <p:blipFill>
          <a:blip r:embed="rId11"/>
          <a:stretch>
            <a:fillRect/>
          </a:stretch>
        </p:blipFill>
        <p:spPr>
          <a:xfrm>
            <a:off x="7476920" y="-1101053"/>
            <a:ext cx="359906" cy="218018"/>
          </a:xfrm>
          <a:prstGeom prst="rect">
            <a:avLst/>
          </a:prstGeom>
        </p:spPr>
      </p:pic>
      <p:pic>
        <p:nvPicPr>
          <p:cNvPr id="79" name="Picture 78">
            <a:extLst>
              <a:ext uri="{FF2B5EF4-FFF2-40B4-BE49-F238E27FC236}">
                <a16:creationId xmlns:a16="http://schemas.microsoft.com/office/drawing/2014/main" id="{0B4131E8-A673-4BB0-95D3-29242445E245}"/>
              </a:ext>
            </a:extLst>
          </p:cNvPr>
          <p:cNvPicPr>
            <a:picLocks noChangeAspect="1"/>
          </p:cNvPicPr>
          <p:nvPr/>
        </p:nvPicPr>
        <p:blipFill>
          <a:blip r:embed="rId12"/>
          <a:stretch>
            <a:fillRect/>
          </a:stretch>
        </p:blipFill>
        <p:spPr>
          <a:xfrm>
            <a:off x="8381505" y="-592875"/>
            <a:ext cx="359906" cy="214559"/>
          </a:xfrm>
          <a:prstGeom prst="rect">
            <a:avLst/>
          </a:prstGeom>
        </p:spPr>
      </p:pic>
      <p:pic>
        <p:nvPicPr>
          <p:cNvPr id="80" name="Picture 79">
            <a:extLst>
              <a:ext uri="{FF2B5EF4-FFF2-40B4-BE49-F238E27FC236}">
                <a16:creationId xmlns:a16="http://schemas.microsoft.com/office/drawing/2014/main" id="{36BDA17A-DB23-45D8-8D11-B78B53ADB185}"/>
              </a:ext>
            </a:extLst>
          </p:cNvPr>
          <p:cNvPicPr>
            <a:picLocks noChangeAspect="1"/>
          </p:cNvPicPr>
          <p:nvPr/>
        </p:nvPicPr>
        <p:blipFill>
          <a:blip r:embed="rId13"/>
          <a:stretch>
            <a:fillRect/>
          </a:stretch>
        </p:blipFill>
        <p:spPr>
          <a:xfrm>
            <a:off x="9156703" y="-634549"/>
            <a:ext cx="359906" cy="218018"/>
          </a:xfrm>
          <a:prstGeom prst="rect">
            <a:avLst/>
          </a:prstGeom>
        </p:spPr>
      </p:pic>
      <p:pic>
        <p:nvPicPr>
          <p:cNvPr id="81" name="Picture 80">
            <a:extLst>
              <a:ext uri="{FF2B5EF4-FFF2-40B4-BE49-F238E27FC236}">
                <a16:creationId xmlns:a16="http://schemas.microsoft.com/office/drawing/2014/main" id="{D96310F7-E1E1-4AA9-811A-6C70C6DF5BEA}"/>
              </a:ext>
            </a:extLst>
          </p:cNvPr>
          <p:cNvPicPr>
            <a:picLocks noChangeAspect="1"/>
          </p:cNvPicPr>
          <p:nvPr/>
        </p:nvPicPr>
        <p:blipFill>
          <a:blip r:embed="rId14"/>
          <a:stretch>
            <a:fillRect/>
          </a:stretch>
        </p:blipFill>
        <p:spPr>
          <a:xfrm>
            <a:off x="6912564" y="-556051"/>
            <a:ext cx="359906" cy="218018"/>
          </a:xfrm>
          <a:prstGeom prst="rect">
            <a:avLst/>
          </a:prstGeom>
        </p:spPr>
      </p:pic>
      <p:pic>
        <p:nvPicPr>
          <p:cNvPr id="82" name="Picture 81">
            <a:extLst>
              <a:ext uri="{FF2B5EF4-FFF2-40B4-BE49-F238E27FC236}">
                <a16:creationId xmlns:a16="http://schemas.microsoft.com/office/drawing/2014/main" id="{5E017C85-5DAD-457C-B5DD-F3BAB9483453}"/>
              </a:ext>
            </a:extLst>
          </p:cNvPr>
          <p:cNvPicPr>
            <a:picLocks noChangeAspect="1"/>
          </p:cNvPicPr>
          <p:nvPr/>
        </p:nvPicPr>
        <p:blipFill>
          <a:blip r:embed="rId15"/>
          <a:stretch>
            <a:fillRect/>
          </a:stretch>
        </p:blipFill>
        <p:spPr>
          <a:xfrm>
            <a:off x="2749158" y="-705460"/>
            <a:ext cx="359906" cy="218018"/>
          </a:xfrm>
          <a:prstGeom prst="rect">
            <a:avLst/>
          </a:prstGeom>
        </p:spPr>
      </p:pic>
      <p:pic>
        <p:nvPicPr>
          <p:cNvPr id="83" name="Picture 82">
            <a:extLst>
              <a:ext uri="{FF2B5EF4-FFF2-40B4-BE49-F238E27FC236}">
                <a16:creationId xmlns:a16="http://schemas.microsoft.com/office/drawing/2014/main" id="{1EA53A7B-919E-456E-9512-861396F1A7A6}"/>
              </a:ext>
            </a:extLst>
          </p:cNvPr>
          <p:cNvPicPr>
            <a:picLocks noChangeAspect="1"/>
          </p:cNvPicPr>
          <p:nvPr/>
        </p:nvPicPr>
        <p:blipFill>
          <a:blip r:embed="rId7"/>
          <a:stretch>
            <a:fillRect/>
          </a:stretch>
        </p:blipFill>
        <p:spPr>
          <a:xfrm>
            <a:off x="6870902" y="-853256"/>
            <a:ext cx="359906" cy="214559"/>
          </a:xfrm>
          <a:prstGeom prst="rect">
            <a:avLst/>
          </a:prstGeom>
        </p:spPr>
      </p:pic>
      <p:pic>
        <p:nvPicPr>
          <p:cNvPr id="84" name="Picture 83">
            <a:extLst>
              <a:ext uri="{FF2B5EF4-FFF2-40B4-BE49-F238E27FC236}">
                <a16:creationId xmlns:a16="http://schemas.microsoft.com/office/drawing/2014/main" id="{9BAF055C-5BE1-4E37-8EB0-E098FAF9F86A}"/>
              </a:ext>
            </a:extLst>
          </p:cNvPr>
          <p:cNvPicPr>
            <a:picLocks noChangeAspect="1"/>
          </p:cNvPicPr>
          <p:nvPr/>
        </p:nvPicPr>
        <p:blipFill>
          <a:blip r:embed="rId8"/>
          <a:stretch>
            <a:fillRect/>
          </a:stretch>
        </p:blipFill>
        <p:spPr>
          <a:xfrm>
            <a:off x="8410016" y="-1183672"/>
            <a:ext cx="359906" cy="218018"/>
          </a:xfrm>
          <a:prstGeom prst="rect">
            <a:avLst/>
          </a:prstGeom>
        </p:spPr>
      </p:pic>
      <p:pic>
        <p:nvPicPr>
          <p:cNvPr id="85" name="Picture 84">
            <a:extLst>
              <a:ext uri="{FF2B5EF4-FFF2-40B4-BE49-F238E27FC236}">
                <a16:creationId xmlns:a16="http://schemas.microsoft.com/office/drawing/2014/main" id="{E152F6FA-703D-426C-800B-EA4A512F68C8}"/>
              </a:ext>
            </a:extLst>
          </p:cNvPr>
          <p:cNvPicPr>
            <a:picLocks noChangeAspect="1"/>
          </p:cNvPicPr>
          <p:nvPr/>
        </p:nvPicPr>
        <p:blipFill>
          <a:blip r:embed="rId15"/>
          <a:stretch>
            <a:fillRect/>
          </a:stretch>
        </p:blipFill>
        <p:spPr>
          <a:xfrm>
            <a:off x="7597698" y="-878503"/>
            <a:ext cx="359906" cy="218018"/>
          </a:xfrm>
          <a:prstGeom prst="rect">
            <a:avLst/>
          </a:prstGeom>
        </p:spPr>
      </p:pic>
      <p:pic>
        <p:nvPicPr>
          <p:cNvPr id="86" name="Picture 85">
            <a:extLst>
              <a:ext uri="{FF2B5EF4-FFF2-40B4-BE49-F238E27FC236}">
                <a16:creationId xmlns:a16="http://schemas.microsoft.com/office/drawing/2014/main" id="{9956F601-6BEA-4D35-A9CE-DC483264DDE9}"/>
              </a:ext>
            </a:extLst>
          </p:cNvPr>
          <p:cNvPicPr>
            <a:picLocks noChangeAspect="1"/>
          </p:cNvPicPr>
          <p:nvPr/>
        </p:nvPicPr>
        <p:blipFill>
          <a:blip r:embed="rId9"/>
          <a:stretch>
            <a:fillRect/>
          </a:stretch>
        </p:blipFill>
        <p:spPr>
          <a:xfrm>
            <a:off x="700152" y="-564631"/>
            <a:ext cx="359906" cy="218018"/>
          </a:xfrm>
          <a:prstGeom prst="rect">
            <a:avLst/>
          </a:prstGeom>
        </p:spPr>
      </p:pic>
      <p:pic>
        <p:nvPicPr>
          <p:cNvPr id="87" name="Picture 86">
            <a:extLst>
              <a:ext uri="{FF2B5EF4-FFF2-40B4-BE49-F238E27FC236}">
                <a16:creationId xmlns:a16="http://schemas.microsoft.com/office/drawing/2014/main" id="{1A1D4B74-F08C-4E37-AE94-EA6626121D74}"/>
              </a:ext>
            </a:extLst>
          </p:cNvPr>
          <p:cNvPicPr>
            <a:picLocks noChangeAspect="1"/>
          </p:cNvPicPr>
          <p:nvPr/>
        </p:nvPicPr>
        <p:blipFill>
          <a:blip r:embed="rId10"/>
          <a:stretch>
            <a:fillRect/>
          </a:stretch>
        </p:blipFill>
        <p:spPr>
          <a:xfrm>
            <a:off x="1630835" y="-979817"/>
            <a:ext cx="359906" cy="214559"/>
          </a:xfrm>
          <a:prstGeom prst="rect">
            <a:avLst/>
          </a:prstGeom>
        </p:spPr>
      </p:pic>
      <p:pic>
        <p:nvPicPr>
          <p:cNvPr id="88" name="Picture 87">
            <a:extLst>
              <a:ext uri="{FF2B5EF4-FFF2-40B4-BE49-F238E27FC236}">
                <a16:creationId xmlns:a16="http://schemas.microsoft.com/office/drawing/2014/main" id="{9781EDFB-5E40-417F-8975-5B44D33ED0DF}"/>
              </a:ext>
            </a:extLst>
          </p:cNvPr>
          <p:cNvPicPr>
            <a:picLocks noChangeAspect="1"/>
          </p:cNvPicPr>
          <p:nvPr/>
        </p:nvPicPr>
        <p:blipFill>
          <a:blip r:embed="rId11"/>
          <a:stretch>
            <a:fillRect/>
          </a:stretch>
        </p:blipFill>
        <p:spPr>
          <a:xfrm>
            <a:off x="2848765" y="-946625"/>
            <a:ext cx="359906" cy="218018"/>
          </a:xfrm>
          <a:prstGeom prst="rect">
            <a:avLst/>
          </a:prstGeom>
        </p:spPr>
      </p:pic>
      <p:pic>
        <p:nvPicPr>
          <p:cNvPr id="89" name="Picture 88">
            <a:extLst>
              <a:ext uri="{FF2B5EF4-FFF2-40B4-BE49-F238E27FC236}">
                <a16:creationId xmlns:a16="http://schemas.microsoft.com/office/drawing/2014/main" id="{5FCB52DE-9491-487B-A218-CCFF7ABC7187}"/>
              </a:ext>
            </a:extLst>
          </p:cNvPr>
          <p:cNvPicPr>
            <a:picLocks noChangeAspect="1"/>
          </p:cNvPicPr>
          <p:nvPr/>
        </p:nvPicPr>
        <p:blipFill>
          <a:blip r:embed="rId7"/>
          <a:stretch>
            <a:fillRect/>
          </a:stretch>
        </p:blipFill>
        <p:spPr>
          <a:xfrm>
            <a:off x="2242746" y="-698828"/>
            <a:ext cx="359906" cy="214559"/>
          </a:xfrm>
          <a:prstGeom prst="rect">
            <a:avLst/>
          </a:prstGeom>
        </p:spPr>
      </p:pic>
      <p:pic>
        <p:nvPicPr>
          <p:cNvPr id="90" name="Picture 89">
            <a:extLst>
              <a:ext uri="{FF2B5EF4-FFF2-40B4-BE49-F238E27FC236}">
                <a16:creationId xmlns:a16="http://schemas.microsoft.com/office/drawing/2014/main" id="{98DED43E-F0B8-4CD0-8C69-DC3F71D150FB}"/>
              </a:ext>
            </a:extLst>
          </p:cNvPr>
          <p:cNvPicPr>
            <a:picLocks noChangeAspect="1"/>
          </p:cNvPicPr>
          <p:nvPr/>
        </p:nvPicPr>
        <p:blipFill>
          <a:blip r:embed="rId8"/>
          <a:stretch>
            <a:fillRect/>
          </a:stretch>
        </p:blipFill>
        <p:spPr>
          <a:xfrm>
            <a:off x="3781861" y="-1029245"/>
            <a:ext cx="359906" cy="218018"/>
          </a:xfrm>
          <a:prstGeom prst="rect">
            <a:avLst/>
          </a:prstGeom>
        </p:spPr>
      </p:pic>
      <p:pic>
        <p:nvPicPr>
          <p:cNvPr id="120" name="Picture 119">
            <a:extLst>
              <a:ext uri="{FF2B5EF4-FFF2-40B4-BE49-F238E27FC236}">
                <a16:creationId xmlns:a16="http://schemas.microsoft.com/office/drawing/2014/main" id="{DF883775-6A67-4A4A-84BB-35D8C63B9692}"/>
              </a:ext>
            </a:extLst>
          </p:cNvPr>
          <p:cNvPicPr>
            <a:picLocks noChangeAspect="1"/>
          </p:cNvPicPr>
          <p:nvPr/>
        </p:nvPicPr>
        <p:blipFill>
          <a:blip r:embed="rId15"/>
          <a:stretch>
            <a:fillRect/>
          </a:stretch>
        </p:blipFill>
        <p:spPr>
          <a:xfrm>
            <a:off x="2969542" y="-724075"/>
            <a:ext cx="359906" cy="218018"/>
          </a:xfrm>
          <a:prstGeom prst="rect">
            <a:avLst/>
          </a:prstGeom>
        </p:spPr>
      </p:pic>
      <p:pic>
        <p:nvPicPr>
          <p:cNvPr id="121" name="Picture 120">
            <a:extLst>
              <a:ext uri="{FF2B5EF4-FFF2-40B4-BE49-F238E27FC236}">
                <a16:creationId xmlns:a16="http://schemas.microsoft.com/office/drawing/2014/main" id="{74F28298-20FD-4F0D-9737-28FF2855C241}"/>
              </a:ext>
            </a:extLst>
          </p:cNvPr>
          <p:cNvPicPr>
            <a:picLocks noChangeAspect="1"/>
          </p:cNvPicPr>
          <p:nvPr/>
        </p:nvPicPr>
        <p:blipFill>
          <a:blip r:embed="rId8"/>
          <a:stretch>
            <a:fillRect/>
          </a:stretch>
        </p:blipFill>
        <p:spPr>
          <a:xfrm>
            <a:off x="5979548" y="-1009014"/>
            <a:ext cx="359906" cy="218018"/>
          </a:xfrm>
          <a:prstGeom prst="rect">
            <a:avLst/>
          </a:prstGeom>
        </p:spPr>
      </p:pic>
      <p:pic>
        <p:nvPicPr>
          <p:cNvPr id="122" name="Picture 121">
            <a:extLst>
              <a:ext uri="{FF2B5EF4-FFF2-40B4-BE49-F238E27FC236}">
                <a16:creationId xmlns:a16="http://schemas.microsoft.com/office/drawing/2014/main" id="{A347B3AB-2664-48A2-850C-EFFA8E52BFAC}"/>
              </a:ext>
            </a:extLst>
          </p:cNvPr>
          <p:cNvPicPr>
            <a:picLocks noChangeAspect="1"/>
          </p:cNvPicPr>
          <p:nvPr/>
        </p:nvPicPr>
        <p:blipFill>
          <a:blip r:embed="rId10"/>
          <a:stretch>
            <a:fillRect/>
          </a:stretch>
        </p:blipFill>
        <p:spPr>
          <a:xfrm>
            <a:off x="4048907" y="-978201"/>
            <a:ext cx="359906" cy="214559"/>
          </a:xfrm>
          <a:prstGeom prst="rect">
            <a:avLst/>
          </a:prstGeom>
        </p:spPr>
      </p:pic>
      <p:pic>
        <p:nvPicPr>
          <p:cNvPr id="123" name="Picture 122">
            <a:extLst>
              <a:ext uri="{FF2B5EF4-FFF2-40B4-BE49-F238E27FC236}">
                <a16:creationId xmlns:a16="http://schemas.microsoft.com/office/drawing/2014/main" id="{F98185BC-E162-4531-BFCA-BE96906925F1}"/>
              </a:ext>
            </a:extLst>
          </p:cNvPr>
          <p:cNvPicPr>
            <a:picLocks noChangeAspect="1"/>
          </p:cNvPicPr>
          <p:nvPr/>
        </p:nvPicPr>
        <p:blipFill>
          <a:blip r:embed="rId11"/>
          <a:stretch>
            <a:fillRect/>
          </a:stretch>
        </p:blipFill>
        <p:spPr>
          <a:xfrm>
            <a:off x="5266837" y="-945010"/>
            <a:ext cx="359906" cy="218018"/>
          </a:xfrm>
          <a:prstGeom prst="rect">
            <a:avLst/>
          </a:prstGeom>
        </p:spPr>
      </p:pic>
      <p:pic>
        <p:nvPicPr>
          <p:cNvPr id="124" name="Picture 123">
            <a:extLst>
              <a:ext uri="{FF2B5EF4-FFF2-40B4-BE49-F238E27FC236}">
                <a16:creationId xmlns:a16="http://schemas.microsoft.com/office/drawing/2014/main" id="{58467660-8104-4705-8F38-1DF0D0855E2A}"/>
              </a:ext>
            </a:extLst>
          </p:cNvPr>
          <p:cNvPicPr>
            <a:picLocks noChangeAspect="1"/>
          </p:cNvPicPr>
          <p:nvPr/>
        </p:nvPicPr>
        <p:blipFill>
          <a:blip r:embed="rId8"/>
          <a:stretch>
            <a:fillRect/>
          </a:stretch>
        </p:blipFill>
        <p:spPr>
          <a:xfrm>
            <a:off x="6199933" y="-1027629"/>
            <a:ext cx="359906" cy="218018"/>
          </a:xfrm>
          <a:prstGeom prst="rect">
            <a:avLst/>
          </a:prstGeom>
        </p:spPr>
      </p:pic>
      <p:pic>
        <p:nvPicPr>
          <p:cNvPr id="125" name="Picture 124">
            <a:extLst>
              <a:ext uri="{FF2B5EF4-FFF2-40B4-BE49-F238E27FC236}">
                <a16:creationId xmlns:a16="http://schemas.microsoft.com/office/drawing/2014/main" id="{E53B8DDF-30A9-45B4-91C4-CAFE61A2680E}"/>
              </a:ext>
            </a:extLst>
          </p:cNvPr>
          <p:cNvPicPr>
            <a:picLocks noChangeAspect="1"/>
          </p:cNvPicPr>
          <p:nvPr/>
        </p:nvPicPr>
        <p:blipFill>
          <a:blip r:embed="rId11"/>
          <a:stretch>
            <a:fillRect/>
          </a:stretch>
        </p:blipFill>
        <p:spPr>
          <a:xfrm>
            <a:off x="5158989" y="-577380"/>
            <a:ext cx="359906" cy="218018"/>
          </a:xfrm>
          <a:prstGeom prst="rect">
            <a:avLst/>
          </a:prstGeom>
        </p:spPr>
      </p:pic>
      <p:pic>
        <p:nvPicPr>
          <p:cNvPr id="126" name="Picture 125">
            <a:extLst>
              <a:ext uri="{FF2B5EF4-FFF2-40B4-BE49-F238E27FC236}">
                <a16:creationId xmlns:a16="http://schemas.microsoft.com/office/drawing/2014/main" id="{F215461D-643C-46F0-B9BF-CED2FF22E7D4}"/>
              </a:ext>
            </a:extLst>
          </p:cNvPr>
          <p:cNvPicPr>
            <a:picLocks noChangeAspect="1"/>
          </p:cNvPicPr>
          <p:nvPr/>
        </p:nvPicPr>
        <p:blipFill>
          <a:blip r:embed="rId7"/>
          <a:stretch>
            <a:fillRect/>
          </a:stretch>
        </p:blipFill>
        <p:spPr>
          <a:xfrm>
            <a:off x="4552971" y="-329583"/>
            <a:ext cx="359906" cy="214559"/>
          </a:xfrm>
          <a:prstGeom prst="rect">
            <a:avLst/>
          </a:prstGeom>
        </p:spPr>
      </p:pic>
      <p:pic>
        <p:nvPicPr>
          <p:cNvPr id="127" name="Picture 126">
            <a:extLst>
              <a:ext uri="{FF2B5EF4-FFF2-40B4-BE49-F238E27FC236}">
                <a16:creationId xmlns:a16="http://schemas.microsoft.com/office/drawing/2014/main" id="{D10A4024-EBE1-42C0-9304-C13FE3470339}"/>
              </a:ext>
            </a:extLst>
          </p:cNvPr>
          <p:cNvPicPr>
            <a:picLocks noChangeAspect="1"/>
          </p:cNvPicPr>
          <p:nvPr/>
        </p:nvPicPr>
        <p:blipFill>
          <a:blip r:embed="rId8"/>
          <a:stretch>
            <a:fillRect/>
          </a:stretch>
        </p:blipFill>
        <p:spPr>
          <a:xfrm>
            <a:off x="6092085" y="-660000"/>
            <a:ext cx="359906" cy="218018"/>
          </a:xfrm>
          <a:prstGeom prst="rect">
            <a:avLst/>
          </a:prstGeom>
        </p:spPr>
      </p:pic>
      <p:pic>
        <p:nvPicPr>
          <p:cNvPr id="128" name="Picture 127">
            <a:extLst>
              <a:ext uri="{FF2B5EF4-FFF2-40B4-BE49-F238E27FC236}">
                <a16:creationId xmlns:a16="http://schemas.microsoft.com/office/drawing/2014/main" id="{9099DF57-12AF-4630-83BF-DC32899B7987}"/>
              </a:ext>
            </a:extLst>
          </p:cNvPr>
          <p:cNvPicPr>
            <a:picLocks noChangeAspect="1"/>
          </p:cNvPicPr>
          <p:nvPr/>
        </p:nvPicPr>
        <p:blipFill>
          <a:blip r:embed="rId15"/>
          <a:stretch>
            <a:fillRect/>
          </a:stretch>
        </p:blipFill>
        <p:spPr>
          <a:xfrm>
            <a:off x="5279766" y="-354830"/>
            <a:ext cx="359906" cy="218018"/>
          </a:xfrm>
          <a:prstGeom prst="rect">
            <a:avLst/>
          </a:prstGeom>
        </p:spPr>
      </p:pic>
      <p:pic>
        <p:nvPicPr>
          <p:cNvPr id="129" name="Picture 128">
            <a:extLst>
              <a:ext uri="{FF2B5EF4-FFF2-40B4-BE49-F238E27FC236}">
                <a16:creationId xmlns:a16="http://schemas.microsoft.com/office/drawing/2014/main" id="{00B2893E-8591-48D3-8031-4FEDB4016EFE}"/>
              </a:ext>
            </a:extLst>
          </p:cNvPr>
          <p:cNvPicPr>
            <a:picLocks noChangeAspect="1"/>
          </p:cNvPicPr>
          <p:nvPr/>
        </p:nvPicPr>
        <p:blipFill>
          <a:blip r:embed="rId8"/>
          <a:stretch>
            <a:fillRect/>
          </a:stretch>
        </p:blipFill>
        <p:spPr>
          <a:xfrm>
            <a:off x="3661617" y="-485341"/>
            <a:ext cx="359906" cy="218018"/>
          </a:xfrm>
          <a:prstGeom prst="rect">
            <a:avLst/>
          </a:prstGeom>
        </p:spPr>
      </p:pic>
      <p:pic>
        <p:nvPicPr>
          <p:cNvPr id="130" name="Picture 129">
            <a:extLst>
              <a:ext uri="{FF2B5EF4-FFF2-40B4-BE49-F238E27FC236}">
                <a16:creationId xmlns:a16="http://schemas.microsoft.com/office/drawing/2014/main" id="{013F2579-04EB-4461-A5E3-7B0DC899F94B}"/>
              </a:ext>
            </a:extLst>
          </p:cNvPr>
          <p:cNvPicPr>
            <a:picLocks noChangeAspect="1"/>
          </p:cNvPicPr>
          <p:nvPr/>
        </p:nvPicPr>
        <p:blipFill>
          <a:blip r:embed="rId8"/>
          <a:stretch>
            <a:fillRect/>
          </a:stretch>
        </p:blipFill>
        <p:spPr>
          <a:xfrm>
            <a:off x="3882001" y="-503957"/>
            <a:ext cx="359906" cy="218018"/>
          </a:xfrm>
          <a:prstGeom prst="rect">
            <a:avLst/>
          </a:prstGeom>
        </p:spPr>
      </p:pic>
      <p:pic>
        <p:nvPicPr>
          <p:cNvPr id="3076" name="Picture 4" descr="Cơ (Sinh Học): Cấu Tạo, Các Loại Cơ Và Câu Hỏi Thường Gặp"/>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6116" y="1130969"/>
            <a:ext cx="4520711" cy="2913741"/>
          </a:xfrm>
          <a:prstGeom prst="rect">
            <a:avLst/>
          </a:prstGeom>
          <a:noFill/>
          <a:extLst>
            <a:ext uri="{909E8E84-426E-40DD-AFC4-6F175D3DCCD1}">
              <a14:hiddenFill xmlns:a14="http://schemas.microsoft.com/office/drawing/2010/main">
                <a:solidFill>
                  <a:srgbClr val="FFFFFF"/>
                </a:solidFill>
              </a14:hiddenFill>
            </a:ext>
          </a:extLst>
        </p:spPr>
      </p:pic>
      <p:grpSp>
        <p:nvGrpSpPr>
          <p:cNvPr id="91" name="Group 90">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92" name="!!MatThu1">
              <a:hlinkClick r:id="rId17"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pic>
          <p:nvPicPr>
            <p:cNvPr id="93" name="Graphic 62">
              <a:hlinkClick r:id="rId17"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1528358" y="343470"/>
              <a:ext cx="424964" cy="337856"/>
            </a:xfrm>
            <a:prstGeom prst="rect">
              <a:avLst/>
            </a:prstGeom>
          </p:spPr>
        </p:pic>
      </p:grpSp>
    </p:spTree>
    <p:extLst>
      <p:ext uri="{BB962C8B-B14F-4D97-AF65-F5344CB8AC3E}">
        <p14:creationId xmlns:p14="http://schemas.microsoft.com/office/powerpoint/2010/main" val="1717922494"/>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57"/>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p:cTn id="7" dur="500" fill="hold"/>
                                        <p:tgtEl>
                                          <p:spTgt spid="60"/>
                                        </p:tgtEl>
                                        <p:attrNameLst>
                                          <p:attrName>ppt_w</p:attrName>
                                        </p:attrNameLst>
                                      </p:cBhvr>
                                      <p:tavLst>
                                        <p:tav tm="0">
                                          <p:val>
                                            <p:fltVal val="0"/>
                                          </p:val>
                                        </p:tav>
                                        <p:tav tm="100000">
                                          <p:val>
                                            <p:strVal val="#ppt_w"/>
                                          </p:val>
                                        </p:tav>
                                      </p:tavLst>
                                    </p:anim>
                                    <p:anim calcmode="lin" valueType="num">
                                      <p:cBhvr>
                                        <p:cTn id="8" dur="500" fill="hold"/>
                                        <p:tgtEl>
                                          <p:spTgt spid="60"/>
                                        </p:tgtEl>
                                        <p:attrNameLst>
                                          <p:attrName>ppt_h</p:attrName>
                                        </p:attrNameLst>
                                      </p:cBhvr>
                                      <p:tavLst>
                                        <p:tav tm="0">
                                          <p:val>
                                            <p:fltVal val="0"/>
                                          </p:val>
                                        </p:tav>
                                        <p:tav tm="100000">
                                          <p:val>
                                            <p:strVal val="#ppt_h"/>
                                          </p:val>
                                        </p:tav>
                                      </p:tavLst>
                                    </p:anim>
                                    <p:animEffect transition="in" filter="fade">
                                      <p:cBhvr>
                                        <p:cTn id="9" dur="500"/>
                                        <p:tgtEl>
                                          <p:spTgt spid="60"/>
                                        </p:tgtEl>
                                      </p:cBhvr>
                                    </p:animEffect>
                                  </p:childTnLst>
                                  <p:subTnLst>
                                    <p:audio>
                                      <p:cMediaNode>
                                        <p:cTn display="0" masterRel="sameClick">
                                          <p:stCondLst>
                                            <p:cond evt="begin" delay="0">
                                              <p:tn val="5"/>
                                            </p:cond>
                                          </p:stCondLst>
                                          <p:endCondLst>
                                            <p:cond evt="onStopAudio" delay="0">
                                              <p:tgtEl>
                                                <p:sldTgt/>
                                              </p:tgtEl>
                                            </p:cond>
                                          </p:endCondLst>
                                        </p:cTn>
                                        <p:tgtEl>
                                          <p:sndTgt r:embed="rId2"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60"/>
                                        </p:tgtEl>
                                      </p:cBhvr>
                                    </p:animEffect>
                                    <p:animScale>
                                      <p:cBhvr>
                                        <p:cTn id="12" dur="250" autoRev="1" fill="hold"/>
                                        <p:tgtEl>
                                          <p:spTgt spid="60"/>
                                        </p:tgtEl>
                                      </p:cBhvr>
                                      <p:by x="105000" y="105000"/>
                                    </p:animScale>
                                  </p:childTnLst>
                                </p:cTn>
                              </p:par>
                            </p:childTnLst>
                          </p:cTn>
                        </p:par>
                      </p:childTnLst>
                    </p:cTn>
                  </p:par>
                </p:childTnLst>
              </p:cTn>
              <p:nextCondLst>
                <p:cond evt="onClick" delay="0">
                  <p:tgtEl>
                    <p:spTgt spid="57"/>
                  </p:tgtEl>
                </p:cond>
              </p:nextCondLst>
            </p:seq>
            <p:seq concurrent="1" nextAc="seek">
              <p:cTn id="13" restart="whenNotActive" fill="hold" evtFilter="cancelBubble" nodeType="interactiveSeq">
                <p:stCondLst>
                  <p:cond evt="onClick" delay="0">
                    <p:tgtEl>
                      <p:spTgt spid="58"/>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62"/>
                                        </p:tgtEl>
                                        <p:attrNameLst>
                                          <p:attrName>style.visibility</p:attrName>
                                        </p:attrNameLst>
                                      </p:cBhvr>
                                      <p:to>
                                        <p:strVal val="visible"/>
                                      </p:to>
                                    </p:set>
                                    <p:anim calcmode="lin" valueType="num">
                                      <p:cBhvr>
                                        <p:cTn id="18" dur="500" fill="hold"/>
                                        <p:tgtEl>
                                          <p:spTgt spid="62"/>
                                        </p:tgtEl>
                                        <p:attrNameLst>
                                          <p:attrName>ppt_w</p:attrName>
                                        </p:attrNameLst>
                                      </p:cBhvr>
                                      <p:tavLst>
                                        <p:tav tm="0">
                                          <p:val>
                                            <p:fltVal val="0"/>
                                          </p:val>
                                        </p:tav>
                                        <p:tav tm="100000">
                                          <p:val>
                                            <p:strVal val="#ppt_w"/>
                                          </p:val>
                                        </p:tav>
                                      </p:tavLst>
                                    </p:anim>
                                    <p:anim calcmode="lin" valueType="num">
                                      <p:cBhvr>
                                        <p:cTn id="19" dur="500" fill="hold"/>
                                        <p:tgtEl>
                                          <p:spTgt spid="62"/>
                                        </p:tgtEl>
                                        <p:attrNameLst>
                                          <p:attrName>ppt_h</p:attrName>
                                        </p:attrNameLst>
                                      </p:cBhvr>
                                      <p:tavLst>
                                        <p:tav tm="0">
                                          <p:val>
                                            <p:fltVal val="0"/>
                                          </p:val>
                                        </p:tav>
                                        <p:tav tm="100000">
                                          <p:val>
                                            <p:strVal val="#ppt_h"/>
                                          </p:val>
                                        </p:tav>
                                      </p:tavLst>
                                    </p:anim>
                                    <p:animEffect transition="in" filter="fade">
                                      <p:cBhvr>
                                        <p:cTn id="20" dur="500"/>
                                        <p:tgtEl>
                                          <p:spTgt spid="62"/>
                                        </p:tgtEl>
                                      </p:cBhvr>
                                    </p:animEffect>
                                  </p:childTnLst>
                                  <p:subTnLst>
                                    <p:audio>
                                      <p:cMediaNode>
                                        <p:cTn display="0" masterRel="sameClick">
                                          <p:stCondLst>
                                            <p:cond evt="begin" delay="0">
                                              <p:tn val="16"/>
                                            </p:cond>
                                          </p:stCondLst>
                                          <p:endCondLst>
                                            <p:cond evt="onStopAudio" delay="0">
                                              <p:tgtEl>
                                                <p:sldTgt/>
                                              </p:tgtEl>
                                            </p:cond>
                                          </p:endCondLst>
                                        </p:cTn>
                                        <p:tgtEl>
                                          <p:sndTgt r:embed="rId2"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62"/>
                                        </p:tgtEl>
                                      </p:cBhvr>
                                    </p:animEffect>
                                    <p:animScale>
                                      <p:cBhvr>
                                        <p:cTn id="23" dur="250" autoRev="1" fill="hold"/>
                                        <p:tgtEl>
                                          <p:spTgt spid="62"/>
                                        </p:tgtEl>
                                      </p:cBhvr>
                                      <p:by x="105000" y="105000"/>
                                    </p:animScale>
                                  </p:childTnLst>
                                </p:cTn>
                              </p:par>
                            </p:childTnLst>
                          </p:cTn>
                        </p:par>
                      </p:childTnLst>
                    </p:cTn>
                  </p:par>
                </p:childTnLst>
              </p:cTn>
              <p:nextCondLst>
                <p:cond evt="onClick" delay="0">
                  <p:tgtEl>
                    <p:spTgt spid="58"/>
                  </p:tgtEl>
                </p:cond>
              </p:nextCondLst>
            </p:seq>
            <p:seq concurrent="1" nextAc="seek">
              <p:cTn id="24" restart="whenNotActive" fill="hold" evtFilter="cancelBubble" nodeType="interactiveSeq">
                <p:stCondLst>
                  <p:cond evt="onClick" delay="0">
                    <p:tgtEl>
                      <p:spTgt spid="59"/>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65"/>
                                        </p:tgtEl>
                                        <p:attrNameLst>
                                          <p:attrName>style.visibility</p:attrName>
                                        </p:attrNameLst>
                                      </p:cBhvr>
                                      <p:to>
                                        <p:strVal val="visible"/>
                                      </p:to>
                                    </p:set>
                                    <p:anim calcmode="lin" valueType="num">
                                      <p:cBhvr>
                                        <p:cTn id="29" dur="500" fill="hold"/>
                                        <p:tgtEl>
                                          <p:spTgt spid="65"/>
                                        </p:tgtEl>
                                        <p:attrNameLst>
                                          <p:attrName>ppt_w</p:attrName>
                                        </p:attrNameLst>
                                      </p:cBhvr>
                                      <p:tavLst>
                                        <p:tav tm="0">
                                          <p:val>
                                            <p:fltVal val="0"/>
                                          </p:val>
                                        </p:tav>
                                        <p:tav tm="100000">
                                          <p:val>
                                            <p:strVal val="#ppt_w"/>
                                          </p:val>
                                        </p:tav>
                                      </p:tavLst>
                                    </p:anim>
                                    <p:anim calcmode="lin" valueType="num">
                                      <p:cBhvr>
                                        <p:cTn id="30" dur="500" fill="hold"/>
                                        <p:tgtEl>
                                          <p:spTgt spid="65"/>
                                        </p:tgtEl>
                                        <p:attrNameLst>
                                          <p:attrName>ppt_h</p:attrName>
                                        </p:attrNameLst>
                                      </p:cBhvr>
                                      <p:tavLst>
                                        <p:tav tm="0">
                                          <p:val>
                                            <p:fltVal val="0"/>
                                          </p:val>
                                        </p:tav>
                                        <p:tav tm="100000">
                                          <p:val>
                                            <p:strVal val="#ppt_h"/>
                                          </p:val>
                                        </p:tav>
                                      </p:tavLst>
                                    </p:anim>
                                    <p:animEffect transition="in" filter="fade">
                                      <p:cBhvr>
                                        <p:cTn id="31" dur="500"/>
                                        <p:tgtEl>
                                          <p:spTgt spid="65"/>
                                        </p:tgtEl>
                                      </p:cBhvr>
                                    </p:animEffec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65"/>
                                        </p:tgtEl>
                                      </p:cBhvr>
                                    </p:animEffect>
                                    <p:animScale>
                                      <p:cBhvr>
                                        <p:cTn id="34" dur="250" autoRev="1" fill="hold"/>
                                        <p:tgtEl>
                                          <p:spTgt spid="65"/>
                                        </p:tgtEl>
                                      </p:cBhvr>
                                      <p:by x="105000" y="105000"/>
                                    </p:animScale>
                                  </p:childTnLst>
                                </p:cTn>
                              </p:par>
                              <p:par>
                                <p:cTn id="3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6" dur="2000" fill="hold"/>
                                        <p:tgtEl>
                                          <p:spTgt spid="56"/>
                                        </p:tgtEl>
                                        <p:attrNameLst>
                                          <p:attrName>ppt_x</p:attrName>
                                          <p:attrName>ppt_y</p:attrName>
                                        </p:attrNameLst>
                                      </p:cBhvr>
                                    </p:animMotion>
                                  </p:childTnLst>
                                </p:cTn>
                              </p:par>
                              <p:par>
                                <p:cTn id="3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38" dur="2000" fill="hold"/>
                                        <p:tgtEl>
                                          <p:spTgt spid="82"/>
                                        </p:tgtEl>
                                        <p:attrNameLst>
                                          <p:attrName>ppt_x</p:attrName>
                                          <p:attrName>ppt_y</p:attrName>
                                        </p:attrNameLst>
                                      </p:cBhvr>
                                    </p:animMotion>
                                  </p:childTnLst>
                                </p:cTn>
                              </p:par>
                              <p:par>
                                <p:cTn id="3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0" dur="2000" fill="hold"/>
                                        <p:tgtEl>
                                          <p:spTgt spid="66"/>
                                        </p:tgtEl>
                                        <p:attrNameLst>
                                          <p:attrName>ppt_x</p:attrName>
                                          <p:attrName>ppt_y</p:attrName>
                                        </p:attrNameLst>
                                      </p:cBhvr>
                                    </p:animMotion>
                                  </p:childTnLst>
                                </p:cTn>
                              </p:par>
                              <p:par>
                                <p:cTn id="41"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42" dur="2000" fill="hold"/>
                                        <p:tgtEl>
                                          <p:spTgt spid="55"/>
                                        </p:tgtEl>
                                        <p:attrNameLst>
                                          <p:attrName>ppt_x</p:attrName>
                                          <p:attrName>ppt_y</p:attrName>
                                        </p:attrNameLst>
                                      </p:cBhvr>
                                    </p:animMotion>
                                  </p:childTnLst>
                                </p:cTn>
                              </p:par>
                              <p:par>
                                <p:cTn id="43"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44" dur="2000" fill="hold"/>
                                        <p:tgtEl>
                                          <p:spTgt spid="67"/>
                                        </p:tgtEl>
                                        <p:attrNameLst>
                                          <p:attrName>ppt_x</p:attrName>
                                          <p:attrName>ppt_y</p:attrName>
                                        </p:attrNameLst>
                                      </p:cBhvr>
                                    </p:animMotion>
                                  </p:childTnLst>
                                </p:cTn>
                              </p:par>
                              <p:par>
                                <p:cTn id="45"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46" dur="2000" fill="hold"/>
                                        <p:tgtEl>
                                          <p:spTgt spid="76"/>
                                        </p:tgtEl>
                                        <p:attrNameLst>
                                          <p:attrName>ppt_x</p:attrName>
                                          <p:attrName>ppt_y</p:attrName>
                                        </p:attrNameLst>
                                      </p:cBhvr>
                                      <p:rCtr x="-4792" y="65810"/>
                                    </p:animMotion>
                                  </p:childTnLst>
                                </p:cTn>
                              </p:par>
                              <p:par>
                                <p:cTn id="47"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48" dur="2000" fill="hold"/>
                                        <p:tgtEl>
                                          <p:spTgt spid="81"/>
                                        </p:tgtEl>
                                        <p:attrNameLst>
                                          <p:attrName>ppt_x</p:attrName>
                                          <p:attrName>ppt_y</p:attrName>
                                        </p:attrNameLst>
                                      </p:cBhvr>
                                    </p:animMotion>
                                  </p:childTnLst>
                                </p:cTn>
                              </p:par>
                              <p:par>
                                <p:cTn id="4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0" dur="2000" fill="hold"/>
                                        <p:tgtEl>
                                          <p:spTgt spid="77"/>
                                        </p:tgtEl>
                                        <p:attrNameLst>
                                          <p:attrName>ppt_x</p:attrName>
                                          <p:attrName>ppt_y</p:attrName>
                                        </p:attrNameLst>
                                      </p:cBhvr>
                                    </p:animMotion>
                                  </p:childTnLst>
                                </p:cTn>
                              </p:par>
                              <p:par>
                                <p:cTn id="51"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52" dur="2000" fill="hold"/>
                                        <p:tgtEl>
                                          <p:spTgt spid="79"/>
                                        </p:tgtEl>
                                        <p:attrNameLst>
                                          <p:attrName>ppt_x</p:attrName>
                                          <p:attrName>ppt_y</p:attrName>
                                        </p:attrNameLst>
                                      </p:cBhvr>
                                    </p:animMotion>
                                  </p:childTnLst>
                                </p:cTn>
                              </p:par>
                              <p:par>
                                <p:cTn id="53"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54" dur="2000" fill="hold"/>
                                        <p:tgtEl>
                                          <p:spTgt spid="80"/>
                                        </p:tgtEl>
                                        <p:attrNameLst>
                                          <p:attrName>ppt_x</p:attrName>
                                          <p:attrName>ppt_y</p:attrName>
                                        </p:attrNameLst>
                                      </p:cBhvr>
                                    </p:animMotion>
                                  </p:childTnLst>
                                </p:cTn>
                              </p:par>
                              <p:par>
                                <p:cTn id="5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6" dur="2000" fill="hold"/>
                                        <p:tgtEl>
                                          <p:spTgt spid="83"/>
                                        </p:tgtEl>
                                        <p:attrNameLst>
                                          <p:attrName>ppt_x</p:attrName>
                                          <p:attrName>ppt_y</p:attrName>
                                        </p:attrNameLst>
                                      </p:cBhvr>
                                    </p:animMotion>
                                  </p:childTnLst>
                                </p:cTn>
                              </p:par>
                              <p:par>
                                <p:cTn id="5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8" dur="2000" fill="hold"/>
                                        <p:tgtEl>
                                          <p:spTgt spid="85"/>
                                        </p:tgtEl>
                                        <p:attrNameLst>
                                          <p:attrName>ppt_x</p:attrName>
                                          <p:attrName>ppt_y</p:attrName>
                                        </p:attrNameLst>
                                      </p:cBhvr>
                                    </p:animMotion>
                                  </p:childTnLst>
                                </p:cTn>
                              </p:par>
                              <p:par>
                                <p:cTn id="5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2000" fill="hold"/>
                                        <p:tgtEl>
                                          <p:spTgt spid="84"/>
                                        </p:tgtEl>
                                        <p:attrNameLst>
                                          <p:attrName>ppt_x</p:attrName>
                                          <p:attrName>ppt_y</p:attrName>
                                        </p:attrNameLst>
                                      </p:cBhvr>
                                    </p:animMotion>
                                  </p:childTnLst>
                                </p:cTn>
                              </p:par>
                              <p:par>
                                <p:cTn id="61"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62" dur="2000" fill="hold"/>
                                        <p:tgtEl>
                                          <p:spTgt spid="86"/>
                                        </p:tgtEl>
                                        <p:attrNameLst>
                                          <p:attrName>ppt_x</p:attrName>
                                          <p:attrName>ppt_y</p:attrName>
                                        </p:attrNameLst>
                                      </p:cBhvr>
                                      <p:rCtr x="18750" y="58287"/>
                                    </p:animMotion>
                                  </p:childTnLst>
                                </p:cTn>
                              </p:par>
                              <p:par>
                                <p:cTn id="63"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4" dur="2000" fill="hold"/>
                                        <p:tgtEl>
                                          <p:spTgt spid="87"/>
                                        </p:tgtEl>
                                        <p:attrNameLst>
                                          <p:attrName>ppt_x</p:attrName>
                                          <p:attrName>ppt_y</p:attrName>
                                        </p:attrNameLst>
                                      </p:cBhvr>
                                    </p:animMotion>
                                  </p:childTnLst>
                                </p:cTn>
                              </p:par>
                              <p:par>
                                <p:cTn id="65"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6" dur="2000" fill="hold"/>
                                        <p:tgtEl>
                                          <p:spTgt spid="88"/>
                                        </p:tgtEl>
                                        <p:attrNameLst>
                                          <p:attrName>ppt_x</p:attrName>
                                          <p:attrName>ppt_y</p:attrName>
                                        </p:attrNameLst>
                                      </p:cBhvr>
                                    </p:animMotion>
                                  </p:childTnLst>
                                </p:cTn>
                              </p:par>
                              <p:par>
                                <p:cTn id="67"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8" dur="2000" fill="hold"/>
                                        <p:tgtEl>
                                          <p:spTgt spid="89"/>
                                        </p:tgtEl>
                                        <p:attrNameLst>
                                          <p:attrName>ppt_x</p:attrName>
                                          <p:attrName>ppt_y</p:attrName>
                                        </p:attrNameLst>
                                      </p:cBhvr>
                                    </p:animMotion>
                                  </p:childTnLst>
                                </p:cTn>
                              </p:par>
                              <p:par>
                                <p:cTn id="69"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0" dur="2000" fill="hold"/>
                                        <p:tgtEl>
                                          <p:spTgt spid="120"/>
                                        </p:tgtEl>
                                        <p:attrNameLst>
                                          <p:attrName>ppt_x</p:attrName>
                                          <p:attrName>ppt_y</p:attrName>
                                        </p:attrNameLst>
                                      </p:cBhvr>
                                    </p:animMotion>
                                  </p:childTnLst>
                                </p:cTn>
                              </p:par>
                              <p:par>
                                <p:cTn id="7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2" dur="2000" fill="hold"/>
                                        <p:tgtEl>
                                          <p:spTgt spid="90"/>
                                        </p:tgtEl>
                                        <p:attrNameLst>
                                          <p:attrName>ppt_x</p:attrName>
                                          <p:attrName>ppt_y</p:attrName>
                                        </p:attrNameLst>
                                      </p:cBhvr>
                                    </p:animMotion>
                                  </p:childTnLst>
                                </p:cTn>
                              </p:par>
                              <p:par>
                                <p:cTn id="7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4" dur="2000" fill="hold"/>
                                        <p:tgtEl>
                                          <p:spTgt spid="121"/>
                                        </p:tgtEl>
                                        <p:attrNameLst>
                                          <p:attrName>ppt_x</p:attrName>
                                          <p:attrName>ppt_y</p:attrName>
                                        </p:attrNameLst>
                                      </p:cBhvr>
                                    </p:animMotion>
                                  </p:childTnLst>
                                </p:cTn>
                              </p:par>
                              <p:par>
                                <p:cTn id="75"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76" dur="2000" fill="hold"/>
                                        <p:tgtEl>
                                          <p:spTgt spid="122"/>
                                        </p:tgtEl>
                                        <p:attrNameLst>
                                          <p:attrName>ppt_x</p:attrName>
                                          <p:attrName>ppt_y</p:attrName>
                                        </p:attrNameLst>
                                      </p:cBhvr>
                                    </p:animMotion>
                                  </p:childTnLst>
                                </p:cTn>
                              </p:par>
                              <p:par>
                                <p:cTn id="77"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8" dur="2000" fill="hold"/>
                                        <p:tgtEl>
                                          <p:spTgt spid="123"/>
                                        </p:tgtEl>
                                        <p:attrNameLst>
                                          <p:attrName>ppt_x</p:attrName>
                                          <p:attrName>ppt_y</p:attrName>
                                        </p:attrNameLst>
                                      </p:cBhvr>
                                    </p:animMotion>
                                  </p:childTnLst>
                                </p:cTn>
                              </p:par>
                              <p:par>
                                <p:cTn id="7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0" dur="2000" fill="hold"/>
                                        <p:tgtEl>
                                          <p:spTgt spid="124"/>
                                        </p:tgtEl>
                                        <p:attrNameLst>
                                          <p:attrName>ppt_x</p:attrName>
                                          <p:attrName>ppt_y</p:attrName>
                                        </p:attrNameLst>
                                      </p:cBhvr>
                                    </p:animMotion>
                                  </p:childTnLst>
                                </p:cTn>
                              </p:par>
                              <p:par>
                                <p:cTn id="81"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2" dur="2000" fill="hold"/>
                                        <p:tgtEl>
                                          <p:spTgt spid="125"/>
                                        </p:tgtEl>
                                        <p:attrNameLst>
                                          <p:attrName>ppt_x</p:attrName>
                                          <p:attrName>ppt_y</p:attrName>
                                        </p:attrNameLst>
                                      </p:cBhvr>
                                    </p:animMotion>
                                  </p:childTnLst>
                                </p:cTn>
                              </p:par>
                              <p:par>
                                <p:cTn id="8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84" dur="2000" fill="hold"/>
                                        <p:tgtEl>
                                          <p:spTgt spid="126"/>
                                        </p:tgtEl>
                                        <p:attrNameLst>
                                          <p:attrName>ppt_x</p:attrName>
                                          <p:attrName>ppt_y</p:attrName>
                                        </p:attrNameLst>
                                      </p:cBhvr>
                                    </p:animMotion>
                                  </p:childTnLst>
                                </p:cTn>
                              </p:par>
                              <p:par>
                                <p:cTn id="8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6" dur="2000" fill="hold"/>
                                        <p:tgtEl>
                                          <p:spTgt spid="128"/>
                                        </p:tgtEl>
                                        <p:attrNameLst>
                                          <p:attrName>ppt_x</p:attrName>
                                          <p:attrName>ppt_y</p:attrName>
                                        </p:attrNameLst>
                                      </p:cBhvr>
                                    </p:animMotion>
                                  </p:childTnLst>
                                </p:cTn>
                              </p:par>
                              <p:par>
                                <p:cTn id="8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8" dur="2000" fill="hold"/>
                                        <p:tgtEl>
                                          <p:spTgt spid="127"/>
                                        </p:tgtEl>
                                        <p:attrNameLst>
                                          <p:attrName>ppt_x</p:attrName>
                                          <p:attrName>ppt_y</p:attrName>
                                        </p:attrNameLst>
                                      </p:cBhvr>
                                    </p:animMotion>
                                  </p:childTnLst>
                                </p:cTn>
                              </p:par>
                              <p:par>
                                <p:cTn id="8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0" dur="2000" fill="hold"/>
                                        <p:tgtEl>
                                          <p:spTgt spid="129"/>
                                        </p:tgtEl>
                                        <p:attrNameLst>
                                          <p:attrName>ppt_x</p:attrName>
                                          <p:attrName>ppt_y</p:attrName>
                                        </p:attrNameLst>
                                      </p:cBhvr>
                                    </p:animMotion>
                                  </p:childTnLst>
                                </p:cTn>
                              </p:par>
                              <p:par>
                                <p:cTn id="9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2" dur="2000" fill="hold"/>
                                        <p:tgtEl>
                                          <p:spTgt spid="130"/>
                                        </p:tgtEl>
                                        <p:attrNameLst>
                                          <p:attrName>ppt_x</p:attrName>
                                          <p:attrName>ppt_y</p:attrName>
                                        </p:attrNameLst>
                                      </p:cBhvr>
                                    </p:animMotion>
                                  </p:childTnLst>
                                </p:cTn>
                              </p:par>
                            </p:childTnLst>
                          </p:cTn>
                        </p:par>
                      </p:childTnLst>
                    </p:cTn>
                  </p:par>
                </p:childTnLst>
              </p:cTn>
              <p:nextCondLst>
                <p:cond evt="onClick" delay="0">
                  <p:tgtEl>
                    <p:spTgt spid="59"/>
                  </p:tgtEl>
                </p:cond>
              </p:nextCondLst>
            </p:seq>
          </p:childTnLst>
        </p:cTn>
      </p:par>
    </p:tnLst>
    <p:bldLst>
      <p:bldP spid="60" grpId="0"/>
      <p:bldP spid="60" grpId="1"/>
      <p:bldP spid="62" grpId="0"/>
      <p:bldP spid="62" grpId="1"/>
      <p:bldP spid="65" grpId="0"/>
      <p:bldP spid="65"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4</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29" name="Rectangle: Rounded Corners 28">
            <a:extLst>
              <a:ext uri="{FF2B5EF4-FFF2-40B4-BE49-F238E27FC236}">
                <a16:creationId xmlns:a16="http://schemas.microsoft.com/office/drawing/2014/main" id="{79081DE3-25B1-4AC5-88E2-CA1A582D540E}"/>
              </a:ext>
            </a:extLst>
          </p:cNvPr>
          <p:cNvSpPr/>
          <p:nvPr/>
        </p:nvSpPr>
        <p:spPr>
          <a:xfrm>
            <a:off x="1165150" y="1127175"/>
            <a:ext cx="9987353" cy="2759025"/>
          </a:xfrm>
          <a:prstGeom prst="roundRect">
            <a:avLst>
              <a:gd name="adj" fmla="val 6767"/>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grpSp>
        <p:nvGrpSpPr>
          <p:cNvPr id="68" name="Group 67">
            <a:extLst>
              <a:ext uri="{FF2B5EF4-FFF2-40B4-BE49-F238E27FC236}">
                <a16:creationId xmlns:a16="http://schemas.microsoft.com/office/drawing/2014/main" id="{63858ED7-2267-4CC5-88D9-750AC4B510B7}"/>
              </a:ext>
            </a:extLst>
          </p:cNvPr>
          <p:cNvGrpSpPr/>
          <p:nvPr/>
        </p:nvGrpSpPr>
        <p:grpSpPr>
          <a:xfrm>
            <a:off x="4516439" y="4189475"/>
            <a:ext cx="3288080" cy="880242"/>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Times New Roman" panose="02020603050405020304" pitchFamily="18" charset="0"/>
                <a:cs typeface="Times New Roman" panose="02020603050405020304" pitchFamily="18" charset="0"/>
              </a:endParaRPr>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a:r>
                <a:rPr lang="en-US" sz="2699" b="1">
                  <a:solidFill>
                    <a:srgbClr val="EE4036"/>
                  </a:solidFill>
                  <a:latin typeface="Times New Roman" panose="02020603050405020304" pitchFamily="18" charset="0"/>
                  <a:cs typeface="Times New Roman" panose="02020603050405020304" pitchFamily="18" charset="0"/>
                </a:rPr>
                <a:t>Đây là gì?</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Times New Roman" panose="02020603050405020304" pitchFamily="18" charset="0"/>
                  <a:cs typeface="Times New Roman" panose="02020603050405020304" pitchFamily="18" charset="0"/>
                </a:endParaRPr>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b="1" dirty="0">
                    <a:latin typeface="Times New Roman" panose="02020603050405020304" pitchFamily="18" charset="0"/>
                    <a:cs typeface="Times New Roman" panose="02020603050405020304" pitchFamily="18" charset="0"/>
                  </a:endParaRPr>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b="1" dirty="0">
                    <a:latin typeface="Times New Roman" panose="02020603050405020304" pitchFamily="18" charset="0"/>
                    <a:cs typeface="Times New Roman" panose="02020603050405020304" pitchFamily="18" charset="0"/>
                  </a:endParaRPr>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1278841" y="1591616"/>
            <a:ext cx="5365946" cy="1938992"/>
          </a:xfrm>
          <a:prstGeom prst="rect">
            <a:avLst/>
          </a:prstGeom>
          <a:noFill/>
          <a:ln>
            <a:noFill/>
          </a:ln>
        </p:spPr>
        <p:txBody>
          <a:bodyPr wrap="square">
            <a:spAutoFit/>
          </a:bodyPr>
          <a:lstStyle/>
          <a:p>
            <a:pPr algn="ctr"/>
            <a:r>
              <a:rPr lang="en-US" sz="4000" b="1" dirty="0" err="1">
                <a:solidFill>
                  <a:srgbClr val="EE4036"/>
                </a:solidFill>
                <a:latin typeface="Times New Roman" panose="02020603050405020304" pitchFamily="18" charset="0"/>
                <a:cs typeface="Times New Roman" panose="02020603050405020304" pitchFamily="18" charset="0"/>
              </a:rPr>
              <a:t>Dây</a:t>
            </a:r>
            <a:r>
              <a:rPr lang="en-US" sz="4000" b="1" dirty="0">
                <a:solidFill>
                  <a:srgbClr val="EE4036"/>
                </a:solidFill>
                <a:latin typeface="Times New Roman" panose="02020603050405020304" pitchFamily="18" charset="0"/>
                <a:cs typeface="Times New Roman" panose="02020603050405020304" pitchFamily="18" charset="0"/>
              </a:rPr>
              <a:t> </a:t>
            </a:r>
            <a:r>
              <a:rPr lang="en-US" sz="4000" b="1" dirty="0" err="1">
                <a:solidFill>
                  <a:srgbClr val="EE4036"/>
                </a:solidFill>
                <a:latin typeface="Times New Roman" panose="02020603050405020304" pitchFamily="18" charset="0"/>
                <a:cs typeface="Times New Roman" panose="02020603050405020304" pitchFamily="18" charset="0"/>
              </a:rPr>
              <a:t>thần</a:t>
            </a:r>
            <a:r>
              <a:rPr lang="en-US" sz="4000" b="1" dirty="0">
                <a:solidFill>
                  <a:srgbClr val="EE4036"/>
                </a:solidFill>
                <a:latin typeface="Times New Roman" panose="02020603050405020304" pitchFamily="18" charset="0"/>
                <a:cs typeface="Times New Roman" panose="02020603050405020304" pitchFamily="18" charset="0"/>
              </a:rPr>
              <a:t> </a:t>
            </a:r>
            <a:r>
              <a:rPr lang="en-US" sz="4000" b="1" dirty="0" err="1">
                <a:solidFill>
                  <a:srgbClr val="EE4036"/>
                </a:solidFill>
                <a:latin typeface="Times New Roman" panose="02020603050405020304" pitchFamily="18" charset="0"/>
                <a:cs typeface="Times New Roman" panose="02020603050405020304" pitchFamily="18" charset="0"/>
              </a:rPr>
              <a:t>kinh</a:t>
            </a:r>
            <a:r>
              <a:rPr lang="en-US" sz="4000" b="1" dirty="0">
                <a:solidFill>
                  <a:srgbClr val="EE4036"/>
                </a:solidFill>
                <a:latin typeface="Times New Roman" panose="02020603050405020304" pitchFamily="18" charset="0"/>
                <a:cs typeface="Times New Roman" panose="02020603050405020304" pitchFamily="18" charset="0"/>
              </a:rPr>
              <a:t> </a:t>
            </a:r>
            <a:r>
              <a:rPr lang="en-US" sz="4000" b="1" dirty="0" err="1">
                <a:solidFill>
                  <a:srgbClr val="EE4036"/>
                </a:solidFill>
                <a:latin typeface="Times New Roman" panose="02020603050405020304" pitchFamily="18" charset="0"/>
                <a:cs typeface="Times New Roman" panose="02020603050405020304" pitchFamily="18" charset="0"/>
              </a:rPr>
              <a:t>có</a:t>
            </a:r>
            <a:r>
              <a:rPr lang="en-US" sz="4000" b="1" dirty="0">
                <a:solidFill>
                  <a:srgbClr val="EE4036"/>
                </a:solidFill>
                <a:latin typeface="Times New Roman" panose="02020603050405020304" pitchFamily="18" charset="0"/>
                <a:cs typeface="Times New Roman" panose="02020603050405020304" pitchFamily="18" charset="0"/>
              </a:rPr>
              <a:t> </a:t>
            </a:r>
            <a:r>
              <a:rPr lang="en-US" sz="4000" b="1" dirty="0" err="1">
                <a:solidFill>
                  <a:srgbClr val="EE4036"/>
                </a:solidFill>
                <a:latin typeface="Times New Roman" panose="02020603050405020304" pitchFamily="18" charset="0"/>
                <a:cs typeface="Times New Roman" panose="02020603050405020304" pitchFamily="18" charset="0"/>
              </a:rPr>
              <a:t>chức</a:t>
            </a:r>
            <a:r>
              <a:rPr lang="en-US" sz="4000" b="1" dirty="0">
                <a:solidFill>
                  <a:srgbClr val="EE4036"/>
                </a:solidFill>
                <a:latin typeface="Times New Roman" panose="02020603050405020304" pitchFamily="18" charset="0"/>
                <a:cs typeface="Times New Roman" panose="02020603050405020304" pitchFamily="18" charset="0"/>
              </a:rPr>
              <a:t> </a:t>
            </a:r>
            <a:r>
              <a:rPr lang="en-US" sz="4000" b="1" dirty="0" err="1">
                <a:solidFill>
                  <a:srgbClr val="EE4036"/>
                </a:solidFill>
                <a:latin typeface="Times New Roman" panose="02020603050405020304" pitchFamily="18" charset="0"/>
                <a:cs typeface="Times New Roman" panose="02020603050405020304" pitchFamily="18" charset="0"/>
              </a:rPr>
              <a:t>năng</a:t>
            </a:r>
            <a:r>
              <a:rPr lang="en-US" sz="4000" b="1" dirty="0">
                <a:solidFill>
                  <a:srgbClr val="EE4036"/>
                </a:solidFill>
                <a:latin typeface="Times New Roman" panose="02020603050405020304" pitchFamily="18" charset="0"/>
                <a:cs typeface="Times New Roman" panose="02020603050405020304" pitchFamily="18" charset="0"/>
              </a:rPr>
              <a:t> </a:t>
            </a:r>
            <a:r>
              <a:rPr lang="en-US" sz="4000" b="1" dirty="0" err="1">
                <a:solidFill>
                  <a:srgbClr val="EE4036"/>
                </a:solidFill>
                <a:latin typeface="Times New Roman" panose="02020603050405020304" pitchFamily="18" charset="0"/>
                <a:cs typeface="Times New Roman" panose="02020603050405020304" pitchFamily="18" charset="0"/>
              </a:rPr>
              <a:t>dẫn</a:t>
            </a:r>
            <a:r>
              <a:rPr lang="en-US" sz="4000" b="1" dirty="0">
                <a:solidFill>
                  <a:srgbClr val="EE4036"/>
                </a:solidFill>
                <a:latin typeface="Times New Roman" panose="02020603050405020304" pitchFamily="18" charset="0"/>
                <a:cs typeface="Times New Roman" panose="02020603050405020304" pitchFamily="18" charset="0"/>
              </a:rPr>
              <a:t> </a:t>
            </a:r>
            <a:r>
              <a:rPr lang="en-US" sz="4000" b="1" dirty="0" err="1">
                <a:solidFill>
                  <a:srgbClr val="EE4036"/>
                </a:solidFill>
                <a:latin typeface="Times New Roman" panose="02020603050405020304" pitchFamily="18" charset="0"/>
                <a:cs typeface="Times New Roman" panose="02020603050405020304" pitchFamily="18" charset="0"/>
              </a:rPr>
              <a:t>truyền</a:t>
            </a:r>
            <a:r>
              <a:rPr lang="en-US" sz="4000" b="1" dirty="0">
                <a:solidFill>
                  <a:srgbClr val="EE4036"/>
                </a:solidFill>
                <a:latin typeface="Times New Roman" panose="02020603050405020304" pitchFamily="18" charset="0"/>
                <a:cs typeface="Times New Roman" panose="02020603050405020304" pitchFamily="18" charset="0"/>
              </a:rPr>
              <a:t>____</a:t>
            </a:r>
            <a:r>
              <a:rPr lang="en-US" sz="4000" b="1" dirty="0" err="1">
                <a:solidFill>
                  <a:srgbClr val="EE4036"/>
                </a:solidFill>
                <a:latin typeface="Times New Roman" panose="02020603050405020304" pitchFamily="18" charset="0"/>
                <a:cs typeface="Times New Roman" panose="02020603050405020304" pitchFamily="18" charset="0"/>
              </a:rPr>
              <a:t>thần</a:t>
            </a:r>
            <a:r>
              <a:rPr lang="en-US" sz="4000" b="1" dirty="0">
                <a:solidFill>
                  <a:srgbClr val="EE4036"/>
                </a:solidFill>
                <a:latin typeface="Times New Roman" panose="02020603050405020304" pitchFamily="18" charset="0"/>
                <a:cs typeface="Times New Roman" panose="02020603050405020304" pitchFamily="18" charset="0"/>
              </a:rPr>
              <a:t> </a:t>
            </a:r>
            <a:r>
              <a:rPr lang="en-US" sz="4000" b="1" dirty="0" err="1">
                <a:solidFill>
                  <a:srgbClr val="EE4036"/>
                </a:solidFill>
                <a:latin typeface="Times New Roman" panose="02020603050405020304" pitchFamily="18" charset="0"/>
                <a:cs typeface="Times New Roman" panose="02020603050405020304" pitchFamily="18" charset="0"/>
              </a:rPr>
              <a:t>kinh</a:t>
            </a:r>
            <a:r>
              <a:rPr lang="en-US" sz="4000" b="1" dirty="0">
                <a:solidFill>
                  <a:srgbClr val="EE4036"/>
                </a:solidFill>
                <a:latin typeface="Times New Roman" panose="02020603050405020304" pitchFamily="18" charset="0"/>
                <a:cs typeface="Times New Roman" panose="02020603050405020304" pitchFamily="18" charset="0"/>
              </a:rPr>
              <a:t>.</a:t>
            </a:r>
          </a:p>
        </p:txBody>
      </p:sp>
      <p:sp>
        <p:nvSpPr>
          <p:cNvPr id="102" name="!!o4a">
            <a:extLst>
              <a:ext uri="{FF2B5EF4-FFF2-40B4-BE49-F238E27FC236}">
                <a16:creationId xmlns:a16="http://schemas.microsoft.com/office/drawing/2014/main" id="{03CD02AD-A0B0-4461-82E4-ADE45F3505A9}"/>
              </a:ext>
            </a:extLst>
          </p:cNvPr>
          <p:cNvSpPr/>
          <p:nvPr/>
        </p:nvSpPr>
        <p:spPr>
          <a:xfrm>
            <a:off x="7357386" y="5529081"/>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latin typeface="Times New Roman" panose="02020603050405020304" pitchFamily="18" charset="0"/>
              <a:cs typeface="Times New Roman" panose="02020603050405020304" pitchFamily="18" charset="0"/>
            </a:endParaRPr>
          </a:p>
        </p:txBody>
      </p:sp>
      <p:sp>
        <p:nvSpPr>
          <p:cNvPr id="103" name="!!4a">
            <a:extLst>
              <a:ext uri="{FF2B5EF4-FFF2-40B4-BE49-F238E27FC236}">
                <a16:creationId xmlns:a16="http://schemas.microsoft.com/office/drawing/2014/main" id="{7D7392F9-B328-40CF-A436-C3974F476E3C}"/>
              </a:ext>
            </a:extLst>
          </p:cNvPr>
          <p:cNvSpPr txBox="1"/>
          <p:nvPr/>
        </p:nvSpPr>
        <p:spPr>
          <a:xfrm>
            <a:off x="7532684" y="5579596"/>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a:t>
            </a:r>
          </a:p>
        </p:txBody>
      </p:sp>
      <p:sp>
        <p:nvSpPr>
          <p:cNvPr id="104" name="!!o4b">
            <a:extLst>
              <a:ext uri="{FF2B5EF4-FFF2-40B4-BE49-F238E27FC236}">
                <a16:creationId xmlns:a16="http://schemas.microsoft.com/office/drawing/2014/main" id="{6F40FFA8-451A-4BC0-BD18-CD55C51FC9A2}"/>
              </a:ext>
            </a:extLst>
          </p:cNvPr>
          <p:cNvSpPr/>
          <p:nvPr/>
        </p:nvSpPr>
        <p:spPr>
          <a:xfrm>
            <a:off x="5136360" y="5529081"/>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latin typeface="Times New Roman" panose="02020603050405020304" pitchFamily="18" charset="0"/>
              <a:cs typeface="Times New Roman" panose="02020603050405020304" pitchFamily="18" charset="0"/>
            </a:endParaRPr>
          </a:p>
        </p:txBody>
      </p:sp>
      <p:sp>
        <p:nvSpPr>
          <p:cNvPr id="107" name="!!o4a">
            <a:extLst>
              <a:ext uri="{FF2B5EF4-FFF2-40B4-BE49-F238E27FC236}">
                <a16:creationId xmlns:a16="http://schemas.microsoft.com/office/drawing/2014/main" id="{03CD02AD-A0B0-4461-82E4-ADE45F3505A9}"/>
              </a:ext>
            </a:extLst>
          </p:cNvPr>
          <p:cNvSpPr/>
          <p:nvPr/>
        </p:nvSpPr>
        <p:spPr>
          <a:xfrm>
            <a:off x="4028553" y="5529081"/>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latin typeface="Times New Roman" panose="02020603050405020304" pitchFamily="18" charset="0"/>
              <a:cs typeface="Times New Roman" panose="02020603050405020304" pitchFamily="18" charset="0"/>
            </a:endParaRPr>
          </a:p>
        </p:txBody>
      </p:sp>
      <p:sp>
        <p:nvSpPr>
          <p:cNvPr id="108" name="!!4a">
            <a:extLst>
              <a:ext uri="{FF2B5EF4-FFF2-40B4-BE49-F238E27FC236}">
                <a16:creationId xmlns:a16="http://schemas.microsoft.com/office/drawing/2014/main" id="{7D7392F9-B328-40CF-A436-C3974F476E3C}"/>
              </a:ext>
            </a:extLst>
          </p:cNvPr>
          <p:cNvSpPr txBox="1"/>
          <p:nvPr/>
        </p:nvSpPr>
        <p:spPr>
          <a:xfrm>
            <a:off x="4203851" y="5579596"/>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a:t>
            </a:r>
          </a:p>
        </p:txBody>
      </p:sp>
      <p:sp>
        <p:nvSpPr>
          <p:cNvPr id="109" name="!!4b">
            <a:extLst>
              <a:ext uri="{FF2B5EF4-FFF2-40B4-BE49-F238E27FC236}">
                <a16:creationId xmlns:a16="http://schemas.microsoft.com/office/drawing/2014/main" id="{FF091EC5-DEE3-4725-BA96-0C98047169DD}"/>
              </a:ext>
            </a:extLst>
          </p:cNvPr>
          <p:cNvSpPr txBox="1"/>
          <p:nvPr/>
        </p:nvSpPr>
        <p:spPr>
          <a:xfrm>
            <a:off x="5309952" y="5579596"/>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a:t>
            </a:r>
          </a:p>
        </p:txBody>
      </p:sp>
      <p:sp>
        <p:nvSpPr>
          <p:cNvPr id="110" name="!!o4a">
            <a:extLst>
              <a:ext uri="{FF2B5EF4-FFF2-40B4-BE49-F238E27FC236}">
                <a16:creationId xmlns:a16="http://schemas.microsoft.com/office/drawing/2014/main" id="{03CD02AD-A0B0-4461-82E4-ADE45F3505A9}"/>
              </a:ext>
            </a:extLst>
          </p:cNvPr>
          <p:cNvSpPr/>
          <p:nvPr/>
        </p:nvSpPr>
        <p:spPr>
          <a:xfrm>
            <a:off x="6247585" y="5529081"/>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latin typeface="Times New Roman" panose="02020603050405020304" pitchFamily="18" charset="0"/>
              <a:cs typeface="Times New Roman" panose="02020603050405020304" pitchFamily="18" charset="0"/>
            </a:endParaRPr>
          </a:p>
        </p:txBody>
      </p:sp>
      <p:sp>
        <p:nvSpPr>
          <p:cNvPr id="111" name="!!4a">
            <a:extLst>
              <a:ext uri="{FF2B5EF4-FFF2-40B4-BE49-F238E27FC236}">
                <a16:creationId xmlns:a16="http://schemas.microsoft.com/office/drawing/2014/main" id="{7D7392F9-B328-40CF-A436-C3974F476E3C}"/>
              </a:ext>
            </a:extLst>
          </p:cNvPr>
          <p:cNvSpPr txBox="1"/>
          <p:nvPr/>
        </p:nvSpPr>
        <p:spPr>
          <a:xfrm>
            <a:off x="6422883" y="5579596"/>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p>
        </p:txBody>
      </p:sp>
      <p:pic>
        <p:nvPicPr>
          <p:cNvPr id="112" name="Picture 111">
            <a:extLst>
              <a:ext uri="{FF2B5EF4-FFF2-40B4-BE49-F238E27FC236}">
                <a16:creationId xmlns:a16="http://schemas.microsoft.com/office/drawing/2014/main" id="{83136700-02CF-4442-BDBD-D1E14B1CE35B}"/>
              </a:ext>
            </a:extLst>
          </p:cNvPr>
          <p:cNvPicPr>
            <a:picLocks noChangeAspect="1"/>
          </p:cNvPicPr>
          <p:nvPr/>
        </p:nvPicPr>
        <p:blipFill>
          <a:blip r:embed="rId5"/>
          <a:stretch>
            <a:fillRect/>
          </a:stretch>
        </p:blipFill>
        <p:spPr>
          <a:xfrm>
            <a:off x="4296465" y="-631090"/>
            <a:ext cx="359906" cy="214559"/>
          </a:xfrm>
          <a:prstGeom prst="rect">
            <a:avLst/>
          </a:prstGeom>
        </p:spPr>
      </p:pic>
      <p:pic>
        <p:nvPicPr>
          <p:cNvPr id="113" name="Picture 112">
            <a:extLst>
              <a:ext uri="{FF2B5EF4-FFF2-40B4-BE49-F238E27FC236}">
                <a16:creationId xmlns:a16="http://schemas.microsoft.com/office/drawing/2014/main" id="{EC6B3A13-B1A5-4E10-97C1-2708BDFA808E}"/>
              </a:ext>
            </a:extLst>
          </p:cNvPr>
          <p:cNvPicPr>
            <a:picLocks noChangeAspect="1"/>
          </p:cNvPicPr>
          <p:nvPr/>
        </p:nvPicPr>
        <p:blipFill>
          <a:blip r:embed="rId6"/>
          <a:stretch>
            <a:fillRect/>
          </a:stretch>
        </p:blipFill>
        <p:spPr>
          <a:xfrm>
            <a:off x="2022362" y="-680213"/>
            <a:ext cx="359906" cy="214559"/>
          </a:xfrm>
          <a:prstGeom prst="rect">
            <a:avLst/>
          </a:prstGeom>
        </p:spPr>
      </p:pic>
      <p:pic>
        <p:nvPicPr>
          <p:cNvPr id="114" name="Picture 113">
            <a:extLst>
              <a:ext uri="{FF2B5EF4-FFF2-40B4-BE49-F238E27FC236}">
                <a16:creationId xmlns:a16="http://schemas.microsoft.com/office/drawing/2014/main" id="{7437B6B6-F3C4-4CCC-916A-917CDE9900CC}"/>
              </a:ext>
            </a:extLst>
          </p:cNvPr>
          <p:cNvPicPr>
            <a:picLocks noChangeAspect="1"/>
          </p:cNvPicPr>
          <p:nvPr/>
        </p:nvPicPr>
        <p:blipFill>
          <a:blip r:embed="rId7"/>
          <a:stretch>
            <a:fillRect/>
          </a:stretch>
        </p:blipFill>
        <p:spPr>
          <a:xfrm>
            <a:off x="3561476" y="-1010630"/>
            <a:ext cx="359906" cy="218018"/>
          </a:xfrm>
          <a:prstGeom prst="rect">
            <a:avLst/>
          </a:prstGeom>
        </p:spPr>
      </p:pic>
      <p:pic>
        <p:nvPicPr>
          <p:cNvPr id="115" name="Picture 114">
            <a:extLst>
              <a:ext uri="{FF2B5EF4-FFF2-40B4-BE49-F238E27FC236}">
                <a16:creationId xmlns:a16="http://schemas.microsoft.com/office/drawing/2014/main" id="{45F64F2D-6DA2-4348-98CC-253FFE21C893}"/>
              </a:ext>
            </a:extLst>
          </p:cNvPr>
          <p:cNvPicPr>
            <a:picLocks noChangeAspect="1"/>
          </p:cNvPicPr>
          <p:nvPr/>
        </p:nvPicPr>
        <p:blipFill>
          <a:blip r:embed="rId8"/>
          <a:stretch>
            <a:fillRect/>
          </a:stretch>
        </p:blipFill>
        <p:spPr>
          <a:xfrm>
            <a:off x="5328308" y="-719058"/>
            <a:ext cx="359906" cy="218018"/>
          </a:xfrm>
          <a:prstGeom prst="rect">
            <a:avLst/>
          </a:prstGeom>
        </p:spPr>
      </p:pic>
      <p:pic>
        <p:nvPicPr>
          <p:cNvPr id="116" name="Picture 115">
            <a:extLst>
              <a:ext uri="{FF2B5EF4-FFF2-40B4-BE49-F238E27FC236}">
                <a16:creationId xmlns:a16="http://schemas.microsoft.com/office/drawing/2014/main" id="{DFDAC995-C52B-4A95-A28A-8172E0E5DC65}"/>
              </a:ext>
            </a:extLst>
          </p:cNvPr>
          <p:cNvPicPr>
            <a:picLocks noChangeAspect="1"/>
          </p:cNvPicPr>
          <p:nvPr/>
        </p:nvPicPr>
        <p:blipFill>
          <a:blip r:embed="rId9"/>
          <a:stretch>
            <a:fillRect/>
          </a:stretch>
        </p:blipFill>
        <p:spPr>
          <a:xfrm>
            <a:off x="10148971" y="-649354"/>
            <a:ext cx="359906" cy="214559"/>
          </a:xfrm>
          <a:prstGeom prst="rect">
            <a:avLst/>
          </a:prstGeom>
        </p:spPr>
      </p:pic>
      <p:pic>
        <p:nvPicPr>
          <p:cNvPr id="117" name="Picture 116">
            <a:extLst>
              <a:ext uri="{FF2B5EF4-FFF2-40B4-BE49-F238E27FC236}">
                <a16:creationId xmlns:a16="http://schemas.microsoft.com/office/drawing/2014/main" id="{136B6640-E6E1-4D80-ADAA-FD3DD9E65DF3}"/>
              </a:ext>
            </a:extLst>
          </p:cNvPr>
          <p:cNvPicPr>
            <a:picLocks noChangeAspect="1"/>
          </p:cNvPicPr>
          <p:nvPr/>
        </p:nvPicPr>
        <p:blipFill>
          <a:blip r:embed="rId10"/>
          <a:stretch>
            <a:fillRect/>
          </a:stretch>
        </p:blipFill>
        <p:spPr>
          <a:xfrm>
            <a:off x="7476920" y="-1101053"/>
            <a:ext cx="359906" cy="218018"/>
          </a:xfrm>
          <a:prstGeom prst="rect">
            <a:avLst/>
          </a:prstGeom>
        </p:spPr>
      </p:pic>
      <p:pic>
        <p:nvPicPr>
          <p:cNvPr id="118" name="Picture 117">
            <a:extLst>
              <a:ext uri="{FF2B5EF4-FFF2-40B4-BE49-F238E27FC236}">
                <a16:creationId xmlns:a16="http://schemas.microsoft.com/office/drawing/2014/main" id="{0B4131E8-A673-4BB0-95D3-29242445E245}"/>
              </a:ext>
            </a:extLst>
          </p:cNvPr>
          <p:cNvPicPr>
            <a:picLocks noChangeAspect="1"/>
          </p:cNvPicPr>
          <p:nvPr/>
        </p:nvPicPr>
        <p:blipFill>
          <a:blip r:embed="rId11"/>
          <a:stretch>
            <a:fillRect/>
          </a:stretch>
        </p:blipFill>
        <p:spPr>
          <a:xfrm>
            <a:off x="8381505" y="-592875"/>
            <a:ext cx="359906" cy="214559"/>
          </a:xfrm>
          <a:prstGeom prst="rect">
            <a:avLst/>
          </a:prstGeom>
        </p:spPr>
      </p:pic>
      <p:pic>
        <p:nvPicPr>
          <p:cNvPr id="119" name="Picture 118">
            <a:extLst>
              <a:ext uri="{FF2B5EF4-FFF2-40B4-BE49-F238E27FC236}">
                <a16:creationId xmlns:a16="http://schemas.microsoft.com/office/drawing/2014/main" id="{36BDA17A-DB23-45D8-8D11-B78B53ADB185}"/>
              </a:ext>
            </a:extLst>
          </p:cNvPr>
          <p:cNvPicPr>
            <a:picLocks noChangeAspect="1"/>
          </p:cNvPicPr>
          <p:nvPr/>
        </p:nvPicPr>
        <p:blipFill>
          <a:blip r:embed="rId12"/>
          <a:stretch>
            <a:fillRect/>
          </a:stretch>
        </p:blipFill>
        <p:spPr>
          <a:xfrm>
            <a:off x="9156703" y="-634549"/>
            <a:ext cx="359906" cy="218018"/>
          </a:xfrm>
          <a:prstGeom prst="rect">
            <a:avLst/>
          </a:prstGeom>
        </p:spPr>
      </p:pic>
      <p:pic>
        <p:nvPicPr>
          <p:cNvPr id="120" name="Picture 119">
            <a:extLst>
              <a:ext uri="{FF2B5EF4-FFF2-40B4-BE49-F238E27FC236}">
                <a16:creationId xmlns:a16="http://schemas.microsoft.com/office/drawing/2014/main" id="{D96310F7-E1E1-4AA9-811A-6C70C6DF5BEA}"/>
              </a:ext>
            </a:extLst>
          </p:cNvPr>
          <p:cNvPicPr>
            <a:picLocks noChangeAspect="1"/>
          </p:cNvPicPr>
          <p:nvPr/>
        </p:nvPicPr>
        <p:blipFill>
          <a:blip r:embed="rId13"/>
          <a:stretch>
            <a:fillRect/>
          </a:stretch>
        </p:blipFill>
        <p:spPr>
          <a:xfrm>
            <a:off x="6912564" y="-556051"/>
            <a:ext cx="359906" cy="218018"/>
          </a:xfrm>
          <a:prstGeom prst="rect">
            <a:avLst/>
          </a:prstGeom>
        </p:spPr>
      </p:pic>
      <p:pic>
        <p:nvPicPr>
          <p:cNvPr id="121" name="Picture 120">
            <a:extLst>
              <a:ext uri="{FF2B5EF4-FFF2-40B4-BE49-F238E27FC236}">
                <a16:creationId xmlns:a16="http://schemas.microsoft.com/office/drawing/2014/main" id="{5E017C85-5DAD-457C-B5DD-F3BAB9483453}"/>
              </a:ext>
            </a:extLst>
          </p:cNvPr>
          <p:cNvPicPr>
            <a:picLocks noChangeAspect="1"/>
          </p:cNvPicPr>
          <p:nvPr/>
        </p:nvPicPr>
        <p:blipFill>
          <a:blip r:embed="rId14"/>
          <a:stretch>
            <a:fillRect/>
          </a:stretch>
        </p:blipFill>
        <p:spPr>
          <a:xfrm>
            <a:off x="2749158" y="-705460"/>
            <a:ext cx="359906" cy="218018"/>
          </a:xfrm>
          <a:prstGeom prst="rect">
            <a:avLst/>
          </a:prstGeom>
        </p:spPr>
      </p:pic>
      <p:pic>
        <p:nvPicPr>
          <p:cNvPr id="122" name="Picture 121">
            <a:extLst>
              <a:ext uri="{FF2B5EF4-FFF2-40B4-BE49-F238E27FC236}">
                <a16:creationId xmlns:a16="http://schemas.microsoft.com/office/drawing/2014/main" id="{1EA53A7B-919E-456E-9512-861396F1A7A6}"/>
              </a:ext>
            </a:extLst>
          </p:cNvPr>
          <p:cNvPicPr>
            <a:picLocks noChangeAspect="1"/>
          </p:cNvPicPr>
          <p:nvPr/>
        </p:nvPicPr>
        <p:blipFill>
          <a:blip r:embed="rId6"/>
          <a:stretch>
            <a:fillRect/>
          </a:stretch>
        </p:blipFill>
        <p:spPr>
          <a:xfrm>
            <a:off x="6870902" y="-853256"/>
            <a:ext cx="359906" cy="214559"/>
          </a:xfrm>
          <a:prstGeom prst="rect">
            <a:avLst/>
          </a:prstGeom>
        </p:spPr>
      </p:pic>
      <p:pic>
        <p:nvPicPr>
          <p:cNvPr id="123" name="Picture 122">
            <a:extLst>
              <a:ext uri="{FF2B5EF4-FFF2-40B4-BE49-F238E27FC236}">
                <a16:creationId xmlns:a16="http://schemas.microsoft.com/office/drawing/2014/main" id="{9BAF055C-5BE1-4E37-8EB0-E098FAF9F86A}"/>
              </a:ext>
            </a:extLst>
          </p:cNvPr>
          <p:cNvPicPr>
            <a:picLocks noChangeAspect="1"/>
          </p:cNvPicPr>
          <p:nvPr/>
        </p:nvPicPr>
        <p:blipFill>
          <a:blip r:embed="rId7"/>
          <a:stretch>
            <a:fillRect/>
          </a:stretch>
        </p:blipFill>
        <p:spPr>
          <a:xfrm>
            <a:off x="8410016" y="-1183672"/>
            <a:ext cx="359906" cy="218018"/>
          </a:xfrm>
          <a:prstGeom prst="rect">
            <a:avLst/>
          </a:prstGeom>
        </p:spPr>
      </p:pic>
      <p:pic>
        <p:nvPicPr>
          <p:cNvPr id="124" name="Picture 123">
            <a:extLst>
              <a:ext uri="{FF2B5EF4-FFF2-40B4-BE49-F238E27FC236}">
                <a16:creationId xmlns:a16="http://schemas.microsoft.com/office/drawing/2014/main" id="{E152F6FA-703D-426C-800B-EA4A512F68C8}"/>
              </a:ext>
            </a:extLst>
          </p:cNvPr>
          <p:cNvPicPr>
            <a:picLocks noChangeAspect="1"/>
          </p:cNvPicPr>
          <p:nvPr/>
        </p:nvPicPr>
        <p:blipFill>
          <a:blip r:embed="rId14"/>
          <a:stretch>
            <a:fillRect/>
          </a:stretch>
        </p:blipFill>
        <p:spPr>
          <a:xfrm>
            <a:off x="7597698" y="-878503"/>
            <a:ext cx="359906" cy="218018"/>
          </a:xfrm>
          <a:prstGeom prst="rect">
            <a:avLst/>
          </a:prstGeom>
        </p:spPr>
      </p:pic>
      <p:pic>
        <p:nvPicPr>
          <p:cNvPr id="125" name="Picture 124">
            <a:extLst>
              <a:ext uri="{FF2B5EF4-FFF2-40B4-BE49-F238E27FC236}">
                <a16:creationId xmlns:a16="http://schemas.microsoft.com/office/drawing/2014/main" id="{9956F601-6BEA-4D35-A9CE-DC483264DDE9}"/>
              </a:ext>
            </a:extLst>
          </p:cNvPr>
          <p:cNvPicPr>
            <a:picLocks noChangeAspect="1"/>
          </p:cNvPicPr>
          <p:nvPr/>
        </p:nvPicPr>
        <p:blipFill>
          <a:blip r:embed="rId8"/>
          <a:stretch>
            <a:fillRect/>
          </a:stretch>
        </p:blipFill>
        <p:spPr>
          <a:xfrm>
            <a:off x="700152" y="-564631"/>
            <a:ext cx="359906" cy="218018"/>
          </a:xfrm>
          <a:prstGeom prst="rect">
            <a:avLst/>
          </a:prstGeom>
        </p:spPr>
      </p:pic>
      <p:pic>
        <p:nvPicPr>
          <p:cNvPr id="126" name="Picture 125">
            <a:extLst>
              <a:ext uri="{FF2B5EF4-FFF2-40B4-BE49-F238E27FC236}">
                <a16:creationId xmlns:a16="http://schemas.microsoft.com/office/drawing/2014/main" id="{1A1D4B74-F08C-4E37-AE94-EA6626121D74}"/>
              </a:ext>
            </a:extLst>
          </p:cNvPr>
          <p:cNvPicPr>
            <a:picLocks noChangeAspect="1"/>
          </p:cNvPicPr>
          <p:nvPr/>
        </p:nvPicPr>
        <p:blipFill>
          <a:blip r:embed="rId9"/>
          <a:stretch>
            <a:fillRect/>
          </a:stretch>
        </p:blipFill>
        <p:spPr>
          <a:xfrm>
            <a:off x="1630835" y="-979817"/>
            <a:ext cx="359906" cy="214559"/>
          </a:xfrm>
          <a:prstGeom prst="rect">
            <a:avLst/>
          </a:prstGeom>
        </p:spPr>
      </p:pic>
      <p:pic>
        <p:nvPicPr>
          <p:cNvPr id="127" name="Picture 126">
            <a:extLst>
              <a:ext uri="{FF2B5EF4-FFF2-40B4-BE49-F238E27FC236}">
                <a16:creationId xmlns:a16="http://schemas.microsoft.com/office/drawing/2014/main" id="{9781EDFB-5E40-417F-8975-5B44D33ED0DF}"/>
              </a:ext>
            </a:extLst>
          </p:cNvPr>
          <p:cNvPicPr>
            <a:picLocks noChangeAspect="1"/>
          </p:cNvPicPr>
          <p:nvPr/>
        </p:nvPicPr>
        <p:blipFill>
          <a:blip r:embed="rId10"/>
          <a:stretch>
            <a:fillRect/>
          </a:stretch>
        </p:blipFill>
        <p:spPr>
          <a:xfrm>
            <a:off x="2848765" y="-946625"/>
            <a:ext cx="359906" cy="218018"/>
          </a:xfrm>
          <a:prstGeom prst="rect">
            <a:avLst/>
          </a:prstGeom>
        </p:spPr>
      </p:pic>
      <p:pic>
        <p:nvPicPr>
          <p:cNvPr id="128" name="Picture 127">
            <a:extLst>
              <a:ext uri="{FF2B5EF4-FFF2-40B4-BE49-F238E27FC236}">
                <a16:creationId xmlns:a16="http://schemas.microsoft.com/office/drawing/2014/main" id="{5FCB52DE-9491-487B-A218-CCFF7ABC7187}"/>
              </a:ext>
            </a:extLst>
          </p:cNvPr>
          <p:cNvPicPr>
            <a:picLocks noChangeAspect="1"/>
          </p:cNvPicPr>
          <p:nvPr/>
        </p:nvPicPr>
        <p:blipFill>
          <a:blip r:embed="rId6"/>
          <a:stretch>
            <a:fillRect/>
          </a:stretch>
        </p:blipFill>
        <p:spPr>
          <a:xfrm>
            <a:off x="2242746" y="-698828"/>
            <a:ext cx="359906" cy="214559"/>
          </a:xfrm>
          <a:prstGeom prst="rect">
            <a:avLst/>
          </a:prstGeom>
        </p:spPr>
      </p:pic>
      <p:pic>
        <p:nvPicPr>
          <p:cNvPr id="129" name="Picture 128">
            <a:extLst>
              <a:ext uri="{FF2B5EF4-FFF2-40B4-BE49-F238E27FC236}">
                <a16:creationId xmlns:a16="http://schemas.microsoft.com/office/drawing/2014/main" id="{98DED43E-F0B8-4CD0-8C69-DC3F71D150FB}"/>
              </a:ext>
            </a:extLst>
          </p:cNvPr>
          <p:cNvPicPr>
            <a:picLocks noChangeAspect="1"/>
          </p:cNvPicPr>
          <p:nvPr/>
        </p:nvPicPr>
        <p:blipFill>
          <a:blip r:embed="rId7"/>
          <a:stretch>
            <a:fillRect/>
          </a:stretch>
        </p:blipFill>
        <p:spPr>
          <a:xfrm>
            <a:off x="3781861" y="-1029245"/>
            <a:ext cx="359906" cy="218018"/>
          </a:xfrm>
          <a:prstGeom prst="rect">
            <a:avLst/>
          </a:prstGeom>
        </p:spPr>
      </p:pic>
      <p:pic>
        <p:nvPicPr>
          <p:cNvPr id="130" name="Picture 129">
            <a:extLst>
              <a:ext uri="{FF2B5EF4-FFF2-40B4-BE49-F238E27FC236}">
                <a16:creationId xmlns:a16="http://schemas.microsoft.com/office/drawing/2014/main" id="{DF883775-6A67-4A4A-84BB-35D8C63B9692}"/>
              </a:ext>
            </a:extLst>
          </p:cNvPr>
          <p:cNvPicPr>
            <a:picLocks noChangeAspect="1"/>
          </p:cNvPicPr>
          <p:nvPr/>
        </p:nvPicPr>
        <p:blipFill>
          <a:blip r:embed="rId14"/>
          <a:stretch>
            <a:fillRect/>
          </a:stretch>
        </p:blipFill>
        <p:spPr>
          <a:xfrm>
            <a:off x="2969542" y="-724075"/>
            <a:ext cx="359906" cy="218018"/>
          </a:xfrm>
          <a:prstGeom prst="rect">
            <a:avLst/>
          </a:prstGeom>
        </p:spPr>
      </p:pic>
      <p:pic>
        <p:nvPicPr>
          <p:cNvPr id="131" name="Picture 130">
            <a:extLst>
              <a:ext uri="{FF2B5EF4-FFF2-40B4-BE49-F238E27FC236}">
                <a16:creationId xmlns:a16="http://schemas.microsoft.com/office/drawing/2014/main" id="{74F28298-20FD-4F0D-9737-28FF2855C241}"/>
              </a:ext>
            </a:extLst>
          </p:cNvPr>
          <p:cNvPicPr>
            <a:picLocks noChangeAspect="1"/>
          </p:cNvPicPr>
          <p:nvPr/>
        </p:nvPicPr>
        <p:blipFill>
          <a:blip r:embed="rId7"/>
          <a:stretch>
            <a:fillRect/>
          </a:stretch>
        </p:blipFill>
        <p:spPr>
          <a:xfrm>
            <a:off x="5979548" y="-1009014"/>
            <a:ext cx="359906" cy="218018"/>
          </a:xfrm>
          <a:prstGeom prst="rect">
            <a:avLst/>
          </a:prstGeom>
        </p:spPr>
      </p:pic>
      <p:pic>
        <p:nvPicPr>
          <p:cNvPr id="132" name="Picture 131">
            <a:extLst>
              <a:ext uri="{FF2B5EF4-FFF2-40B4-BE49-F238E27FC236}">
                <a16:creationId xmlns:a16="http://schemas.microsoft.com/office/drawing/2014/main" id="{A347B3AB-2664-48A2-850C-EFFA8E52BFAC}"/>
              </a:ext>
            </a:extLst>
          </p:cNvPr>
          <p:cNvPicPr>
            <a:picLocks noChangeAspect="1"/>
          </p:cNvPicPr>
          <p:nvPr/>
        </p:nvPicPr>
        <p:blipFill>
          <a:blip r:embed="rId9"/>
          <a:stretch>
            <a:fillRect/>
          </a:stretch>
        </p:blipFill>
        <p:spPr>
          <a:xfrm>
            <a:off x="4048907" y="-978201"/>
            <a:ext cx="359906" cy="214559"/>
          </a:xfrm>
          <a:prstGeom prst="rect">
            <a:avLst/>
          </a:prstGeom>
        </p:spPr>
      </p:pic>
      <p:pic>
        <p:nvPicPr>
          <p:cNvPr id="133" name="Picture 132">
            <a:extLst>
              <a:ext uri="{FF2B5EF4-FFF2-40B4-BE49-F238E27FC236}">
                <a16:creationId xmlns:a16="http://schemas.microsoft.com/office/drawing/2014/main" id="{F98185BC-E162-4531-BFCA-BE96906925F1}"/>
              </a:ext>
            </a:extLst>
          </p:cNvPr>
          <p:cNvPicPr>
            <a:picLocks noChangeAspect="1"/>
          </p:cNvPicPr>
          <p:nvPr/>
        </p:nvPicPr>
        <p:blipFill>
          <a:blip r:embed="rId10"/>
          <a:stretch>
            <a:fillRect/>
          </a:stretch>
        </p:blipFill>
        <p:spPr>
          <a:xfrm>
            <a:off x="5266837" y="-945010"/>
            <a:ext cx="359906" cy="218018"/>
          </a:xfrm>
          <a:prstGeom prst="rect">
            <a:avLst/>
          </a:prstGeom>
        </p:spPr>
      </p:pic>
      <p:pic>
        <p:nvPicPr>
          <p:cNvPr id="134" name="Picture 133">
            <a:extLst>
              <a:ext uri="{FF2B5EF4-FFF2-40B4-BE49-F238E27FC236}">
                <a16:creationId xmlns:a16="http://schemas.microsoft.com/office/drawing/2014/main" id="{58467660-8104-4705-8F38-1DF0D0855E2A}"/>
              </a:ext>
            </a:extLst>
          </p:cNvPr>
          <p:cNvPicPr>
            <a:picLocks noChangeAspect="1"/>
          </p:cNvPicPr>
          <p:nvPr/>
        </p:nvPicPr>
        <p:blipFill>
          <a:blip r:embed="rId7"/>
          <a:stretch>
            <a:fillRect/>
          </a:stretch>
        </p:blipFill>
        <p:spPr>
          <a:xfrm>
            <a:off x="6199933" y="-1027629"/>
            <a:ext cx="359906" cy="218018"/>
          </a:xfrm>
          <a:prstGeom prst="rect">
            <a:avLst/>
          </a:prstGeom>
        </p:spPr>
      </p:pic>
      <p:pic>
        <p:nvPicPr>
          <p:cNvPr id="135" name="Picture 134">
            <a:extLst>
              <a:ext uri="{FF2B5EF4-FFF2-40B4-BE49-F238E27FC236}">
                <a16:creationId xmlns:a16="http://schemas.microsoft.com/office/drawing/2014/main" id="{E53B8DDF-30A9-45B4-91C4-CAFE61A2680E}"/>
              </a:ext>
            </a:extLst>
          </p:cNvPr>
          <p:cNvPicPr>
            <a:picLocks noChangeAspect="1"/>
          </p:cNvPicPr>
          <p:nvPr/>
        </p:nvPicPr>
        <p:blipFill>
          <a:blip r:embed="rId10"/>
          <a:stretch>
            <a:fillRect/>
          </a:stretch>
        </p:blipFill>
        <p:spPr>
          <a:xfrm>
            <a:off x="5158989" y="-577380"/>
            <a:ext cx="359906" cy="218018"/>
          </a:xfrm>
          <a:prstGeom prst="rect">
            <a:avLst/>
          </a:prstGeom>
        </p:spPr>
      </p:pic>
      <p:pic>
        <p:nvPicPr>
          <p:cNvPr id="136" name="Picture 135">
            <a:extLst>
              <a:ext uri="{FF2B5EF4-FFF2-40B4-BE49-F238E27FC236}">
                <a16:creationId xmlns:a16="http://schemas.microsoft.com/office/drawing/2014/main" id="{F215461D-643C-46F0-B9BF-CED2FF22E7D4}"/>
              </a:ext>
            </a:extLst>
          </p:cNvPr>
          <p:cNvPicPr>
            <a:picLocks noChangeAspect="1"/>
          </p:cNvPicPr>
          <p:nvPr/>
        </p:nvPicPr>
        <p:blipFill>
          <a:blip r:embed="rId6"/>
          <a:stretch>
            <a:fillRect/>
          </a:stretch>
        </p:blipFill>
        <p:spPr>
          <a:xfrm>
            <a:off x="4552971" y="-329583"/>
            <a:ext cx="359906" cy="214559"/>
          </a:xfrm>
          <a:prstGeom prst="rect">
            <a:avLst/>
          </a:prstGeom>
        </p:spPr>
      </p:pic>
      <p:pic>
        <p:nvPicPr>
          <p:cNvPr id="137" name="Picture 136">
            <a:extLst>
              <a:ext uri="{FF2B5EF4-FFF2-40B4-BE49-F238E27FC236}">
                <a16:creationId xmlns:a16="http://schemas.microsoft.com/office/drawing/2014/main" id="{D10A4024-EBE1-42C0-9304-C13FE3470339}"/>
              </a:ext>
            </a:extLst>
          </p:cNvPr>
          <p:cNvPicPr>
            <a:picLocks noChangeAspect="1"/>
          </p:cNvPicPr>
          <p:nvPr/>
        </p:nvPicPr>
        <p:blipFill>
          <a:blip r:embed="rId7"/>
          <a:stretch>
            <a:fillRect/>
          </a:stretch>
        </p:blipFill>
        <p:spPr>
          <a:xfrm>
            <a:off x="6092085" y="-660000"/>
            <a:ext cx="359906" cy="218018"/>
          </a:xfrm>
          <a:prstGeom prst="rect">
            <a:avLst/>
          </a:prstGeom>
        </p:spPr>
      </p:pic>
      <p:pic>
        <p:nvPicPr>
          <p:cNvPr id="138" name="Picture 137">
            <a:extLst>
              <a:ext uri="{FF2B5EF4-FFF2-40B4-BE49-F238E27FC236}">
                <a16:creationId xmlns:a16="http://schemas.microsoft.com/office/drawing/2014/main" id="{9099DF57-12AF-4630-83BF-DC32899B7987}"/>
              </a:ext>
            </a:extLst>
          </p:cNvPr>
          <p:cNvPicPr>
            <a:picLocks noChangeAspect="1"/>
          </p:cNvPicPr>
          <p:nvPr/>
        </p:nvPicPr>
        <p:blipFill>
          <a:blip r:embed="rId14"/>
          <a:stretch>
            <a:fillRect/>
          </a:stretch>
        </p:blipFill>
        <p:spPr>
          <a:xfrm>
            <a:off x="5279766" y="-354830"/>
            <a:ext cx="359906" cy="218018"/>
          </a:xfrm>
          <a:prstGeom prst="rect">
            <a:avLst/>
          </a:prstGeom>
        </p:spPr>
      </p:pic>
      <p:pic>
        <p:nvPicPr>
          <p:cNvPr id="139" name="Picture 138">
            <a:extLst>
              <a:ext uri="{FF2B5EF4-FFF2-40B4-BE49-F238E27FC236}">
                <a16:creationId xmlns:a16="http://schemas.microsoft.com/office/drawing/2014/main" id="{00B2893E-8591-48D3-8031-4FEDB4016EFE}"/>
              </a:ext>
            </a:extLst>
          </p:cNvPr>
          <p:cNvPicPr>
            <a:picLocks noChangeAspect="1"/>
          </p:cNvPicPr>
          <p:nvPr/>
        </p:nvPicPr>
        <p:blipFill>
          <a:blip r:embed="rId7"/>
          <a:stretch>
            <a:fillRect/>
          </a:stretch>
        </p:blipFill>
        <p:spPr>
          <a:xfrm>
            <a:off x="3661617" y="-485341"/>
            <a:ext cx="359906" cy="218018"/>
          </a:xfrm>
          <a:prstGeom prst="rect">
            <a:avLst/>
          </a:prstGeom>
        </p:spPr>
      </p:pic>
      <p:pic>
        <p:nvPicPr>
          <p:cNvPr id="140" name="Picture 139">
            <a:extLst>
              <a:ext uri="{FF2B5EF4-FFF2-40B4-BE49-F238E27FC236}">
                <a16:creationId xmlns:a16="http://schemas.microsoft.com/office/drawing/2014/main" id="{013F2579-04EB-4461-A5E3-7B0DC899F94B}"/>
              </a:ext>
            </a:extLst>
          </p:cNvPr>
          <p:cNvPicPr>
            <a:picLocks noChangeAspect="1"/>
          </p:cNvPicPr>
          <p:nvPr/>
        </p:nvPicPr>
        <p:blipFill>
          <a:blip r:embed="rId7"/>
          <a:stretch>
            <a:fillRect/>
          </a:stretch>
        </p:blipFill>
        <p:spPr>
          <a:xfrm>
            <a:off x="3882001" y="-503957"/>
            <a:ext cx="359906" cy="218018"/>
          </a:xfrm>
          <a:prstGeom prst="rect">
            <a:avLst/>
          </a:prstGeom>
        </p:spPr>
      </p:pic>
      <p:pic>
        <p:nvPicPr>
          <p:cNvPr id="141" name="!!MatThu1a">
            <a:extLst>
              <a:ext uri="{FF2B5EF4-FFF2-40B4-BE49-F238E27FC236}">
                <a16:creationId xmlns:a16="http://schemas.microsoft.com/office/drawing/2014/main" id="{4B9E3EC3-AF64-4974-B68C-CA187BDD2504}"/>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83596" y="361127"/>
            <a:ext cx="394383" cy="256587"/>
          </a:xfrm>
          <a:prstGeom prst="rect">
            <a:avLst/>
          </a:prstGeom>
        </p:spPr>
      </p:pic>
      <p:pic>
        <p:nvPicPr>
          <p:cNvPr id="4100" name="Picture 4" descr="Dây thần kinh dẫn truyền cảm giác và vận động thế nào? | Vinmec"/>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28341" y="1589539"/>
            <a:ext cx="4739895" cy="2254707"/>
          </a:xfrm>
          <a:prstGeom prst="rect">
            <a:avLst/>
          </a:prstGeom>
          <a:noFill/>
          <a:extLst>
            <a:ext uri="{909E8E84-426E-40DD-AFC4-6F175D3DCCD1}">
              <a14:hiddenFill xmlns:a14="http://schemas.microsoft.com/office/drawing/2010/main">
                <a:solidFill>
                  <a:srgbClr val="FFFFFF"/>
                </a:solidFill>
              </a14:hiddenFill>
            </a:ext>
          </a:extLst>
        </p:spPr>
      </p:pic>
      <p:grpSp>
        <p:nvGrpSpPr>
          <p:cNvPr id="58" name="Group 57">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59" name="!!MatThu1">
              <a:hlinkClick r:id="rId18"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pic>
          <p:nvPicPr>
            <p:cNvPr id="60" name="Graphic 62">
              <a:hlinkClick r:id="rId18"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1528358" y="343470"/>
              <a:ext cx="424964" cy="337856"/>
            </a:xfrm>
            <a:prstGeom prst="rect">
              <a:avLst/>
            </a:prstGeom>
          </p:spPr>
        </p:pic>
      </p:grpSp>
    </p:spTree>
    <p:extLst>
      <p:ext uri="{BB962C8B-B14F-4D97-AF65-F5344CB8AC3E}">
        <p14:creationId xmlns:p14="http://schemas.microsoft.com/office/powerpoint/2010/main" val="3538172830"/>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02"/>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3"/>
                                        </p:tgtEl>
                                        <p:attrNameLst>
                                          <p:attrName>style.visibility</p:attrName>
                                        </p:attrNameLst>
                                      </p:cBhvr>
                                      <p:to>
                                        <p:strVal val="visible"/>
                                      </p:to>
                                    </p:set>
                                    <p:anim calcmode="lin" valueType="num">
                                      <p:cBhvr>
                                        <p:cTn id="7" dur="500" fill="hold"/>
                                        <p:tgtEl>
                                          <p:spTgt spid="103"/>
                                        </p:tgtEl>
                                        <p:attrNameLst>
                                          <p:attrName>ppt_w</p:attrName>
                                        </p:attrNameLst>
                                      </p:cBhvr>
                                      <p:tavLst>
                                        <p:tav tm="0">
                                          <p:val>
                                            <p:fltVal val="0"/>
                                          </p:val>
                                        </p:tav>
                                        <p:tav tm="100000">
                                          <p:val>
                                            <p:strVal val="#ppt_w"/>
                                          </p:val>
                                        </p:tav>
                                      </p:tavLst>
                                    </p:anim>
                                    <p:anim calcmode="lin" valueType="num">
                                      <p:cBhvr>
                                        <p:cTn id="8" dur="500" fill="hold"/>
                                        <p:tgtEl>
                                          <p:spTgt spid="103"/>
                                        </p:tgtEl>
                                        <p:attrNameLst>
                                          <p:attrName>ppt_h</p:attrName>
                                        </p:attrNameLst>
                                      </p:cBhvr>
                                      <p:tavLst>
                                        <p:tav tm="0">
                                          <p:val>
                                            <p:fltVal val="0"/>
                                          </p:val>
                                        </p:tav>
                                        <p:tav tm="100000">
                                          <p:val>
                                            <p:strVal val="#ppt_h"/>
                                          </p:val>
                                        </p:tav>
                                      </p:tavLst>
                                    </p:anim>
                                    <p:animEffect transition="in" filter="fade">
                                      <p:cBhvr>
                                        <p:cTn id="9" dur="500"/>
                                        <p:tgtEl>
                                          <p:spTgt spid="103"/>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103"/>
                                        </p:tgtEl>
                                      </p:cBhvr>
                                    </p:animEffect>
                                    <p:animScale>
                                      <p:cBhvr>
                                        <p:cTn id="12" dur="250" autoRev="1" fill="hold"/>
                                        <p:tgtEl>
                                          <p:spTgt spid="103"/>
                                        </p:tgtEl>
                                      </p:cBhvr>
                                      <p:by x="105000" y="105000"/>
                                    </p:animScale>
                                  </p:childTnLst>
                                </p:cTn>
                              </p:par>
                              <p:par>
                                <p:cTn id="1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4" dur="2000" fill="hold"/>
                                        <p:tgtEl>
                                          <p:spTgt spid="113"/>
                                        </p:tgtEl>
                                        <p:attrNameLst>
                                          <p:attrName>ppt_x</p:attrName>
                                          <p:attrName>ppt_y</p:attrName>
                                        </p:attrNameLst>
                                      </p:cBhvr>
                                    </p:animMotion>
                                  </p:childTnLst>
                                </p:cTn>
                              </p:par>
                              <p:par>
                                <p:cTn id="1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6" dur="2000" fill="hold"/>
                                        <p:tgtEl>
                                          <p:spTgt spid="121"/>
                                        </p:tgtEl>
                                        <p:attrNameLst>
                                          <p:attrName>ppt_x</p:attrName>
                                          <p:attrName>ppt_y</p:attrName>
                                        </p:attrNameLst>
                                      </p:cBhvr>
                                    </p:animMotion>
                                  </p:childTnLst>
                                </p:cTn>
                              </p:par>
                              <p:par>
                                <p:cTn id="1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8" dur="2000" fill="hold"/>
                                        <p:tgtEl>
                                          <p:spTgt spid="114"/>
                                        </p:tgtEl>
                                        <p:attrNameLst>
                                          <p:attrName>ppt_x</p:attrName>
                                          <p:attrName>ppt_y</p:attrName>
                                        </p:attrNameLst>
                                      </p:cBhvr>
                                    </p:animMotion>
                                  </p:childTnLst>
                                </p:cTn>
                              </p:par>
                              <p:par>
                                <p:cTn id="19"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20" dur="2000" fill="hold"/>
                                        <p:tgtEl>
                                          <p:spTgt spid="112"/>
                                        </p:tgtEl>
                                        <p:attrNameLst>
                                          <p:attrName>ppt_x</p:attrName>
                                          <p:attrName>ppt_y</p:attrName>
                                        </p:attrNameLst>
                                      </p:cBhvr>
                                    </p:animMotion>
                                  </p:childTnLst>
                                </p:cTn>
                              </p:par>
                              <p:par>
                                <p:cTn id="21"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22" dur="2000" fill="hold"/>
                                        <p:tgtEl>
                                          <p:spTgt spid="115"/>
                                        </p:tgtEl>
                                        <p:attrNameLst>
                                          <p:attrName>ppt_x</p:attrName>
                                          <p:attrName>ppt_y</p:attrName>
                                        </p:attrNameLst>
                                      </p:cBhvr>
                                    </p:animMotion>
                                  </p:childTnLst>
                                </p:cTn>
                              </p:par>
                              <p:par>
                                <p:cTn id="23"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24" dur="2000" fill="hold"/>
                                        <p:tgtEl>
                                          <p:spTgt spid="116"/>
                                        </p:tgtEl>
                                        <p:attrNameLst>
                                          <p:attrName>ppt_x</p:attrName>
                                          <p:attrName>ppt_y</p:attrName>
                                        </p:attrNameLst>
                                      </p:cBhvr>
                                      <p:rCtr x="-4792" y="65810"/>
                                    </p:animMotion>
                                  </p:childTnLst>
                                </p:cTn>
                              </p:par>
                              <p:par>
                                <p:cTn id="25"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26" dur="2000" fill="hold"/>
                                        <p:tgtEl>
                                          <p:spTgt spid="120"/>
                                        </p:tgtEl>
                                        <p:attrNameLst>
                                          <p:attrName>ppt_x</p:attrName>
                                          <p:attrName>ppt_y</p:attrName>
                                        </p:attrNameLst>
                                      </p:cBhvr>
                                    </p:animMotion>
                                  </p:childTnLst>
                                </p:cTn>
                              </p:par>
                              <p:par>
                                <p:cTn id="27"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8" dur="2000" fill="hold"/>
                                        <p:tgtEl>
                                          <p:spTgt spid="117"/>
                                        </p:tgtEl>
                                        <p:attrNameLst>
                                          <p:attrName>ppt_x</p:attrName>
                                          <p:attrName>ppt_y</p:attrName>
                                        </p:attrNameLst>
                                      </p:cBhvr>
                                    </p:animMotion>
                                  </p:childTnLst>
                                </p:cTn>
                              </p:par>
                              <p:par>
                                <p:cTn id="29"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30" dur="2000" fill="hold"/>
                                        <p:tgtEl>
                                          <p:spTgt spid="118"/>
                                        </p:tgtEl>
                                        <p:attrNameLst>
                                          <p:attrName>ppt_x</p:attrName>
                                          <p:attrName>ppt_y</p:attrName>
                                        </p:attrNameLst>
                                      </p:cBhvr>
                                    </p:animMotion>
                                  </p:childTnLst>
                                </p:cTn>
                              </p:par>
                              <p:par>
                                <p:cTn id="31"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32" dur="2000" fill="hold"/>
                                        <p:tgtEl>
                                          <p:spTgt spid="119"/>
                                        </p:tgtEl>
                                        <p:attrNameLst>
                                          <p:attrName>ppt_x</p:attrName>
                                          <p:attrName>ppt_y</p:attrName>
                                        </p:attrNameLst>
                                      </p:cBhvr>
                                    </p:animMotion>
                                  </p:childTnLst>
                                </p:cTn>
                              </p:par>
                              <p:par>
                                <p:cTn id="3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4" dur="2000" fill="hold"/>
                                        <p:tgtEl>
                                          <p:spTgt spid="122"/>
                                        </p:tgtEl>
                                        <p:attrNameLst>
                                          <p:attrName>ppt_x</p:attrName>
                                          <p:attrName>ppt_y</p:attrName>
                                        </p:attrNameLst>
                                      </p:cBhvr>
                                    </p:animMotion>
                                  </p:childTnLst>
                                </p:cTn>
                              </p:par>
                              <p:par>
                                <p:cTn id="3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36" dur="2000" fill="hold"/>
                                        <p:tgtEl>
                                          <p:spTgt spid="124"/>
                                        </p:tgtEl>
                                        <p:attrNameLst>
                                          <p:attrName>ppt_x</p:attrName>
                                          <p:attrName>ppt_y</p:attrName>
                                        </p:attrNameLst>
                                      </p:cBhvr>
                                    </p:animMotion>
                                  </p:childTnLst>
                                </p:cTn>
                              </p:par>
                              <p:par>
                                <p:cTn id="3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8" dur="2000" fill="hold"/>
                                        <p:tgtEl>
                                          <p:spTgt spid="123"/>
                                        </p:tgtEl>
                                        <p:attrNameLst>
                                          <p:attrName>ppt_x</p:attrName>
                                          <p:attrName>ppt_y</p:attrName>
                                        </p:attrNameLst>
                                      </p:cBhvr>
                                    </p:animMotion>
                                  </p:childTnLst>
                                </p:cTn>
                              </p:par>
                              <p:par>
                                <p:cTn id="39"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40" dur="2000" fill="hold"/>
                                        <p:tgtEl>
                                          <p:spTgt spid="125"/>
                                        </p:tgtEl>
                                        <p:attrNameLst>
                                          <p:attrName>ppt_x</p:attrName>
                                          <p:attrName>ppt_y</p:attrName>
                                        </p:attrNameLst>
                                      </p:cBhvr>
                                      <p:rCtr x="18750" y="58287"/>
                                    </p:animMotion>
                                  </p:childTnLst>
                                </p:cTn>
                              </p:par>
                              <p:par>
                                <p:cTn id="41"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2" dur="2000" fill="hold"/>
                                        <p:tgtEl>
                                          <p:spTgt spid="126"/>
                                        </p:tgtEl>
                                        <p:attrNameLst>
                                          <p:attrName>ppt_x</p:attrName>
                                          <p:attrName>ppt_y</p:attrName>
                                        </p:attrNameLst>
                                      </p:cBhvr>
                                    </p:animMotion>
                                  </p:childTnLst>
                                </p:cTn>
                              </p:par>
                              <p:par>
                                <p:cTn id="43"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4" dur="2000" fill="hold"/>
                                        <p:tgtEl>
                                          <p:spTgt spid="127"/>
                                        </p:tgtEl>
                                        <p:attrNameLst>
                                          <p:attrName>ppt_x</p:attrName>
                                          <p:attrName>ppt_y</p:attrName>
                                        </p:attrNameLst>
                                      </p:cBhvr>
                                    </p:animMotion>
                                  </p:childTnLst>
                                </p:cTn>
                              </p:par>
                              <p:par>
                                <p:cTn id="4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6" dur="2000" fill="hold"/>
                                        <p:tgtEl>
                                          <p:spTgt spid="128"/>
                                        </p:tgtEl>
                                        <p:attrNameLst>
                                          <p:attrName>ppt_x</p:attrName>
                                          <p:attrName>ppt_y</p:attrName>
                                        </p:attrNameLst>
                                      </p:cBhvr>
                                    </p:animMotion>
                                  </p:childTnLst>
                                </p:cTn>
                              </p:par>
                              <p:par>
                                <p:cTn id="4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8" dur="2000" fill="hold"/>
                                        <p:tgtEl>
                                          <p:spTgt spid="130"/>
                                        </p:tgtEl>
                                        <p:attrNameLst>
                                          <p:attrName>ppt_x</p:attrName>
                                          <p:attrName>ppt_y</p:attrName>
                                        </p:attrNameLst>
                                      </p:cBhvr>
                                    </p:animMotion>
                                  </p:childTnLst>
                                </p:cTn>
                              </p:par>
                              <p:par>
                                <p:cTn id="4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2000" fill="hold"/>
                                        <p:tgtEl>
                                          <p:spTgt spid="129"/>
                                        </p:tgtEl>
                                        <p:attrNameLst>
                                          <p:attrName>ppt_x</p:attrName>
                                          <p:attrName>ppt_y</p:attrName>
                                        </p:attrNameLst>
                                      </p:cBhvr>
                                    </p:animMotion>
                                  </p:childTnLst>
                                </p:cTn>
                              </p:par>
                              <p:par>
                                <p:cTn id="5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2" dur="2000" fill="hold"/>
                                        <p:tgtEl>
                                          <p:spTgt spid="131"/>
                                        </p:tgtEl>
                                        <p:attrNameLst>
                                          <p:attrName>ppt_x</p:attrName>
                                          <p:attrName>ppt_y</p:attrName>
                                        </p:attrNameLst>
                                      </p:cBhvr>
                                    </p:animMotion>
                                  </p:childTnLst>
                                </p:cTn>
                              </p:par>
                              <p:par>
                                <p:cTn id="53"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54" dur="2000" fill="hold"/>
                                        <p:tgtEl>
                                          <p:spTgt spid="132"/>
                                        </p:tgtEl>
                                        <p:attrNameLst>
                                          <p:attrName>ppt_x</p:attrName>
                                          <p:attrName>ppt_y</p:attrName>
                                        </p:attrNameLst>
                                      </p:cBhvr>
                                    </p:animMotion>
                                  </p:childTnLst>
                                </p:cTn>
                              </p:par>
                              <p:par>
                                <p:cTn id="55"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6" dur="2000" fill="hold"/>
                                        <p:tgtEl>
                                          <p:spTgt spid="133"/>
                                        </p:tgtEl>
                                        <p:attrNameLst>
                                          <p:attrName>ppt_x</p:attrName>
                                          <p:attrName>ppt_y</p:attrName>
                                        </p:attrNameLst>
                                      </p:cBhvr>
                                    </p:animMotion>
                                  </p:childTnLst>
                                </p:cTn>
                              </p:par>
                              <p:par>
                                <p:cTn id="5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2000" fill="hold"/>
                                        <p:tgtEl>
                                          <p:spTgt spid="134"/>
                                        </p:tgtEl>
                                        <p:attrNameLst>
                                          <p:attrName>ppt_x</p:attrName>
                                          <p:attrName>ppt_y</p:attrName>
                                        </p:attrNameLst>
                                      </p:cBhvr>
                                    </p:animMotion>
                                  </p:childTnLst>
                                </p:cTn>
                              </p:par>
                              <p:par>
                                <p:cTn id="5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0" dur="2000" fill="hold"/>
                                        <p:tgtEl>
                                          <p:spTgt spid="135"/>
                                        </p:tgtEl>
                                        <p:attrNameLst>
                                          <p:attrName>ppt_x</p:attrName>
                                          <p:attrName>ppt_y</p:attrName>
                                        </p:attrNameLst>
                                      </p:cBhvr>
                                    </p:animMotion>
                                  </p:childTnLst>
                                </p:cTn>
                              </p:par>
                              <p:par>
                                <p:cTn id="61"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2" dur="2000" fill="hold"/>
                                        <p:tgtEl>
                                          <p:spTgt spid="136"/>
                                        </p:tgtEl>
                                        <p:attrNameLst>
                                          <p:attrName>ppt_x</p:attrName>
                                          <p:attrName>ppt_y</p:attrName>
                                        </p:attrNameLst>
                                      </p:cBhvr>
                                    </p:animMotion>
                                  </p:childTnLst>
                                </p:cTn>
                              </p:par>
                              <p:par>
                                <p:cTn id="63"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64" dur="2000" fill="hold"/>
                                        <p:tgtEl>
                                          <p:spTgt spid="138"/>
                                        </p:tgtEl>
                                        <p:attrNameLst>
                                          <p:attrName>ppt_x</p:attrName>
                                          <p:attrName>ppt_y</p:attrName>
                                        </p:attrNameLst>
                                      </p:cBhvr>
                                    </p:animMotion>
                                  </p:childTnLst>
                                </p:cTn>
                              </p:par>
                              <p:par>
                                <p:cTn id="65"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6" dur="2000" fill="hold"/>
                                        <p:tgtEl>
                                          <p:spTgt spid="137"/>
                                        </p:tgtEl>
                                        <p:attrNameLst>
                                          <p:attrName>ppt_x</p:attrName>
                                          <p:attrName>ppt_y</p:attrName>
                                        </p:attrNameLst>
                                      </p:cBhvr>
                                    </p:animMotion>
                                  </p:childTnLst>
                                </p:cTn>
                              </p:par>
                              <p:par>
                                <p:cTn id="6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8" dur="2000" fill="hold"/>
                                        <p:tgtEl>
                                          <p:spTgt spid="139"/>
                                        </p:tgtEl>
                                        <p:attrNameLst>
                                          <p:attrName>ppt_x</p:attrName>
                                          <p:attrName>ppt_y</p:attrName>
                                        </p:attrNameLst>
                                      </p:cBhvr>
                                    </p:animMotion>
                                  </p:childTnLst>
                                </p:cTn>
                              </p:par>
                              <p:par>
                                <p:cTn id="6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0" dur="2000" fill="hold"/>
                                        <p:tgtEl>
                                          <p:spTgt spid="140"/>
                                        </p:tgtEl>
                                        <p:attrNameLst>
                                          <p:attrName>ppt_x</p:attrName>
                                          <p:attrName>ppt_y</p:attrName>
                                        </p:attrNameLst>
                                      </p:cBhvr>
                                    </p:animMotion>
                                  </p:childTnLst>
                                </p:cTn>
                              </p:par>
                            </p:childTnLst>
                          </p:cTn>
                        </p:par>
                      </p:childTnLst>
                    </p:cTn>
                  </p:par>
                </p:childTnLst>
              </p:cTn>
              <p:nextCondLst>
                <p:cond evt="onClick" delay="0">
                  <p:tgtEl>
                    <p:spTgt spid="102"/>
                  </p:tgtEl>
                </p:cond>
              </p:nextCondLst>
            </p:seq>
            <p:seq concurrent="1" nextAc="seek">
              <p:cTn id="71" restart="whenNotActive" fill="hold" evtFilter="cancelBubble" nodeType="interactiveSeq">
                <p:stCondLst>
                  <p:cond evt="onClick" delay="0">
                    <p:tgtEl>
                      <p:spTgt spid="107"/>
                    </p:tgtEl>
                  </p:cond>
                </p:stCondLst>
                <p:endSync evt="end" delay="0">
                  <p:rtn val="all"/>
                </p:endSync>
                <p:childTnLst>
                  <p:par>
                    <p:cTn id="72" fill="hold">
                      <p:stCondLst>
                        <p:cond delay="0"/>
                      </p:stCondLst>
                      <p:childTnLst>
                        <p:par>
                          <p:cTn id="73" fill="hold">
                            <p:stCondLst>
                              <p:cond delay="0"/>
                            </p:stCondLst>
                            <p:childTnLst>
                              <p:par>
                                <p:cTn id="74" presetID="53" presetClass="entr" presetSubtype="16" fill="hold" grpId="0" nodeType="withEffect">
                                  <p:stCondLst>
                                    <p:cond delay="0"/>
                                  </p:stCondLst>
                                  <p:childTnLst>
                                    <p:set>
                                      <p:cBhvr>
                                        <p:cTn id="75" dur="1" fill="hold">
                                          <p:stCondLst>
                                            <p:cond delay="0"/>
                                          </p:stCondLst>
                                        </p:cTn>
                                        <p:tgtEl>
                                          <p:spTgt spid="108"/>
                                        </p:tgtEl>
                                        <p:attrNameLst>
                                          <p:attrName>style.visibility</p:attrName>
                                        </p:attrNameLst>
                                      </p:cBhvr>
                                      <p:to>
                                        <p:strVal val="visible"/>
                                      </p:to>
                                    </p:set>
                                    <p:anim calcmode="lin" valueType="num">
                                      <p:cBhvr>
                                        <p:cTn id="76" dur="500" fill="hold"/>
                                        <p:tgtEl>
                                          <p:spTgt spid="108"/>
                                        </p:tgtEl>
                                        <p:attrNameLst>
                                          <p:attrName>ppt_w</p:attrName>
                                        </p:attrNameLst>
                                      </p:cBhvr>
                                      <p:tavLst>
                                        <p:tav tm="0">
                                          <p:val>
                                            <p:fltVal val="0"/>
                                          </p:val>
                                        </p:tav>
                                        <p:tav tm="100000">
                                          <p:val>
                                            <p:strVal val="#ppt_w"/>
                                          </p:val>
                                        </p:tav>
                                      </p:tavLst>
                                    </p:anim>
                                    <p:anim calcmode="lin" valueType="num">
                                      <p:cBhvr>
                                        <p:cTn id="77" dur="500" fill="hold"/>
                                        <p:tgtEl>
                                          <p:spTgt spid="108"/>
                                        </p:tgtEl>
                                        <p:attrNameLst>
                                          <p:attrName>ppt_h</p:attrName>
                                        </p:attrNameLst>
                                      </p:cBhvr>
                                      <p:tavLst>
                                        <p:tav tm="0">
                                          <p:val>
                                            <p:fltVal val="0"/>
                                          </p:val>
                                        </p:tav>
                                        <p:tav tm="100000">
                                          <p:val>
                                            <p:strVal val="#ppt_h"/>
                                          </p:val>
                                        </p:tav>
                                      </p:tavLst>
                                    </p:anim>
                                    <p:animEffect transition="in" filter="fade">
                                      <p:cBhvr>
                                        <p:cTn id="78" dur="500"/>
                                        <p:tgtEl>
                                          <p:spTgt spid="108"/>
                                        </p:tgtEl>
                                      </p:cBhvr>
                                    </p:animEffect>
                                  </p:childTnLst>
                                  <p:subTnLst>
                                    <p:audio>
                                      <p:cMediaNode>
                                        <p:cTn display="0" masterRel="sameClick">
                                          <p:stCondLst>
                                            <p:cond evt="begin" delay="0">
                                              <p:tn val="74"/>
                                            </p:cond>
                                          </p:stCondLst>
                                          <p:endCondLst>
                                            <p:cond evt="onStopAudio" delay="0">
                                              <p:tgtEl>
                                                <p:sldTgt/>
                                              </p:tgtEl>
                                            </p:cond>
                                          </p:endCondLst>
                                        </p:cTn>
                                        <p:tgtEl>
                                          <p:sndTgt r:embed="rId4" name="Bling.wav"/>
                                        </p:tgtEl>
                                      </p:cMediaNode>
                                    </p:audio>
                                  </p:subTnLst>
                                </p:cTn>
                              </p:par>
                              <p:par>
                                <p:cTn id="79" presetID="26" presetClass="emph" presetSubtype="0" fill="hold" grpId="1" nodeType="withEffect">
                                  <p:stCondLst>
                                    <p:cond delay="500"/>
                                  </p:stCondLst>
                                  <p:childTnLst>
                                    <p:animEffect transition="out" filter="fade">
                                      <p:cBhvr>
                                        <p:cTn id="80" dur="500" tmFilter="0, 0; .2, .5; .8, .5; 1, 0"/>
                                        <p:tgtEl>
                                          <p:spTgt spid="108"/>
                                        </p:tgtEl>
                                      </p:cBhvr>
                                    </p:animEffect>
                                    <p:animScale>
                                      <p:cBhvr>
                                        <p:cTn id="81" dur="250" autoRev="1" fill="hold"/>
                                        <p:tgtEl>
                                          <p:spTgt spid="108"/>
                                        </p:tgtEl>
                                      </p:cBhvr>
                                      <p:by x="105000" y="105000"/>
                                    </p:animScale>
                                  </p:childTnLst>
                                </p:cTn>
                              </p:par>
                            </p:childTnLst>
                          </p:cTn>
                        </p:par>
                      </p:childTnLst>
                    </p:cTn>
                  </p:par>
                </p:childTnLst>
              </p:cTn>
              <p:nextCondLst>
                <p:cond evt="onClick" delay="0">
                  <p:tgtEl>
                    <p:spTgt spid="107"/>
                  </p:tgtEl>
                </p:cond>
              </p:nextCondLst>
            </p:seq>
            <p:seq concurrent="1" nextAc="seek">
              <p:cTn id="82" restart="whenNotActive" fill="hold" evtFilter="cancelBubble" nodeType="interactiveSeq">
                <p:stCondLst>
                  <p:cond evt="onClick" delay="0">
                    <p:tgtEl>
                      <p:spTgt spid="104"/>
                    </p:tgtEl>
                  </p:cond>
                </p:stCondLst>
                <p:endSync evt="end" delay="0">
                  <p:rtn val="all"/>
                </p:endSync>
                <p:childTnLst>
                  <p:par>
                    <p:cTn id="83" fill="hold">
                      <p:stCondLst>
                        <p:cond delay="0"/>
                      </p:stCondLst>
                      <p:childTnLst>
                        <p:par>
                          <p:cTn id="84" fill="hold">
                            <p:stCondLst>
                              <p:cond delay="0"/>
                            </p:stCondLst>
                            <p:childTnLst>
                              <p:par>
                                <p:cTn id="85" presetID="53" presetClass="entr" presetSubtype="16" fill="hold" grpId="0" nodeType="withEffect">
                                  <p:stCondLst>
                                    <p:cond delay="0"/>
                                  </p:stCondLst>
                                  <p:childTnLst>
                                    <p:set>
                                      <p:cBhvr>
                                        <p:cTn id="86" dur="1" fill="hold">
                                          <p:stCondLst>
                                            <p:cond delay="0"/>
                                          </p:stCondLst>
                                        </p:cTn>
                                        <p:tgtEl>
                                          <p:spTgt spid="109"/>
                                        </p:tgtEl>
                                        <p:attrNameLst>
                                          <p:attrName>style.visibility</p:attrName>
                                        </p:attrNameLst>
                                      </p:cBhvr>
                                      <p:to>
                                        <p:strVal val="visible"/>
                                      </p:to>
                                    </p:set>
                                    <p:anim calcmode="lin" valueType="num">
                                      <p:cBhvr>
                                        <p:cTn id="87" dur="500" fill="hold"/>
                                        <p:tgtEl>
                                          <p:spTgt spid="109"/>
                                        </p:tgtEl>
                                        <p:attrNameLst>
                                          <p:attrName>ppt_w</p:attrName>
                                        </p:attrNameLst>
                                      </p:cBhvr>
                                      <p:tavLst>
                                        <p:tav tm="0">
                                          <p:val>
                                            <p:fltVal val="0"/>
                                          </p:val>
                                        </p:tav>
                                        <p:tav tm="100000">
                                          <p:val>
                                            <p:strVal val="#ppt_w"/>
                                          </p:val>
                                        </p:tav>
                                      </p:tavLst>
                                    </p:anim>
                                    <p:anim calcmode="lin" valueType="num">
                                      <p:cBhvr>
                                        <p:cTn id="88" dur="500" fill="hold"/>
                                        <p:tgtEl>
                                          <p:spTgt spid="109"/>
                                        </p:tgtEl>
                                        <p:attrNameLst>
                                          <p:attrName>ppt_h</p:attrName>
                                        </p:attrNameLst>
                                      </p:cBhvr>
                                      <p:tavLst>
                                        <p:tav tm="0">
                                          <p:val>
                                            <p:fltVal val="0"/>
                                          </p:val>
                                        </p:tav>
                                        <p:tav tm="100000">
                                          <p:val>
                                            <p:strVal val="#ppt_h"/>
                                          </p:val>
                                        </p:tav>
                                      </p:tavLst>
                                    </p:anim>
                                    <p:animEffect transition="in" filter="fade">
                                      <p:cBhvr>
                                        <p:cTn id="89" dur="500"/>
                                        <p:tgtEl>
                                          <p:spTgt spid="109"/>
                                        </p:tgtEl>
                                      </p:cBhvr>
                                    </p:animEffect>
                                  </p:childTnLst>
                                  <p:subTnLst>
                                    <p:audio>
                                      <p:cMediaNode>
                                        <p:cTn display="0" masterRel="sameClick">
                                          <p:stCondLst>
                                            <p:cond evt="begin" delay="0">
                                              <p:tn val="85"/>
                                            </p:cond>
                                          </p:stCondLst>
                                          <p:endCondLst>
                                            <p:cond evt="onStopAudio" delay="0">
                                              <p:tgtEl>
                                                <p:sldTgt/>
                                              </p:tgtEl>
                                            </p:cond>
                                          </p:endCondLst>
                                        </p:cTn>
                                        <p:tgtEl>
                                          <p:sndTgt r:embed="rId4" name="Bling.wav"/>
                                        </p:tgtEl>
                                      </p:cMediaNode>
                                    </p:audio>
                                  </p:subTnLst>
                                </p:cTn>
                              </p:par>
                              <p:par>
                                <p:cTn id="90" presetID="26" presetClass="emph" presetSubtype="0" fill="hold" grpId="1" nodeType="withEffect">
                                  <p:stCondLst>
                                    <p:cond delay="500"/>
                                  </p:stCondLst>
                                  <p:childTnLst>
                                    <p:animEffect transition="out" filter="fade">
                                      <p:cBhvr>
                                        <p:cTn id="91" dur="500" tmFilter="0, 0; .2, .5; .8, .5; 1, 0"/>
                                        <p:tgtEl>
                                          <p:spTgt spid="109"/>
                                        </p:tgtEl>
                                      </p:cBhvr>
                                    </p:animEffect>
                                    <p:animScale>
                                      <p:cBhvr>
                                        <p:cTn id="92" dur="250" autoRev="1" fill="hold"/>
                                        <p:tgtEl>
                                          <p:spTgt spid="109"/>
                                        </p:tgtEl>
                                      </p:cBhvr>
                                      <p:by x="105000" y="105000"/>
                                    </p:animScale>
                                  </p:childTnLst>
                                </p:cTn>
                              </p:par>
                            </p:childTnLst>
                          </p:cTn>
                        </p:par>
                      </p:childTnLst>
                    </p:cTn>
                  </p:par>
                </p:childTnLst>
              </p:cTn>
              <p:nextCondLst>
                <p:cond evt="onClick" delay="0">
                  <p:tgtEl>
                    <p:spTgt spid="104"/>
                  </p:tgtEl>
                </p:cond>
              </p:nextCondLst>
            </p:seq>
            <p:seq concurrent="1" nextAc="seek">
              <p:cTn id="93" restart="whenNotActive" fill="hold" evtFilter="cancelBubble" nodeType="interactiveSeq">
                <p:stCondLst>
                  <p:cond evt="onClick" delay="0">
                    <p:tgtEl>
                      <p:spTgt spid="110"/>
                    </p:tgtEl>
                  </p:cond>
                </p:stCondLst>
                <p:endSync evt="end" delay="0">
                  <p:rtn val="all"/>
                </p:endSync>
                <p:childTnLst>
                  <p:par>
                    <p:cTn id="94" fill="hold">
                      <p:stCondLst>
                        <p:cond delay="0"/>
                      </p:stCondLst>
                      <p:childTnLst>
                        <p:par>
                          <p:cTn id="95" fill="hold">
                            <p:stCondLst>
                              <p:cond delay="0"/>
                            </p:stCondLst>
                            <p:childTnLst>
                              <p:par>
                                <p:cTn id="96" presetID="53" presetClass="entr" presetSubtype="16" fill="hold" grpId="0" nodeType="withEffect">
                                  <p:stCondLst>
                                    <p:cond delay="0"/>
                                  </p:stCondLst>
                                  <p:childTnLst>
                                    <p:set>
                                      <p:cBhvr>
                                        <p:cTn id="97" dur="1" fill="hold">
                                          <p:stCondLst>
                                            <p:cond delay="0"/>
                                          </p:stCondLst>
                                        </p:cTn>
                                        <p:tgtEl>
                                          <p:spTgt spid="111"/>
                                        </p:tgtEl>
                                        <p:attrNameLst>
                                          <p:attrName>style.visibility</p:attrName>
                                        </p:attrNameLst>
                                      </p:cBhvr>
                                      <p:to>
                                        <p:strVal val="visible"/>
                                      </p:to>
                                    </p:set>
                                    <p:anim calcmode="lin" valueType="num">
                                      <p:cBhvr>
                                        <p:cTn id="98" dur="500" fill="hold"/>
                                        <p:tgtEl>
                                          <p:spTgt spid="111"/>
                                        </p:tgtEl>
                                        <p:attrNameLst>
                                          <p:attrName>ppt_w</p:attrName>
                                        </p:attrNameLst>
                                      </p:cBhvr>
                                      <p:tavLst>
                                        <p:tav tm="0">
                                          <p:val>
                                            <p:fltVal val="0"/>
                                          </p:val>
                                        </p:tav>
                                        <p:tav tm="100000">
                                          <p:val>
                                            <p:strVal val="#ppt_w"/>
                                          </p:val>
                                        </p:tav>
                                      </p:tavLst>
                                    </p:anim>
                                    <p:anim calcmode="lin" valueType="num">
                                      <p:cBhvr>
                                        <p:cTn id="99" dur="500" fill="hold"/>
                                        <p:tgtEl>
                                          <p:spTgt spid="111"/>
                                        </p:tgtEl>
                                        <p:attrNameLst>
                                          <p:attrName>ppt_h</p:attrName>
                                        </p:attrNameLst>
                                      </p:cBhvr>
                                      <p:tavLst>
                                        <p:tav tm="0">
                                          <p:val>
                                            <p:fltVal val="0"/>
                                          </p:val>
                                        </p:tav>
                                        <p:tav tm="100000">
                                          <p:val>
                                            <p:strVal val="#ppt_h"/>
                                          </p:val>
                                        </p:tav>
                                      </p:tavLst>
                                    </p:anim>
                                    <p:animEffect transition="in" filter="fade">
                                      <p:cBhvr>
                                        <p:cTn id="100" dur="500"/>
                                        <p:tgtEl>
                                          <p:spTgt spid="111"/>
                                        </p:tgtEl>
                                      </p:cBhvr>
                                    </p:animEffect>
                                  </p:childTnLst>
                                  <p:subTnLst>
                                    <p:audio>
                                      <p:cMediaNode>
                                        <p:cTn display="0" masterRel="sameClick">
                                          <p:stCondLst>
                                            <p:cond evt="begin" delay="0">
                                              <p:tn val="96"/>
                                            </p:cond>
                                          </p:stCondLst>
                                          <p:endCondLst>
                                            <p:cond evt="onStopAudio" delay="0">
                                              <p:tgtEl>
                                                <p:sldTgt/>
                                              </p:tgtEl>
                                            </p:cond>
                                          </p:endCondLst>
                                        </p:cTn>
                                        <p:tgtEl>
                                          <p:sndTgt r:embed="rId4" name="Bling.wav"/>
                                        </p:tgtEl>
                                      </p:cMediaNode>
                                    </p:audio>
                                  </p:subTnLst>
                                </p:cTn>
                              </p:par>
                              <p:par>
                                <p:cTn id="101" presetID="26" presetClass="emph" presetSubtype="0" fill="hold" grpId="1" nodeType="withEffect">
                                  <p:stCondLst>
                                    <p:cond delay="500"/>
                                  </p:stCondLst>
                                  <p:childTnLst>
                                    <p:animEffect transition="out" filter="fade">
                                      <p:cBhvr>
                                        <p:cTn id="102" dur="500" tmFilter="0, 0; .2, .5; .8, .5; 1, 0"/>
                                        <p:tgtEl>
                                          <p:spTgt spid="111"/>
                                        </p:tgtEl>
                                      </p:cBhvr>
                                    </p:animEffect>
                                    <p:animScale>
                                      <p:cBhvr>
                                        <p:cTn id="103" dur="250" autoRev="1" fill="hold"/>
                                        <p:tgtEl>
                                          <p:spTgt spid="111"/>
                                        </p:tgtEl>
                                      </p:cBhvr>
                                      <p:by x="105000" y="105000"/>
                                    </p:animScale>
                                  </p:childTnLst>
                                </p:cTn>
                              </p:par>
                            </p:childTnLst>
                          </p:cTn>
                        </p:par>
                      </p:childTnLst>
                    </p:cTn>
                  </p:par>
                </p:childTnLst>
              </p:cTn>
              <p:nextCondLst>
                <p:cond evt="onClick" delay="0">
                  <p:tgtEl>
                    <p:spTgt spid="110"/>
                  </p:tgtEl>
                </p:cond>
              </p:nextCondLst>
            </p:seq>
          </p:childTnLst>
        </p:cTn>
      </p:par>
    </p:tnLst>
    <p:bldLst>
      <p:bldP spid="103" grpId="0"/>
      <p:bldP spid="103" grpId="1"/>
      <p:bldP spid="108" grpId="0"/>
      <p:bldP spid="108" grpId="1"/>
      <p:bldP spid="109" grpId="0"/>
      <p:bldP spid="109" grpId="1"/>
      <p:bldP spid="111" grpId="0"/>
      <p:bldP spid="111"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296</TotalTime>
  <Words>2891</Words>
  <Application>Microsoft Office PowerPoint</Application>
  <PresentationFormat>Custom</PresentationFormat>
  <Paragraphs>332</Paragraphs>
  <Slides>48</Slides>
  <Notes>9</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48</vt:i4>
      </vt:variant>
    </vt:vector>
  </HeadingPairs>
  <TitlesOfParts>
    <vt:vector size="55" baseType="lpstr">
      <vt:lpstr>Mongolian Baiti</vt:lpstr>
      <vt:lpstr>Arial</vt:lpstr>
      <vt:lpstr>Times New Roman</vt:lpstr>
      <vt:lpstr>Paytone One</vt:lpstr>
      <vt:lpstr>Quicksand 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28* HỆ VẬN ĐỘNG Ở NGƯỜI</dc:title>
  <dc:creator>Administrator</dc:creator>
  <cp:lastModifiedBy>Tran Van Dung</cp:lastModifiedBy>
  <cp:revision>46</cp:revision>
  <dcterms:created xsi:type="dcterms:W3CDTF">2006-08-16T00:00:00Z</dcterms:created>
  <dcterms:modified xsi:type="dcterms:W3CDTF">2024-02-28T02:02:26Z</dcterms:modified>
  <dc:identifier>DAFbCWGdYP0</dc:identifier>
</cp:coreProperties>
</file>