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0" r:id="rId2"/>
    <p:sldId id="348" r:id="rId3"/>
    <p:sldId id="345" r:id="rId4"/>
    <p:sldId id="353" r:id="rId5"/>
    <p:sldId id="346" r:id="rId6"/>
    <p:sldId id="349" r:id="rId7"/>
    <p:sldId id="350" r:id="rId8"/>
    <p:sldId id="29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CAE"/>
    <a:srgbClr val="FF7707"/>
    <a:srgbClr val="FFFFFF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17DB2B6-EF5C-4A95-BBCC-848547D0CB1E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2E26114-8A8F-4341-BB72-18F68570C6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7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C48C4-D4C8-4CDF-B610-604A7471652D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0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64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49" r:id="rId11"/>
    <p:sldLayoutId id="2147483650" r:id="rId12"/>
    <p:sldLayoutId id="214748365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4120" y="281526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>
                <a:solidFill>
                  <a:srgbClr val="002060"/>
                </a:solidFill>
                <a:latin typeface="UTM Avo" panose="02040603050506020204" pitchFamily="18" charset="0"/>
              </a:rPr>
              <a:t>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Chủ đề 3: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Sắp xếp thành các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vị trí thẳng hàng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4C619421-2E3E-3435-108D-742C305A3FDD}"/>
              </a:ext>
            </a:extLst>
          </p:cNvPr>
          <p:cNvSpPr txBox="1">
            <a:spLocks/>
          </p:cNvSpPr>
          <p:nvPr/>
        </p:nvSpPr>
        <p:spPr>
          <a:xfrm>
            <a:off x="1008641" y="2575059"/>
            <a:ext cx="6253777" cy="879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b="1" u="sng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Nhắc</a:t>
            </a:r>
            <a:r>
              <a:rPr lang="en-US" sz="24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một đường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13BFC8-8BC8-83FC-6D4F-ACE921C98CFD}"/>
              </a:ext>
            </a:extLst>
          </p:cNvPr>
          <p:cNvCxnSpPr/>
          <p:nvPr/>
        </p:nvCxnSpPr>
        <p:spPr>
          <a:xfrm>
            <a:off x="7558872" y="2845945"/>
            <a:ext cx="34899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CB780A-F69B-3B71-6FD1-502D16A43DA0}"/>
              </a:ext>
            </a:extLst>
          </p:cNvPr>
          <p:cNvSpPr/>
          <p:nvPr/>
        </p:nvSpPr>
        <p:spPr>
          <a:xfrm>
            <a:off x="8182502" y="279369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5E9F112-BBFC-D569-2BE6-5903D97E3162}"/>
              </a:ext>
            </a:extLst>
          </p:cNvPr>
          <p:cNvSpPr/>
          <p:nvPr/>
        </p:nvSpPr>
        <p:spPr>
          <a:xfrm>
            <a:off x="9046102" y="279369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52EF115-58C3-0410-1ABE-8FE9C22D71EE}"/>
              </a:ext>
            </a:extLst>
          </p:cNvPr>
          <p:cNvSpPr/>
          <p:nvPr/>
        </p:nvSpPr>
        <p:spPr>
          <a:xfrm>
            <a:off x="10324569" y="279369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DDC12F-83A3-4821-2E81-E0FE5D8A5B7B}"/>
              </a:ext>
            </a:extLst>
          </p:cNvPr>
          <p:cNvSpPr txBox="1"/>
          <p:nvPr/>
        </p:nvSpPr>
        <p:spPr>
          <a:xfrm>
            <a:off x="8166778" y="3040705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6315C4-1A29-B9B0-95DA-47A4D3630043}"/>
              </a:ext>
            </a:extLst>
          </p:cNvPr>
          <p:cNvSpPr txBox="1"/>
          <p:nvPr/>
        </p:nvSpPr>
        <p:spPr>
          <a:xfrm>
            <a:off x="9015138" y="3040705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95B7A5E-0535-D21D-DD9B-4B891E1DE345}"/>
              </a:ext>
            </a:extLst>
          </p:cNvPr>
          <p:cNvSpPr txBox="1"/>
          <p:nvPr/>
        </p:nvSpPr>
        <p:spPr>
          <a:xfrm>
            <a:off x="10299289" y="301013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6562E-4D02-AACD-535D-20DBB10162B0}"/>
              </a:ext>
            </a:extLst>
          </p:cNvPr>
          <p:cNvSpPr txBox="1"/>
          <p:nvPr/>
        </p:nvSpPr>
        <p:spPr>
          <a:xfrm>
            <a:off x="7508071" y="2502739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81" name="Google Shape;1641;p42">
            <a:extLst>
              <a:ext uri="{FF2B5EF4-FFF2-40B4-BE49-F238E27FC236}">
                <a16:creationId xmlns:a16="http://schemas.microsoft.com/office/drawing/2014/main" id="{EB629AFC-65F0-FC29-147D-8A444F92EDC9}"/>
              </a:ext>
            </a:extLst>
          </p:cNvPr>
          <p:cNvSpPr txBox="1">
            <a:spLocks/>
          </p:cNvSpPr>
          <p:nvPr/>
        </p:nvSpPr>
        <p:spPr>
          <a:xfrm>
            <a:off x="1672546" y="4227694"/>
            <a:ext cx="5011341" cy="900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thắt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9" name="Picture 68" descr="A picture containing sky, outdoor, flying, smoke&#10;&#10;Description automatically generated">
            <a:extLst>
              <a:ext uri="{FF2B5EF4-FFF2-40B4-BE49-F238E27FC236}">
                <a16:creationId xmlns:a16="http://schemas.microsoft.com/office/drawing/2014/main" id="{558E3960-E6DF-2845-36FD-88E8A3FCE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" b="92000" l="10300" r="90000">
                        <a14:foregroundMark x1="40200" y1="70800" x2="36000" y2="81400"/>
                        <a14:foregroundMark x1="36000" y1="81400" x2="28400" y2="91000"/>
                        <a14:foregroundMark x1="28400" y1="91000" x2="28200" y2="92100"/>
                        <a14:foregroundMark x1="63500" y1="8200" x2="66500" y2="900"/>
                        <a14:backgroundMark x1="57400" y1="3300" x2="35900" y2="55100"/>
                        <a14:backgroundMark x1="81800" y1="20200" x2="68500" y2="68500"/>
                        <a14:backgroundMark x1="74700" y1="3100" x2="79700" y2="28200"/>
                        <a14:backgroundMark x1="54800" y1="61700" x2="54800" y2="76500"/>
                        <a14:backgroundMark x1="54800" y1="72600" x2="48500" y2="91400"/>
                        <a14:backgroundMark x1="48700" y1="3800" x2="33500" y2="30900"/>
                        <a14:backgroundMark x1="33500" y1="30900" x2="24300" y2="68600"/>
                        <a14:backgroundMark x1="34600" y1="54000" x2="24700" y2="87300"/>
                        <a14:backgroundMark x1="68700" y1="4100" x2="69500" y2="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8" t="-370" r="30692" b="22103"/>
          <a:stretch/>
        </p:blipFill>
        <p:spPr>
          <a:xfrm rot="4032782">
            <a:off x="8394263" y="2708709"/>
            <a:ext cx="1783977" cy="39387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57E999D-6F72-D634-3F27-2817330BBB76}"/>
              </a:ext>
            </a:extLst>
          </p:cNvPr>
          <p:cNvSpPr txBox="1"/>
          <p:nvPr/>
        </p:nvSpPr>
        <p:spPr>
          <a:xfrm>
            <a:off x="7802711" y="4206116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57E8B1-339A-FE25-47F4-890AE5725565}"/>
              </a:ext>
            </a:extLst>
          </p:cNvPr>
          <p:cNvSpPr txBox="1"/>
          <p:nvPr/>
        </p:nvSpPr>
        <p:spPr>
          <a:xfrm>
            <a:off x="8734286" y="4206116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CE5511-9B8C-8E1E-DFED-6C2EAD1171AB}"/>
              </a:ext>
            </a:extLst>
          </p:cNvPr>
          <p:cNvSpPr txBox="1"/>
          <p:nvPr/>
        </p:nvSpPr>
        <p:spPr>
          <a:xfrm>
            <a:off x="9286251" y="4191448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40C9D8-812E-0E77-BE37-AD87C0B42C1F}"/>
              </a:ext>
            </a:extLst>
          </p:cNvPr>
          <p:cNvSpPr txBox="1"/>
          <p:nvPr/>
        </p:nvSpPr>
        <p:spPr>
          <a:xfrm>
            <a:off x="9843705" y="4191448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8E9C99-3FEC-F26A-4EC1-0D4673D8121E}"/>
              </a:ext>
            </a:extLst>
          </p:cNvPr>
          <p:cNvSpPr txBox="1"/>
          <p:nvPr/>
        </p:nvSpPr>
        <p:spPr>
          <a:xfrm>
            <a:off x="10255912" y="4206116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93EAD3C-7BAC-D6EC-980D-2EE00693C412}"/>
              </a:ext>
            </a:extLst>
          </p:cNvPr>
          <p:cNvSpPr txBox="1"/>
          <p:nvPr/>
        </p:nvSpPr>
        <p:spPr>
          <a:xfrm>
            <a:off x="10587757" y="4176344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154F56-C1BF-A973-E436-9FA60DFBFFF9}"/>
              </a:ext>
            </a:extLst>
          </p:cNvPr>
          <p:cNvSpPr txBox="1"/>
          <p:nvPr/>
        </p:nvSpPr>
        <p:spPr>
          <a:xfrm>
            <a:off x="10919602" y="4176344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1284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2" grpId="0" animBg="1"/>
      <p:bldP spid="129" grpId="0" animBg="1"/>
      <p:bldP spid="130" grpId="0" animBg="1"/>
      <p:bldP spid="131" grpId="0"/>
      <p:bldP spid="132" grpId="0"/>
      <p:bldP spid="133" grpId="0"/>
      <p:bldP spid="134" grpId="0"/>
      <p:bldP spid="81" grpId="0" animBg="1"/>
      <p:bldP spid="73" grpId="0"/>
      <p:bldP spid="74" grpId="0"/>
      <p:bldP spid="75" grpId="0"/>
      <p:bldP spid="76" grpId="0"/>
      <p:bldP spid="77" grpId="0"/>
      <p:bldP spid="78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4C619421-2E3E-3435-108D-742C305A3FDD}"/>
              </a:ext>
            </a:extLst>
          </p:cNvPr>
          <p:cNvSpPr txBox="1">
            <a:spLocks/>
          </p:cNvSpPr>
          <p:nvPr/>
        </p:nvSpPr>
        <p:spPr>
          <a:xfrm>
            <a:off x="1008641" y="2575059"/>
            <a:ext cx="6253777" cy="879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b="1" u="sng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Nhắc</a:t>
            </a:r>
            <a:r>
              <a:rPr lang="en-US" sz="24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một đường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13BFC8-8BC8-83FC-6D4F-ACE921C98CFD}"/>
              </a:ext>
            </a:extLst>
          </p:cNvPr>
          <p:cNvCxnSpPr/>
          <p:nvPr/>
        </p:nvCxnSpPr>
        <p:spPr>
          <a:xfrm>
            <a:off x="7558872" y="2845945"/>
            <a:ext cx="34899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CB780A-F69B-3B71-6FD1-502D16A43DA0}"/>
              </a:ext>
            </a:extLst>
          </p:cNvPr>
          <p:cNvSpPr/>
          <p:nvPr/>
        </p:nvSpPr>
        <p:spPr>
          <a:xfrm>
            <a:off x="8182502" y="279369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5E9F112-BBFC-D569-2BE6-5903D97E3162}"/>
              </a:ext>
            </a:extLst>
          </p:cNvPr>
          <p:cNvSpPr/>
          <p:nvPr/>
        </p:nvSpPr>
        <p:spPr>
          <a:xfrm>
            <a:off x="9046102" y="279369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52EF115-58C3-0410-1ABE-8FE9C22D71EE}"/>
              </a:ext>
            </a:extLst>
          </p:cNvPr>
          <p:cNvSpPr/>
          <p:nvPr/>
        </p:nvSpPr>
        <p:spPr>
          <a:xfrm>
            <a:off x="10324569" y="279369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DDC12F-83A3-4821-2E81-E0FE5D8A5B7B}"/>
              </a:ext>
            </a:extLst>
          </p:cNvPr>
          <p:cNvSpPr txBox="1"/>
          <p:nvPr/>
        </p:nvSpPr>
        <p:spPr>
          <a:xfrm>
            <a:off x="8166778" y="3040705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6315C4-1A29-B9B0-95DA-47A4D3630043}"/>
              </a:ext>
            </a:extLst>
          </p:cNvPr>
          <p:cNvSpPr txBox="1"/>
          <p:nvPr/>
        </p:nvSpPr>
        <p:spPr>
          <a:xfrm>
            <a:off x="9015138" y="3040705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95B7A5E-0535-D21D-DD9B-4B891E1DE345}"/>
              </a:ext>
            </a:extLst>
          </p:cNvPr>
          <p:cNvSpPr txBox="1"/>
          <p:nvPr/>
        </p:nvSpPr>
        <p:spPr>
          <a:xfrm>
            <a:off x="10299289" y="301013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6562E-4D02-AACD-535D-20DBB10162B0}"/>
              </a:ext>
            </a:extLst>
          </p:cNvPr>
          <p:cNvSpPr txBox="1"/>
          <p:nvPr/>
        </p:nvSpPr>
        <p:spPr>
          <a:xfrm>
            <a:off x="7508071" y="2502739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81" name="Google Shape;1641;p42">
            <a:extLst>
              <a:ext uri="{FF2B5EF4-FFF2-40B4-BE49-F238E27FC236}">
                <a16:creationId xmlns:a16="http://schemas.microsoft.com/office/drawing/2014/main" id="{EB629AFC-65F0-FC29-147D-8A444F92EDC9}"/>
              </a:ext>
            </a:extLst>
          </p:cNvPr>
          <p:cNvSpPr txBox="1">
            <a:spLocks/>
          </p:cNvSpPr>
          <p:nvPr/>
        </p:nvSpPr>
        <p:spPr>
          <a:xfrm>
            <a:off x="961749" y="4206116"/>
            <a:ext cx="6253777" cy="862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thắt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9" name="Picture 68" descr="A picture containing sky, outdoor, flying, smoke&#10;&#10;Description automatically generated">
            <a:extLst>
              <a:ext uri="{FF2B5EF4-FFF2-40B4-BE49-F238E27FC236}">
                <a16:creationId xmlns:a16="http://schemas.microsoft.com/office/drawing/2014/main" id="{558E3960-E6DF-2845-36FD-88E8A3FCE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" b="92000" l="10300" r="90000">
                        <a14:foregroundMark x1="40200" y1="70800" x2="36000" y2="81400"/>
                        <a14:foregroundMark x1="36000" y1="81400" x2="28400" y2="91000"/>
                        <a14:foregroundMark x1="28400" y1="91000" x2="28200" y2="92100"/>
                        <a14:foregroundMark x1="63500" y1="8200" x2="66500" y2="900"/>
                        <a14:backgroundMark x1="57400" y1="3300" x2="35900" y2="55100"/>
                        <a14:backgroundMark x1="81800" y1="20200" x2="68500" y2="68500"/>
                        <a14:backgroundMark x1="74700" y1="3100" x2="79700" y2="28200"/>
                        <a14:backgroundMark x1="54800" y1="61700" x2="54800" y2="76500"/>
                        <a14:backgroundMark x1="54800" y1="72600" x2="48500" y2="91400"/>
                        <a14:backgroundMark x1="48700" y1="3800" x2="33500" y2="30900"/>
                        <a14:backgroundMark x1="33500" y1="30900" x2="24300" y2="68600"/>
                        <a14:backgroundMark x1="34600" y1="54000" x2="24700" y2="87300"/>
                        <a14:backgroundMark x1="68700" y1="4100" x2="69500" y2="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8" t="-370" r="30692" b="22103"/>
          <a:stretch/>
        </p:blipFill>
        <p:spPr>
          <a:xfrm rot="4032782">
            <a:off x="8773823" y="2708709"/>
            <a:ext cx="1783977" cy="39387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57E999D-6F72-D634-3F27-2817330BBB76}"/>
              </a:ext>
            </a:extLst>
          </p:cNvPr>
          <p:cNvSpPr txBox="1"/>
          <p:nvPr/>
        </p:nvSpPr>
        <p:spPr>
          <a:xfrm>
            <a:off x="8182958" y="4206116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57E8B1-339A-FE25-47F4-890AE5725565}"/>
              </a:ext>
            </a:extLst>
          </p:cNvPr>
          <p:cNvSpPr txBox="1"/>
          <p:nvPr/>
        </p:nvSpPr>
        <p:spPr>
          <a:xfrm>
            <a:off x="9114533" y="4206116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CE5511-9B8C-8E1E-DFED-6C2EAD1171AB}"/>
              </a:ext>
            </a:extLst>
          </p:cNvPr>
          <p:cNvSpPr txBox="1"/>
          <p:nvPr/>
        </p:nvSpPr>
        <p:spPr>
          <a:xfrm>
            <a:off x="9666498" y="4191448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40C9D8-812E-0E77-BE37-AD87C0B42C1F}"/>
              </a:ext>
            </a:extLst>
          </p:cNvPr>
          <p:cNvSpPr txBox="1"/>
          <p:nvPr/>
        </p:nvSpPr>
        <p:spPr>
          <a:xfrm>
            <a:off x="10223952" y="4191448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8E9C99-3FEC-F26A-4EC1-0D4673D8121E}"/>
              </a:ext>
            </a:extLst>
          </p:cNvPr>
          <p:cNvSpPr txBox="1"/>
          <p:nvPr/>
        </p:nvSpPr>
        <p:spPr>
          <a:xfrm>
            <a:off x="10654265" y="4178957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93EAD3C-7BAC-D6EC-980D-2EE00693C412}"/>
              </a:ext>
            </a:extLst>
          </p:cNvPr>
          <p:cNvSpPr txBox="1"/>
          <p:nvPr/>
        </p:nvSpPr>
        <p:spPr>
          <a:xfrm>
            <a:off x="10968004" y="4176344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154F56-C1BF-A973-E436-9FA60DFBFFF9}"/>
              </a:ext>
            </a:extLst>
          </p:cNvPr>
          <p:cNvSpPr txBox="1"/>
          <p:nvPr/>
        </p:nvSpPr>
        <p:spPr>
          <a:xfrm>
            <a:off x="11299849" y="4176344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62468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ây thừng kéo co dùng cho trường học » Nam Việt Sport">
            <a:extLst>
              <a:ext uri="{FF2B5EF4-FFF2-40B4-BE49-F238E27FC236}">
                <a16:creationId xmlns:a16="http://schemas.microsoft.com/office/drawing/2014/main" id="{10FA3CD4-2946-91EB-417A-8EA6445FB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7"/>
          <a:stretch/>
        </p:blipFill>
        <p:spPr bwMode="auto">
          <a:xfrm>
            <a:off x="5499190" y="1817842"/>
            <a:ext cx="6364595" cy="41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B68DDBC9-8AB7-71DE-4193-0B6C33ACC45E}"/>
              </a:ext>
            </a:extLst>
          </p:cNvPr>
          <p:cNvSpPr txBox="1">
            <a:spLocks/>
          </p:cNvSpPr>
          <p:nvPr/>
        </p:nvSpPr>
        <p:spPr>
          <a:xfrm>
            <a:off x="849160" y="2890398"/>
            <a:ext cx="4399960" cy="2513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co,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10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980457" y="3061179"/>
            <a:ext cx="1078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tìm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thẳng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hàng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D0E41C-D8BC-CADA-EA18-A294134CC597}"/>
              </a:ext>
            </a:extLst>
          </p:cNvPr>
          <p:cNvSpPr txBox="1"/>
          <p:nvPr/>
        </p:nvSpPr>
        <p:spPr>
          <a:xfrm>
            <a:off x="980457" y="2419794"/>
            <a:ext cx="2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Thực hành 1.</a:t>
            </a:r>
            <a:endParaRPr lang="en-US" sz="32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3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980457" y="3061179"/>
            <a:ext cx="10786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Các em hãy sưu tầm những hình ảnh trong cuộc sống có áp dụng kiến thức “sắp xếp các vị trí thẳng hàng”.</a:t>
            </a:r>
            <a:endParaRPr lang="en-US" sz="3200" b="1">
              <a:solidFill>
                <a:srgbClr val="7030A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D0E41C-D8BC-CADA-EA18-A294134CC597}"/>
              </a:ext>
            </a:extLst>
          </p:cNvPr>
          <p:cNvSpPr txBox="1"/>
          <p:nvPr/>
        </p:nvSpPr>
        <p:spPr>
          <a:xfrm>
            <a:off x="980457" y="2419794"/>
            <a:ext cx="2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Thực hành 2.</a:t>
            </a:r>
            <a:endParaRPr lang="en-US" sz="32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8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3F20BE6-56B0-425D-8F1B-0E3F3826F6D1}"/>
              </a:ext>
            </a:extLst>
          </p:cNvPr>
          <p:cNvSpPr txBox="1"/>
          <p:nvPr/>
        </p:nvSpPr>
        <p:spPr>
          <a:xfrm>
            <a:off x="5499190" y="-1254617"/>
            <a:ext cx="6532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DC2C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3F5B4A60-89FF-594C-50C5-E92EAC42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0" y="2449672"/>
            <a:ext cx="3342090" cy="3342090"/>
          </a:xfrm>
          <a:prstGeom prst="rect">
            <a:avLst/>
          </a:prstGeom>
        </p:spPr>
      </p:pic>
      <p:pic>
        <p:nvPicPr>
          <p:cNvPr id="68" name="Picture 6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B5E3A27-56E3-53F7-A123-DBDD480C71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50" y="4303810"/>
            <a:ext cx="2012356" cy="2012356"/>
          </a:xfrm>
          <a:prstGeom prst="rect">
            <a:avLst/>
          </a:prstGeom>
        </p:spPr>
      </p:pic>
      <p:pic>
        <p:nvPicPr>
          <p:cNvPr id="69" name="Picture 68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390F580-15B6-B69B-9DC9-702C64ECF5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39343"/>
            <a:ext cx="2026873" cy="2026873"/>
          </a:xfrm>
          <a:prstGeom prst="rect">
            <a:avLst/>
          </a:prstGeom>
        </p:spPr>
      </p:pic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5251AD9F-E063-45A2-D3BD-20F7D523C58F}"/>
              </a:ext>
            </a:extLst>
          </p:cNvPr>
          <p:cNvSpPr/>
          <p:nvPr/>
        </p:nvSpPr>
        <p:spPr>
          <a:xfrm>
            <a:off x="4561516" y="2619168"/>
            <a:ext cx="2285831" cy="1133302"/>
          </a:xfrm>
          <a:prstGeom prst="wedgeRectCallout">
            <a:avLst>
              <a:gd name="adj1" fmla="val -20777"/>
              <a:gd name="adj2" fmla="val 99212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4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EAB59895-3496-3CFA-742D-44B73AC501E3}"/>
              </a:ext>
            </a:extLst>
          </p:cNvPr>
          <p:cNvSpPr/>
          <p:nvPr/>
        </p:nvSpPr>
        <p:spPr>
          <a:xfrm>
            <a:off x="6429553" y="1250558"/>
            <a:ext cx="2360455" cy="1315433"/>
          </a:xfrm>
          <a:prstGeom prst="wedgeRectCallout">
            <a:avLst>
              <a:gd name="adj1" fmla="val -21061"/>
              <a:gd name="adj2" fmla="val 197251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6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16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8C04BC-9D21-EFB7-1D05-4268164CDFEC}"/>
              </a:ext>
            </a:extLst>
          </p:cNvPr>
          <p:cNvSpPr txBox="1"/>
          <p:nvPr/>
        </p:nvSpPr>
        <p:spPr>
          <a:xfrm>
            <a:off x="8280883" y="2429348"/>
            <a:ext cx="3643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solidFill>
                  <a:srgbClr val="FF0000"/>
                </a:solidFill>
              </a:rPr>
              <a:t>Đáp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án</a:t>
            </a:r>
            <a:r>
              <a:rPr lang="en-US" sz="2000" u="sng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000" dirty="0" err="1">
                <a:solidFill>
                  <a:srgbClr val="FF0000"/>
                </a:solidFill>
              </a:rPr>
              <a:t>Chúng</a:t>
            </a:r>
            <a:r>
              <a:rPr lang="en-US" sz="2000" dirty="0">
                <a:solidFill>
                  <a:srgbClr val="FF0000"/>
                </a:solidFill>
              </a:rPr>
              <a:t> ta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dùng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sợi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căng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thẳng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sau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kiểm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cây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đèn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hàng</a:t>
            </a:r>
            <a:r>
              <a:rPr lang="en-US" sz="2000" dirty="0">
                <a:solidFill>
                  <a:srgbClr val="FF0000"/>
                </a:solidFill>
              </a:rPr>
              <a:t> hay 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4D6DE6-953D-0571-ACD0-604A909C5B76}"/>
              </a:ext>
            </a:extLst>
          </p:cNvPr>
          <p:cNvSpPr txBox="1"/>
          <p:nvPr/>
        </p:nvSpPr>
        <p:spPr>
          <a:xfrm>
            <a:off x="8242719" y="4593690"/>
            <a:ext cx="3643952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FF0000"/>
                </a:solidFill>
              </a:rPr>
              <a:t>Ngoài cách này, em hãy tìm hiểu xem còn cách nào không nhé!</a:t>
            </a:r>
            <a:endParaRPr lang="en-US" sz="2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77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714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400</Words>
  <Application>Microsoft Office PowerPoint</Application>
  <PresentationFormat>Widescreen</PresentationFormat>
  <Paragraphs>57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Cambria Math</vt:lpstr>
      <vt:lpstr>UTM Avo</vt:lpstr>
      <vt:lpstr>Calibri</vt:lpstr>
      <vt:lpstr>Times New Roman</vt:lpstr>
      <vt:lpstr>Arial</vt:lpstr>
      <vt:lpstr>Office Theme</vt:lpstr>
      <vt:lpstr>Tuần 35 Chủ đề 3: Sắp xếp thành các vị trí thẳng hàng – 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421</cp:revision>
  <dcterms:created xsi:type="dcterms:W3CDTF">2021-11-01T08:16:43Z</dcterms:created>
  <dcterms:modified xsi:type="dcterms:W3CDTF">2022-10-27T01:59:08Z</dcterms:modified>
</cp:coreProperties>
</file>