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90" r:id="rId2"/>
    <p:sldId id="332" r:id="rId3"/>
    <p:sldId id="346" r:id="rId4"/>
    <p:sldId id="347" r:id="rId5"/>
    <p:sldId id="348" r:id="rId6"/>
    <p:sldId id="351" r:id="rId7"/>
    <p:sldId id="350" r:id="rId8"/>
    <p:sldId id="353" r:id="rId9"/>
    <p:sldId id="352" r:id="rId10"/>
    <p:sldId id="354" r:id="rId11"/>
    <p:sldId id="293" r:id="rId12"/>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Cambria Math" panose="02040503050406030204" pitchFamily="18" charset="0"/>
      <p:regular r:id="rId18"/>
    </p:embeddedFont>
    <p:embeddedFont>
      <p:font typeface="UTM Avo" panose="02040603050506020204" pitchFamily="18"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2CAE"/>
    <a:srgbClr val="FF7707"/>
    <a:srgbClr val="FFFFFF"/>
    <a:srgbClr val="FF8119"/>
    <a:srgbClr val="FFAF6C"/>
    <a:srgbClr val="FFFF99"/>
    <a:srgbClr val="404040"/>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0" autoAdjust="0"/>
    <p:restoredTop sz="94660"/>
  </p:normalViewPr>
  <p:slideViewPr>
    <p:cSldViewPr snapToGrid="0">
      <p:cViewPr varScale="1">
        <p:scale>
          <a:sx n="105" d="100"/>
          <a:sy n="105" d="100"/>
        </p:scale>
        <p:origin x="660"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UTM Avo" panose="02040603050506020204"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UTM Avo" panose="02040603050506020204" pitchFamily="18" charset="0"/>
              </a:defRPr>
            </a:lvl1pPr>
          </a:lstStyle>
          <a:p>
            <a:fld id="{517DB2B6-EF5C-4A95-BBCC-848547D0CB1E}" type="datetimeFigureOut">
              <a:rPr lang="en-US" smtClean="0"/>
              <a:pPr/>
              <a:t>10/27/2022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UTM Avo" panose="02040603050506020204"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UTM Avo" panose="02040603050506020204" pitchFamily="18" charset="0"/>
              </a:defRPr>
            </a:lvl1pPr>
          </a:lstStyle>
          <a:p>
            <a:fld id="{22E26114-8A8F-4341-BB72-18F68570C651}" type="slidenum">
              <a:rPr lang="en-US" smtClean="0"/>
              <a:pPr/>
              <a:t>‹#›</a:t>
            </a:fld>
            <a:endParaRPr lang="en-US" dirty="0"/>
          </a:p>
        </p:txBody>
      </p:sp>
    </p:spTree>
    <p:extLst>
      <p:ext uri="{BB962C8B-B14F-4D97-AF65-F5344CB8AC3E}">
        <p14:creationId xmlns:p14="http://schemas.microsoft.com/office/powerpoint/2010/main" val="2112668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UTM Avo" panose="02040603050506020204" pitchFamily="18" charset="0"/>
        <a:ea typeface="+mn-ea"/>
        <a:cs typeface="+mn-cs"/>
      </a:defRPr>
    </a:lvl1pPr>
    <a:lvl2pPr marL="457200" algn="l" defTabSz="914400" rtl="0" eaLnBrk="1" latinLnBrk="0" hangingPunct="1">
      <a:defRPr sz="1200" kern="1200">
        <a:solidFill>
          <a:schemeClr val="tx1"/>
        </a:solidFill>
        <a:latin typeface="UTM Avo" panose="02040603050506020204" pitchFamily="18" charset="0"/>
        <a:ea typeface="+mn-ea"/>
        <a:cs typeface="+mn-cs"/>
      </a:defRPr>
    </a:lvl2pPr>
    <a:lvl3pPr marL="914400" algn="l" defTabSz="914400" rtl="0" eaLnBrk="1" latinLnBrk="0" hangingPunct="1">
      <a:defRPr sz="1200" kern="1200">
        <a:solidFill>
          <a:schemeClr val="tx1"/>
        </a:solidFill>
        <a:latin typeface="UTM Avo" panose="02040603050506020204" pitchFamily="18" charset="0"/>
        <a:ea typeface="+mn-ea"/>
        <a:cs typeface="+mn-cs"/>
      </a:defRPr>
    </a:lvl3pPr>
    <a:lvl4pPr marL="1371600" algn="l" defTabSz="914400" rtl="0" eaLnBrk="1" latinLnBrk="0" hangingPunct="1">
      <a:defRPr sz="1200" kern="1200">
        <a:solidFill>
          <a:schemeClr val="tx1"/>
        </a:solidFill>
        <a:latin typeface="UTM Avo" panose="02040603050506020204" pitchFamily="18" charset="0"/>
        <a:ea typeface="+mn-ea"/>
        <a:cs typeface="+mn-cs"/>
      </a:defRPr>
    </a:lvl4pPr>
    <a:lvl5pPr marL="1828800" algn="l" defTabSz="914400" rtl="0" eaLnBrk="1" latinLnBrk="0" hangingPunct="1">
      <a:defRPr sz="1200" kern="1200">
        <a:solidFill>
          <a:schemeClr val="tx1"/>
        </a:solidFill>
        <a:latin typeface="UTM Avo" panose="020406030505060202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10/27/2022</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798082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9"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10/27/2022</a:t>
            </a:fld>
            <a:endParaRPr lang="en-US"/>
          </a:p>
        </p:txBody>
      </p:sp>
      <p:sp>
        <p:nvSpPr>
          <p:cNvPr id="47" name="Google Shape;47;p1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pic>
        <p:nvPicPr>
          <p:cNvPr id="49" name="Google Shape;49;p11"/>
          <p:cNvPicPr preferRelativeResize="0"/>
          <p:nvPr/>
        </p:nvPicPr>
        <p:blipFill rotWithShape="1">
          <a:blip r:embed="rId2">
            <a:alphaModFix/>
          </a:blip>
          <a:srcRect/>
          <a:stretch/>
        </p:blipFill>
        <p:spPr>
          <a:xfrm>
            <a:off x="1" y="18651"/>
            <a:ext cx="12191999" cy="6820698"/>
          </a:xfrm>
          <a:prstGeom prst="rect">
            <a:avLst/>
          </a:prstGeom>
          <a:noFill/>
          <a:ln>
            <a:noFill/>
          </a:ln>
        </p:spPr>
      </p:pic>
    </p:spTree>
    <p:extLst>
      <p:ext uri="{BB962C8B-B14F-4D97-AF65-F5344CB8AC3E}">
        <p14:creationId xmlns:p14="http://schemas.microsoft.com/office/powerpoint/2010/main" val="2439977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10/27/2022</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441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10/27/2022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44433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8675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10/27/2022</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790776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10/27/2022</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046977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10/27/2022</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C49C48C4-D4C8-4CDF-B610-604A7471652D}"/>
              </a:ext>
            </a:extLst>
          </p:cNvPr>
          <p:cNvSpPr/>
          <p:nvPr userDrawn="1"/>
        </p:nvSpPr>
        <p:spPr>
          <a:xfrm>
            <a:off x="1105060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44510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10/27/2022</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Arial"/>
              <a:cs typeface="Arial"/>
              <a:sym typeface="Arial"/>
            </a:endParaRPr>
          </a:p>
        </p:txBody>
      </p:sp>
    </p:spTree>
    <p:extLst>
      <p:ext uri="{BB962C8B-B14F-4D97-AF65-F5344CB8AC3E}">
        <p14:creationId xmlns:p14="http://schemas.microsoft.com/office/powerpoint/2010/main" val="1621603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10/27/2022</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891234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10/27/2022</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426640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Tree>
    <p:extLst>
      <p:ext uri="{BB962C8B-B14F-4D97-AF65-F5344CB8AC3E}">
        <p14:creationId xmlns:p14="http://schemas.microsoft.com/office/powerpoint/2010/main" val="1970641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10/27/2022</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258507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10/27/2022</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53" r:id="rId5"/>
    <p:sldLayoutId id="2147483654" r:id="rId6"/>
    <p:sldLayoutId id="2147483655" r:id="rId7"/>
    <p:sldLayoutId id="2147483656" r:id="rId8"/>
    <p:sldLayoutId id="2147483657" r:id="rId9"/>
    <p:sldLayoutId id="2147483658" r:id="rId10"/>
    <p:sldLayoutId id="2147483649" r:id="rId11"/>
    <p:sldLayoutId id="2147483650" r:id="rId12"/>
    <p:sldLayoutId id="2147483652"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AC7166-F503-422D-BDE1-A83D50999971}"/>
              </a:ext>
            </a:extLst>
          </p:cNvPr>
          <p:cNvSpPr/>
          <p:nvPr/>
        </p:nvSpPr>
        <p:spPr>
          <a:xfrm>
            <a:off x="10068911" y="0"/>
            <a:ext cx="184858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TM Avo"/>
                <a:ea typeface="Cambria Math" panose="02040503050406030204" pitchFamily="18" charset="0"/>
                <a:cs typeface="+mn-cs"/>
              </a:rPr>
              <a:t>TOÁN 6</a:t>
            </a:r>
            <a:endParaRPr kumimoji="0" lang="en-US" sz="36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Cambria Math" panose="02040503050406030204" pitchFamily="18" charset="0"/>
              <a:cs typeface="+mn-cs"/>
            </a:endParaRPr>
          </a:p>
        </p:txBody>
      </p:sp>
      <p:sp>
        <p:nvSpPr>
          <p:cNvPr id="10" name="Google Shape;54;p1">
            <a:extLst>
              <a:ext uri="{FF2B5EF4-FFF2-40B4-BE49-F238E27FC236}">
                <a16:creationId xmlns:a16="http://schemas.microsoft.com/office/drawing/2014/main" id="{53DE932C-97F4-4C5F-AB8E-16439751F019}"/>
              </a:ext>
            </a:extLst>
          </p:cNvPr>
          <p:cNvSpPr txBox="1">
            <a:spLocks noGrp="1"/>
          </p:cNvSpPr>
          <p:nvPr>
            <p:ph type="ctrTitle" idx="4294967295"/>
          </p:nvPr>
        </p:nvSpPr>
        <p:spPr>
          <a:xfrm>
            <a:off x="-524120" y="2815268"/>
            <a:ext cx="13235781" cy="2467154"/>
          </a:xfrm>
          <a:prstGeom prst="rect">
            <a:avLst/>
          </a:prstGeom>
          <a:noFill/>
          <a:ln>
            <a:noFill/>
          </a:ln>
        </p:spPr>
        <p:txBody>
          <a:bodyPr spcFirstLastPara="1" wrap="square" lIns="91425" tIns="45700" rIns="91425" bIns="45700" anchor="b" anchorCtr="0">
            <a:noAutofit/>
          </a:bodyPr>
          <a:lstStyle/>
          <a:p>
            <a:pPr marL="0" lvl="0" indent="0" algn="ctr" rtl="0">
              <a:lnSpc>
                <a:spcPct val="150000"/>
              </a:lnSpc>
              <a:spcBef>
                <a:spcPts val="0"/>
              </a:spcBef>
              <a:spcAft>
                <a:spcPts val="0"/>
              </a:spcAft>
              <a:buClr>
                <a:schemeClr val="dk1"/>
              </a:buClr>
              <a:buSzPts val="990"/>
              <a:buFont typeface="Arial"/>
              <a:buNone/>
            </a:pPr>
            <a:r>
              <a:rPr lang="en-US" sz="5200" b="1" err="1">
                <a:solidFill>
                  <a:srgbClr val="002060"/>
                </a:solidFill>
                <a:latin typeface="UTM Avo" panose="02040603050506020204" pitchFamily="18" charset="0"/>
              </a:rPr>
              <a:t>Tuần</a:t>
            </a:r>
            <a:r>
              <a:rPr lang="en-US" sz="5200" b="1">
                <a:solidFill>
                  <a:srgbClr val="002060"/>
                </a:solidFill>
                <a:latin typeface="UTM Avo" panose="02040603050506020204" pitchFamily="18" charset="0"/>
              </a:rPr>
              <a:t> </a:t>
            </a:r>
            <a:r>
              <a:rPr lang="en-SG" sz="5200" b="1">
                <a:solidFill>
                  <a:srgbClr val="002060"/>
                </a:solidFill>
                <a:latin typeface="UTM Avo" panose="02040603050506020204" pitchFamily="18" charset="0"/>
              </a:rPr>
              <a:t>35</a:t>
            </a:r>
            <a:endParaRPr sz="5200" b="1" dirty="0">
              <a:solidFill>
                <a:srgbClr val="002060"/>
              </a:solidFill>
              <a:latin typeface="UTM Avo" panose="02040603050506020204" pitchFamily="18" charset="0"/>
            </a:endParaRPr>
          </a:p>
          <a:p>
            <a:pPr algn="ctr" defTabSz="914377">
              <a:lnSpc>
                <a:spcPct val="150000"/>
              </a:lnSpc>
              <a:defRPr/>
            </a:pPr>
            <a:r>
              <a:rPr lang="en-US" sz="5200" b="1">
                <a:solidFill>
                  <a:srgbClr val="FF0000"/>
                </a:solidFill>
                <a:latin typeface="UTM Avo" panose="02040603050506020204" pitchFamily="18" charset="0"/>
                <a:cs typeface="Arial" panose="020B0604020202020204" pitchFamily="34" charset="0"/>
              </a:rPr>
              <a:t>Chủ đề 3: </a:t>
            </a:r>
            <a:r>
              <a:rPr lang="en-US" sz="5200" b="1">
                <a:solidFill>
                  <a:srgbClr val="FF0000"/>
                </a:solidFill>
                <a:latin typeface="UTM Avo" panose="02040603050506020204" pitchFamily="18" charset="0"/>
              </a:rPr>
              <a:t>Sắp xếp thành các</a:t>
            </a:r>
            <a:br>
              <a:rPr lang="en-US" sz="5200" b="1">
                <a:solidFill>
                  <a:srgbClr val="FF0000"/>
                </a:solidFill>
                <a:latin typeface="UTM Avo" panose="02040603050506020204" pitchFamily="18" charset="0"/>
              </a:rPr>
            </a:br>
            <a:r>
              <a:rPr lang="en-US" sz="5200" b="1">
                <a:solidFill>
                  <a:srgbClr val="FF0000"/>
                </a:solidFill>
                <a:latin typeface="UTM Avo" panose="02040603050506020204" pitchFamily="18" charset="0"/>
              </a:rPr>
              <a:t>vị trí thẳng hàng</a:t>
            </a:r>
            <a:r>
              <a:rPr lang="en-US" sz="5200" b="1">
                <a:solidFill>
                  <a:srgbClr val="FF0000"/>
                </a:solidFill>
                <a:latin typeface="UTM Avo" panose="02040603050506020204" pitchFamily="18" charset="0"/>
                <a:cs typeface="Arial" panose="020B0604020202020204" pitchFamily="34" charset="0"/>
              </a:rPr>
              <a:t> – </a:t>
            </a:r>
            <a:r>
              <a:rPr lang="en-US" sz="5200" b="1" err="1">
                <a:solidFill>
                  <a:srgbClr val="FF0000"/>
                </a:solidFill>
                <a:latin typeface="UTM Avo" panose="02040603050506020204" pitchFamily="18" charset="0"/>
                <a:cs typeface="Arial" panose="020B0604020202020204" pitchFamily="34" charset="0"/>
              </a:rPr>
              <a:t>Tiết</a:t>
            </a:r>
            <a:r>
              <a:rPr lang="en-US" sz="5200" b="1">
                <a:solidFill>
                  <a:srgbClr val="FF0000"/>
                </a:solidFill>
                <a:latin typeface="UTM Avo" panose="02040603050506020204" pitchFamily="18" charset="0"/>
                <a:cs typeface="Arial" panose="020B0604020202020204" pitchFamily="34" charset="0"/>
              </a:rPr>
              <a:t> 2</a:t>
            </a:r>
            <a:endParaRPr lang="en-US" sz="5200"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276D6D3B-F6B5-4CD3-AD73-5FB9391F33CB}"/>
              </a:ext>
            </a:extLst>
          </p:cNvPr>
          <p:cNvSpPr/>
          <p:nvPr/>
        </p:nvSpPr>
        <p:spPr>
          <a:xfrm>
            <a:off x="10926517" y="634294"/>
            <a:ext cx="990977" cy="461665"/>
          </a:xfrm>
          <a:prstGeom prst="rect">
            <a:avLst/>
          </a:prstGeom>
        </p:spPr>
        <p:txBody>
          <a:bodyPr wrap="none">
            <a:spAutoFit/>
          </a:bodyPr>
          <a:lstStyle/>
          <a:p>
            <a:pPr algn="ctr"/>
            <a:r>
              <a:rPr lang="en-US" sz="240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endPar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1835487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60;p40">
            <a:extLst>
              <a:ext uri="{FF2B5EF4-FFF2-40B4-BE49-F238E27FC236}">
                <a16:creationId xmlns:a16="http://schemas.microsoft.com/office/drawing/2014/main" id="{F31B04E6-0084-0508-A0D3-86CA6B9CDCF4}"/>
              </a:ext>
            </a:extLst>
          </p:cNvPr>
          <p:cNvSpPr txBox="1">
            <a:spLocks/>
          </p:cNvSpPr>
          <p:nvPr/>
        </p:nvSpPr>
        <p:spPr>
          <a:xfrm>
            <a:off x="599089" y="1181349"/>
            <a:ext cx="10456593" cy="636493"/>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4000" b="1">
                <a:solidFill>
                  <a:srgbClr val="C00000"/>
                </a:solidFill>
                <a:latin typeface="UTM Avo" panose="02040603050506020204" pitchFamily="18" charset="0"/>
                <a:cs typeface="Times New Roman" panose="02020603050405020304" pitchFamily="18" charset="0"/>
              </a:rPr>
              <a:t>ÔN TẬP</a:t>
            </a:r>
            <a:endParaRPr lang="en-US" sz="4000" dirty="0">
              <a:solidFill>
                <a:srgbClr val="C00000"/>
              </a:solidFill>
              <a:latin typeface="UTM Avo" panose="0204060305050602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4397E53-1525-7D56-4750-500B850EADD9}"/>
              </a:ext>
            </a:extLst>
          </p:cNvPr>
          <p:cNvSpPr txBox="1"/>
          <p:nvPr/>
        </p:nvSpPr>
        <p:spPr>
          <a:xfrm>
            <a:off x="647581" y="2066144"/>
            <a:ext cx="8165494" cy="769441"/>
          </a:xfrm>
          <a:prstGeom prst="rect">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2200" b="1" dirty="0" err="1">
                <a:solidFill>
                  <a:srgbClr val="C00000"/>
                </a:solidFill>
                <a:latin typeface="UTM Avo" panose="02040603050506020204" pitchFamily="18" charset="0"/>
                <a:cs typeface="Times New Roman" panose="02020603050405020304" pitchFamily="18" charset="0"/>
              </a:rPr>
              <a:t>Việc</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các</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hành</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tinh</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xếp</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thẳng</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hàng</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được</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xem</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là</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một</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trong</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các</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hiện</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tượng</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đặc</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biệt</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trong</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thiên</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văn</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học</a:t>
            </a:r>
            <a:r>
              <a:rPr lang="en-US" sz="2200" b="1" dirty="0">
                <a:solidFill>
                  <a:srgbClr val="C00000"/>
                </a:solidFill>
                <a:latin typeface="UTM Avo" panose="02040603050506020204" pitchFamily="18" charset="0"/>
                <a:cs typeface="Times New Roman" panose="02020603050405020304" pitchFamily="18" charset="0"/>
              </a:rPr>
              <a:t>. </a:t>
            </a:r>
            <a:endParaRPr lang="vi-VN" sz="2200" b="1" dirty="0">
              <a:solidFill>
                <a:srgbClr val="C0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4526C3A-F22F-CB3F-098A-FDF0FC253ACD}"/>
              </a:ext>
            </a:extLst>
          </p:cNvPr>
          <p:cNvSpPr txBox="1"/>
          <p:nvPr/>
        </p:nvSpPr>
        <p:spPr>
          <a:xfrm>
            <a:off x="2964030" y="3226183"/>
            <a:ext cx="8461586" cy="1107996"/>
          </a:xfrm>
          <a:prstGeom prst="rect">
            <a:avLst/>
          </a:prstGeom>
          <a:solidFill>
            <a:schemeClr val="accent5">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2200" b="1" dirty="0">
                <a:solidFill>
                  <a:srgbClr val="C00000"/>
                </a:solidFill>
                <a:latin typeface="+mj-lt"/>
                <a:cs typeface="Times New Roman" panose="02020603050405020304" pitchFamily="18" charset="0"/>
              </a:rPr>
              <a:t>Đ</a:t>
            </a:r>
            <a:r>
              <a:rPr lang="vi-VN" sz="2200" b="1" dirty="0">
                <a:solidFill>
                  <a:srgbClr val="C00000"/>
                </a:solidFill>
                <a:latin typeface="+mj-lt"/>
                <a:cs typeface="Times New Roman" panose="02020603050405020304" pitchFamily="18" charset="0"/>
              </a:rPr>
              <a:t>ảm bảo tính công bằng cho mọi người.</a:t>
            </a:r>
            <a:endParaRPr lang="en-US" sz="2200" b="1" dirty="0">
              <a:solidFill>
                <a:srgbClr val="C00000"/>
              </a:solidFill>
              <a:latin typeface="+mj-lt"/>
              <a:cs typeface="Times New Roman" panose="02020603050405020304" pitchFamily="18" charset="0"/>
            </a:endParaRPr>
          </a:p>
          <a:p>
            <a:pPr algn="just"/>
            <a:r>
              <a:rPr lang="vi-VN" sz="2200" b="1" dirty="0">
                <a:solidFill>
                  <a:srgbClr val="C00000"/>
                </a:solidFill>
                <a:latin typeface="+mj-lt"/>
                <a:cs typeface="Times New Roman" panose="02020603050405020304" pitchFamily="18" charset="0"/>
              </a:rPr>
              <a:t>Hãy rèn luyện thói quen tôn trọng việc xếp hàng trật tự nơi công cộng.</a:t>
            </a:r>
            <a:r>
              <a:rPr lang="en-US" sz="2200" b="1" dirty="0">
                <a:solidFill>
                  <a:srgbClr val="C00000"/>
                </a:solidFill>
                <a:latin typeface="+mj-lt"/>
                <a:cs typeface="Times New Roman" panose="02020603050405020304" pitchFamily="18" charset="0"/>
              </a:rPr>
              <a:t> </a:t>
            </a:r>
            <a:endParaRPr lang="vi-VN" sz="2200" b="1" dirty="0">
              <a:solidFill>
                <a:srgbClr val="C00000"/>
              </a:solidFill>
              <a:latin typeface="+mj-lt"/>
              <a:cs typeface="Times New Roman" panose="02020603050405020304" pitchFamily="18" charset="0"/>
            </a:endParaRPr>
          </a:p>
        </p:txBody>
      </p:sp>
      <p:sp>
        <p:nvSpPr>
          <p:cNvPr id="5" name="TextBox 4">
            <a:extLst>
              <a:ext uri="{FF2B5EF4-FFF2-40B4-BE49-F238E27FC236}">
                <a16:creationId xmlns:a16="http://schemas.microsoft.com/office/drawing/2014/main" id="{9B2CDD70-1680-2B7C-6899-76DED342644B}"/>
              </a:ext>
            </a:extLst>
          </p:cNvPr>
          <p:cNvSpPr txBox="1"/>
          <p:nvPr/>
        </p:nvSpPr>
        <p:spPr>
          <a:xfrm>
            <a:off x="823071" y="4816727"/>
            <a:ext cx="8461586" cy="1446550"/>
          </a:xfrm>
          <a:prstGeom prst="rect">
            <a:avLst/>
          </a:prstGeom>
          <a:solidFill>
            <a:schemeClr val="accent4">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2200" b="1" dirty="0" err="1">
                <a:solidFill>
                  <a:srgbClr val="C00000"/>
                </a:solidFill>
                <a:latin typeface="UTM Avo" panose="02040603050506020204" pitchFamily="18" charset="0"/>
                <a:cs typeface="Times New Roman" panose="02020603050405020304" pitchFamily="18" charset="0"/>
              </a:rPr>
              <a:t>Trong</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hội</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họa</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việc</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sắp</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xếp</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thành</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vị</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trí</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thẳng</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hàng</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cung</a:t>
            </a:r>
            <a:r>
              <a:rPr lang="en-US" sz="2200" b="1" dirty="0">
                <a:solidFill>
                  <a:srgbClr val="C00000"/>
                </a:solidFill>
                <a:latin typeface="UTM Avo" panose="02040603050506020204" pitchFamily="18" charset="0"/>
                <a:cs typeface="Times New Roman" panose="02020603050405020304" pitchFamily="18" charset="0"/>
              </a:rPr>
              <a:t> </a:t>
            </a:r>
            <a:r>
              <a:rPr lang="en-US" sz="2200" b="1" err="1">
                <a:solidFill>
                  <a:srgbClr val="C00000"/>
                </a:solidFill>
                <a:latin typeface="UTM Avo" panose="02040603050506020204" pitchFamily="18" charset="0"/>
                <a:cs typeface="Times New Roman" panose="02020603050405020304" pitchFamily="18" charset="0"/>
              </a:rPr>
              <a:t>là</a:t>
            </a:r>
            <a:r>
              <a:rPr lang="en-US" sz="2200" b="1">
                <a:solidFill>
                  <a:srgbClr val="C00000"/>
                </a:solidFill>
                <a:latin typeface="UTM Avo" panose="02040603050506020204" pitchFamily="18" charset="0"/>
                <a:cs typeface="Times New Roman" panose="02020603050405020304" pitchFamily="18" charset="0"/>
              </a:rPr>
              <a:t> một </a:t>
            </a:r>
            <a:r>
              <a:rPr lang="en-US" sz="2200" b="1" dirty="0" err="1">
                <a:solidFill>
                  <a:srgbClr val="C00000"/>
                </a:solidFill>
                <a:latin typeface="UTM Avo" panose="02040603050506020204" pitchFamily="18" charset="0"/>
                <a:cs typeface="Times New Roman" panose="02020603050405020304" pitchFamily="18" charset="0"/>
              </a:rPr>
              <a:t>trong</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những</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yếu</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tố</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quan</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trọng</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trong</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luật</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phối</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cảnh</a:t>
            </a:r>
            <a:r>
              <a:rPr lang="en-US" sz="2200" b="1" dirty="0">
                <a:solidFill>
                  <a:srgbClr val="C00000"/>
                </a:solidFill>
                <a:latin typeface="UTM Avo" panose="02040603050506020204" pitchFamily="18" charset="0"/>
                <a:cs typeface="Times New Roman" panose="02020603050405020304" pitchFamily="18" charset="0"/>
              </a:rPr>
              <a:t>, dung </a:t>
            </a:r>
            <a:r>
              <a:rPr lang="en-US" sz="2200" b="1" dirty="0" err="1">
                <a:solidFill>
                  <a:srgbClr val="C00000"/>
                </a:solidFill>
                <a:latin typeface="UTM Avo" panose="02040603050506020204" pitchFamily="18" charset="0"/>
                <a:cs typeface="Times New Roman" panose="02020603050405020304" pitchFamily="18" charset="0"/>
              </a:rPr>
              <a:t>để</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xác</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định</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phối</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cảnh</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của</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mọi</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vật</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trong</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không</a:t>
            </a:r>
            <a:r>
              <a:rPr lang="en-US" sz="2200" b="1" dirty="0">
                <a:solidFill>
                  <a:srgbClr val="C00000"/>
                </a:solidFill>
                <a:latin typeface="UTM Avo" panose="02040603050506020204" pitchFamily="18" charset="0"/>
                <a:cs typeface="Times New Roman" panose="02020603050405020304" pitchFamily="18" charset="0"/>
              </a:rPr>
              <a:t> </a:t>
            </a:r>
            <a:r>
              <a:rPr lang="en-US" sz="2200" b="1" dirty="0" err="1">
                <a:solidFill>
                  <a:srgbClr val="C00000"/>
                </a:solidFill>
                <a:latin typeface="UTM Avo" panose="02040603050506020204" pitchFamily="18" charset="0"/>
                <a:cs typeface="Times New Roman" panose="02020603050405020304" pitchFamily="18" charset="0"/>
              </a:rPr>
              <a:t>gian</a:t>
            </a:r>
            <a:r>
              <a:rPr lang="en-US" sz="2200" b="1" dirty="0">
                <a:solidFill>
                  <a:srgbClr val="C00000"/>
                </a:solidFill>
                <a:latin typeface="UTM Avo" panose="02040603050506020204" pitchFamily="18" charset="0"/>
                <a:cs typeface="Times New Roman" panose="02020603050405020304" pitchFamily="18" charset="0"/>
              </a:rPr>
              <a:t>.</a:t>
            </a:r>
            <a:endParaRPr lang="vi-VN" sz="2200" b="1" dirty="0">
              <a:solidFill>
                <a:srgbClr val="C00000"/>
              </a:solidFill>
              <a:latin typeface="Times New Roman" panose="02020603050405020304" pitchFamily="18" charset="0"/>
              <a:cs typeface="Times New Roman" panose="02020603050405020304" pitchFamily="18" charset="0"/>
            </a:endParaRPr>
          </a:p>
        </p:txBody>
      </p:sp>
      <p:pic>
        <p:nvPicPr>
          <p:cNvPr id="6" name="Picture 2" descr="Vẽ một bức tranh 1 điểm tụ về phòng khách - Mỹ thuật Lớp 7 - Bài tập Mỹ  thuật Lớp 7 - Giải bài tập Mỹ thuật Lớp 7 | Lazi.vn -">
            <a:extLst>
              <a:ext uri="{FF2B5EF4-FFF2-40B4-BE49-F238E27FC236}">
                <a16:creationId xmlns:a16="http://schemas.microsoft.com/office/drawing/2014/main" id="{4B9FCF13-33E3-9EFD-573D-3324431DE4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8846" y="4816727"/>
            <a:ext cx="2145574" cy="148952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descr="A picture containing text, person, people&#10;&#10;Description automatically generated">
            <a:extLst>
              <a:ext uri="{FF2B5EF4-FFF2-40B4-BE49-F238E27FC236}">
                <a16:creationId xmlns:a16="http://schemas.microsoft.com/office/drawing/2014/main" id="{232D090B-0503-77D4-D458-774F02F1033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9917"/>
          <a:stretch/>
        </p:blipFill>
        <p:spPr>
          <a:xfrm>
            <a:off x="647580" y="2968464"/>
            <a:ext cx="2316450" cy="1623434"/>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59C3C082-89F5-2DC0-8392-65DCD406041A}"/>
              </a:ext>
            </a:extLst>
          </p:cNvPr>
          <p:cNvPicPr>
            <a:picLocks noChangeAspect="1"/>
          </p:cNvPicPr>
          <p:nvPr/>
        </p:nvPicPr>
        <p:blipFill rotWithShape="1">
          <a:blip r:embed="rId4">
            <a:extLst>
              <a:ext uri="{28A0092B-C50C-407E-A947-70E740481C1C}">
                <a14:useLocalDpi xmlns:a14="http://schemas.microsoft.com/office/drawing/2010/main" val="0"/>
              </a:ext>
            </a:extLst>
          </a:blip>
          <a:srcRect l="47351" t="14460" r="3266" b="61123"/>
          <a:stretch/>
        </p:blipFill>
        <p:spPr>
          <a:xfrm>
            <a:off x="8813075" y="1579252"/>
            <a:ext cx="2908409" cy="1566000"/>
          </a:xfrm>
          <a:prstGeom prst="rect">
            <a:avLst/>
          </a:prstGeom>
        </p:spPr>
      </p:pic>
    </p:spTree>
    <p:extLst>
      <p:ext uri="{BB962C8B-B14F-4D97-AF65-F5344CB8AC3E}">
        <p14:creationId xmlns:p14="http://schemas.microsoft.com/office/powerpoint/2010/main" val="1274429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righ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421167B2-B9C0-4A1A-B847-1459A6305C33}"/>
              </a:ext>
            </a:extLst>
          </p:cNvPr>
          <p:cNvSpPr txBox="1">
            <a:spLocks/>
          </p:cNvSpPr>
          <p:nvPr/>
        </p:nvSpPr>
        <p:spPr>
          <a:xfrm>
            <a:off x="1940315" y="2866322"/>
            <a:ext cx="9144000" cy="8985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TM Avo" panose="02040603050506020204" pitchFamily="18" charset="0"/>
                <a:ea typeface="+mj-ea"/>
                <a:cs typeface="+mj-cs"/>
              </a:defRPr>
            </a:lvl1pPr>
          </a:lstStyle>
          <a:p>
            <a:r>
              <a:rPr lang="en-US" sz="4800" b="1" dirty="0">
                <a:solidFill>
                  <a:srgbClr val="FF8119"/>
                </a:solidFill>
              </a:rPr>
              <a:t>Hoc10 </a:t>
            </a:r>
            <a:r>
              <a:rPr lang="en-US" sz="4800" b="1" dirty="0" err="1">
                <a:solidFill>
                  <a:srgbClr val="FF8119"/>
                </a:solidFill>
              </a:rPr>
              <a:t>chúc</a:t>
            </a:r>
            <a:r>
              <a:rPr lang="en-US" sz="4800" b="1" dirty="0">
                <a:solidFill>
                  <a:srgbClr val="FF8119"/>
                </a:solidFill>
              </a:rPr>
              <a:t> </a:t>
            </a:r>
            <a:r>
              <a:rPr lang="en-US" sz="4800" b="1" dirty="0" err="1">
                <a:solidFill>
                  <a:srgbClr val="FF8119"/>
                </a:solidFill>
              </a:rPr>
              <a:t>các</a:t>
            </a:r>
            <a:r>
              <a:rPr lang="en-US" sz="4800" b="1" dirty="0">
                <a:solidFill>
                  <a:srgbClr val="FF8119"/>
                </a:solidFill>
              </a:rPr>
              <a:t> </a:t>
            </a:r>
            <a:r>
              <a:rPr lang="en-US" sz="4800" b="1" dirty="0" err="1">
                <a:solidFill>
                  <a:srgbClr val="FF8119"/>
                </a:solidFill>
              </a:rPr>
              <a:t>em</a:t>
            </a:r>
            <a:r>
              <a:rPr lang="en-US" sz="4800" b="1" dirty="0">
                <a:solidFill>
                  <a:srgbClr val="FF8119"/>
                </a:solidFill>
              </a:rPr>
              <a:t> </a:t>
            </a:r>
            <a:r>
              <a:rPr lang="en-US" sz="4800" b="1" dirty="0" err="1">
                <a:solidFill>
                  <a:srgbClr val="FF8119"/>
                </a:solidFill>
              </a:rPr>
              <a:t>học</a:t>
            </a:r>
            <a:r>
              <a:rPr lang="en-US" sz="4800" b="1" dirty="0">
                <a:solidFill>
                  <a:srgbClr val="FF8119"/>
                </a:solidFill>
              </a:rPr>
              <a:t> </a:t>
            </a:r>
            <a:r>
              <a:rPr lang="en-US" sz="4800" b="1" dirty="0" err="1">
                <a:solidFill>
                  <a:srgbClr val="FF8119"/>
                </a:solidFill>
              </a:rPr>
              <a:t>tốt</a:t>
            </a:r>
            <a:r>
              <a:rPr lang="en-US" sz="4800" b="1" dirty="0">
                <a:solidFill>
                  <a:srgbClr val="FF8119"/>
                </a:solidFill>
              </a:rPr>
              <a:t>!</a:t>
            </a:r>
          </a:p>
        </p:txBody>
      </p:sp>
    </p:spTree>
    <p:extLst>
      <p:ext uri="{BB962C8B-B14F-4D97-AF65-F5344CB8AC3E}">
        <p14:creationId xmlns:p14="http://schemas.microsoft.com/office/powerpoint/2010/main" val="2957143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460;p40">
            <a:extLst>
              <a:ext uri="{FF2B5EF4-FFF2-40B4-BE49-F238E27FC236}">
                <a16:creationId xmlns:a16="http://schemas.microsoft.com/office/drawing/2014/main" id="{AC8A4A7B-77FD-4420-9914-ADEE949F2C55}"/>
              </a:ext>
            </a:extLst>
          </p:cNvPr>
          <p:cNvSpPr txBox="1">
            <a:spLocks/>
          </p:cNvSpPr>
          <p:nvPr/>
        </p:nvSpPr>
        <p:spPr>
          <a:xfrm>
            <a:off x="7949021" y="280943"/>
            <a:ext cx="4242979" cy="636493"/>
          </a:xfrm>
          <a:prstGeom prst="rect">
            <a:avLst/>
          </a:prstGeom>
          <a:solidFill>
            <a:schemeClr val="accent6">
              <a:lumMod val="20000"/>
              <a:lumOff val="80000"/>
            </a:schemeClr>
          </a:solidFill>
        </p:spPr>
        <p:style>
          <a:lnRef idx="3">
            <a:schemeClr val="lt1"/>
          </a:lnRef>
          <a:fillRef idx="1">
            <a:schemeClr val="accent4"/>
          </a:fillRef>
          <a:effectRef idx="1">
            <a:schemeClr val="accent4"/>
          </a:effectRef>
          <a:fontRef idx="minor">
            <a:schemeClr val="lt1"/>
          </a:fontRef>
        </p:style>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4000" b="1">
                <a:solidFill>
                  <a:srgbClr val="C00000"/>
                </a:solidFill>
                <a:latin typeface="UTM Avo" panose="02040603050506020204" pitchFamily="18" charset="0"/>
                <a:cs typeface="Times New Roman" panose="02020603050405020304" pitchFamily="18" charset="0"/>
              </a:rPr>
              <a:t>KHỞI ĐỘNG</a:t>
            </a:r>
            <a:endParaRPr lang="en-US" sz="4000" dirty="0">
              <a:solidFill>
                <a:srgbClr val="C00000"/>
              </a:solidFill>
              <a:latin typeface="UTM Avo" panose="02040603050506020204" pitchFamily="18" charset="0"/>
              <a:cs typeface="Times New Roman" panose="02020603050405020304" pitchFamily="18" charset="0"/>
            </a:endParaRPr>
          </a:p>
        </p:txBody>
      </p:sp>
      <p:pic>
        <p:nvPicPr>
          <p:cNvPr id="8" name="Picture 7" descr="A picture containing tree, outdoor&#10;&#10;Description automatically generated">
            <a:extLst>
              <a:ext uri="{FF2B5EF4-FFF2-40B4-BE49-F238E27FC236}">
                <a16:creationId xmlns:a16="http://schemas.microsoft.com/office/drawing/2014/main" id="{132F1420-7C89-6E4D-FB00-ADE681FA6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62" y="1343909"/>
            <a:ext cx="4699704" cy="4699704"/>
          </a:xfrm>
          <a:prstGeom prst="rect">
            <a:avLst/>
          </a:prstGeom>
        </p:spPr>
      </p:pic>
      <p:pic>
        <p:nvPicPr>
          <p:cNvPr id="10" name="Picture 9" descr="A picture containing toy, doll&#10;&#10;Description automatically generated">
            <a:extLst>
              <a:ext uri="{FF2B5EF4-FFF2-40B4-BE49-F238E27FC236}">
                <a16:creationId xmlns:a16="http://schemas.microsoft.com/office/drawing/2014/main" id="{9F6C6BC8-0D32-275B-7747-34E459E8B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7845" y="3261188"/>
            <a:ext cx="2829810" cy="2829810"/>
          </a:xfrm>
          <a:prstGeom prst="rect">
            <a:avLst/>
          </a:prstGeom>
        </p:spPr>
      </p:pic>
      <p:pic>
        <p:nvPicPr>
          <p:cNvPr id="4" name="Picture 3" descr="A picture containing doll, toy&#10;&#10;Description automatically generated">
            <a:extLst>
              <a:ext uri="{FF2B5EF4-FFF2-40B4-BE49-F238E27FC236}">
                <a16:creationId xmlns:a16="http://schemas.microsoft.com/office/drawing/2014/main" id="{F43F9ED6-F2BC-844D-8161-61FB66B748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9690" y="3408587"/>
            <a:ext cx="2850223" cy="2850223"/>
          </a:xfrm>
          <a:prstGeom prst="rect">
            <a:avLst/>
          </a:prstGeom>
        </p:spPr>
      </p:pic>
      <p:sp>
        <p:nvSpPr>
          <p:cNvPr id="11" name="Speech Bubble: Rectangle 10">
            <a:extLst>
              <a:ext uri="{FF2B5EF4-FFF2-40B4-BE49-F238E27FC236}">
                <a16:creationId xmlns:a16="http://schemas.microsoft.com/office/drawing/2014/main" id="{1109DE3E-6074-AA7F-3962-3AE39DA326AA}"/>
              </a:ext>
            </a:extLst>
          </p:cNvPr>
          <p:cNvSpPr/>
          <p:nvPr/>
        </p:nvSpPr>
        <p:spPr>
          <a:xfrm>
            <a:off x="5712823" y="1343909"/>
            <a:ext cx="2438400" cy="1593669"/>
          </a:xfrm>
          <a:prstGeom prst="wedgeRectCallout">
            <a:avLst>
              <a:gd name="adj1" fmla="val -1828"/>
              <a:gd name="adj2" fmla="val 72883"/>
            </a:avLst>
          </a:prstGeom>
          <a:solidFill>
            <a:schemeClr val="accent4">
              <a:lumMod val="40000"/>
              <a:lumOff val="60000"/>
              <a:alpha val="5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Đố</a:t>
            </a:r>
            <a:r>
              <a:rPr lang="en-US" sz="16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Bin </a:t>
            </a:r>
            <a:r>
              <a:rPr lang="en-US" sz="16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tìm</a:t>
            </a:r>
            <a:r>
              <a:rPr lang="en-US" sz="16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16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được</a:t>
            </a:r>
            <a:r>
              <a:rPr lang="en-US" sz="16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3 </a:t>
            </a:r>
            <a:r>
              <a:rPr lang="en-US" sz="16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cây</a:t>
            </a:r>
            <a:r>
              <a:rPr lang="en-US" sz="16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16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cột</a:t>
            </a:r>
            <a:r>
              <a:rPr lang="en-US" sz="16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16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đèn</a:t>
            </a:r>
            <a:r>
              <a:rPr lang="en-US" sz="16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16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điện</a:t>
            </a:r>
            <a:r>
              <a:rPr lang="en-US" sz="16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16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được</a:t>
            </a:r>
            <a:r>
              <a:rPr lang="en-US" sz="16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16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sắp</a:t>
            </a:r>
            <a:r>
              <a:rPr lang="en-US" sz="16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16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xếp</a:t>
            </a:r>
            <a:r>
              <a:rPr lang="en-US" sz="16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16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thẳng</a:t>
            </a:r>
            <a:r>
              <a:rPr lang="en-US" sz="16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16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hàng</a:t>
            </a:r>
            <a:r>
              <a:rPr lang="en-US" sz="16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16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đó</a:t>
            </a:r>
            <a:r>
              <a:rPr lang="en-US" sz="1600" dirty="0">
                <a:solidFill>
                  <a:srgbClr val="002060"/>
                </a:solidFill>
                <a:latin typeface="UTM Avo" panose="02040603050506020204" pitchFamily="18" charset="0"/>
                <a:ea typeface="Calibri" panose="020F0502020204030204" pitchFamily="34" charset="0"/>
                <a:cs typeface="Times New Roman" panose="02020603050405020304" pitchFamily="18" charset="0"/>
              </a:rPr>
              <a:t>!</a:t>
            </a:r>
            <a:endParaRPr lang="en-US" sz="1600" dirty="0">
              <a:solidFill>
                <a:srgbClr val="002060"/>
              </a:solidFill>
              <a:effectLst/>
              <a:latin typeface="UTM Avo" panose="02040603050506020204" pitchFamily="18" charset="0"/>
              <a:ea typeface="Calibri" panose="020F0502020204030204" pitchFamily="34" charset="0"/>
              <a:cs typeface="Times New Roman" panose="02020603050405020304" pitchFamily="18" charset="0"/>
            </a:endParaRPr>
          </a:p>
        </p:txBody>
      </p:sp>
      <p:sp>
        <p:nvSpPr>
          <p:cNvPr id="14" name="Speech Bubble: Rectangle 13">
            <a:extLst>
              <a:ext uri="{FF2B5EF4-FFF2-40B4-BE49-F238E27FC236}">
                <a16:creationId xmlns:a16="http://schemas.microsoft.com/office/drawing/2014/main" id="{2C263531-B1FF-300D-070B-66D9B430EA52}"/>
              </a:ext>
            </a:extLst>
          </p:cNvPr>
          <p:cNvSpPr/>
          <p:nvPr/>
        </p:nvSpPr>
        <p:spPr>
          <a:xfrm>
            <a:off x="8595360" y="1338809"/>
            <a:ext cx="2438400" cy="1593669"/>
          </a:xfrm>
          <a:prstGeom prst="wedgeRectCallout">
            <a:avLst>
              <a:gd name="adj1" fmla="val -18614"/>
              <a:gd name="adj2" fmla="val 78347"/>
            </a:avLst>
          </a:prstGeom>
          <a:solidFill>
            <a:schemeClr val="accent4">
              <a:lumMod val="40000"/>
              <a:lumOff val="60000"/>
              <a:alpha val="5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err="1">
                <a:solidFill>
                  <a:srgbClr val="002060"/>
                </a:solidFill>
                <a:effectLst/>
                <a:latin typeface="UTM Avo" panose="02040603050506020204" pitchFamily="18" charset="0"/>
                <a:ea typeface="Calibri" panose="020F0502020204030204" pitchFamily="34" charset="0"/>
                <a:cs typeface="Times New Roman" panose="02020603050405020304" pitchFamily="18" charset="0"/>
              </a:rPr>
              <a:t>Tớ</a:t>
            </a:r>
            <a:r>
              <a:rPr lang="en-US" sz="1600" dirty="0">
                <a:solidFill>
                  <a:srgbClr val="002060"/>
                </a:solidFill>
                <a:effectLst/>
                <a:latin typeface="UTM Avo" panose="02040603050506020204" pitchFamily="18" charset="0"/>
                <a:ea typeface="Calibri" panose="020F0502020204030204" pitchFamily="34" charset="0"/>
                <a:cs typeface="Times New Roman" panose="02020603050405020304" pitchFamily="18" charset="0"/>
              </a:rPr>
              <a:t> </a:t>
            </a:r>
            <a:r>
              <a:rPr lang="en-US" sz="16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biết</a:t>
            </a:r>
            <a:r>
              <a:rPr lang="en-US" sz="16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16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rồi</a:t>
            </a:r>
            <a:r>
              <a:rPr lang="en-US" sz="16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Bo </a:t>
            </a:r>
            <a:r>
              <a:rPr lang="en-US" sz="16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ơi</a:t>
            </a:r>
            <a:r>
              <a:rPr lang="en-US" sz="16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16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Hôm</a:t>
            </a:r>
            <a:r>
              <a:rPr lang="en-US" sz="16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qua </a:t>
            </a:r>
            <a:r>
              <a:rPr lang="en-US" sz="16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tớ</a:t>
            </a:r>
            <a:r>
              <a:rPr lang="en-US" sz="16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16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mới</a:t>
            </a:r>
            <a:r>
              <a:rPr lang="en-US" sz="16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16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được</a:t>
            </a:r>
            <a:r>
              <a:rPr lang="en-US" sz="16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16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học</a:t>
            </a:r>
            <a:r>
              <a:rPr lang="en-US" sz="16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16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bài</a:t>
            </a:r>
            <a:r>
              <a:rPr lang="en-US" sz="16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3 </a:t>
            </a:r>
            <a:r>
              <a:rPr lang="en-US" sz="16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điểm</a:t>
            </a:r>
            <a:r>
              <a:rPr lang="en-US" sz="16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16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thẳng</a:t>
            </a:r>
            <a:r>
              <a:rPr lang="en-US" sz="16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16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hàng</a:t>
            </a:r>
            <a:r>
              <a:rPr lang="en-US" sz="16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16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đó</a:t>
            </a:r>
            <a:r>
              <a:rPr lang="en-US" sz="16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16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Đây</a:t>
            </a:r>
            <a:r>
              <a:rPr lang="en-US" sz="16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16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tớ</a:t>
            </a:r>
            <a:r>
              <a:rPr lang="en-US" sz="16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16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chỉ</a:t>
            </a:r>
            <a:r>
              <a:rPr lang="en-US" sz="16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16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cho</a:t>
            </a:r>
            <a:r>
              <a:rPr lang="en-US" sz="1600" dirty="0">
                <a:solidFill>
                  <a:srgbClr val="002060"/>
                </a:solidFill>
                <a:latin typeface="UTM Avo" panose="02040603050506020204" pitchFamily="18" charset="0"/>
                <a:ea typeface="Calibri" panose="020F0502020204030204" pitchFamily="34" charset="0"/>
                <a:cs typeface="Times New Roman" panose="02020603050405020304" pitchFamily="18" charset="0"/>
              </a:rPr>
              <a:t>...</a:t>
            </a:r>
            <a:endParaRPr lang="en-US" sz="1600" dirty="0">
              <a:solidFill>
                <a:srgbClr val="00206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4365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60;p40">
            <a:extLst>
              <a:ext uri="{FF2B5EF4-FFF2-40B4-BE49-F238E27FC236}">
                <a16:creationId xmlns:a16="http://schemas.microsoft.com/office/drawing/2014/main" id="{0964C765-EBA7-4C79-9953-E01AD1321079}"/>
              </a:ext>
            </a:extLst>
          </p:cNvPr>
          <p:cNvSpPr txBox="1">
            <a:spLocks/>
          </p:cNvSpPr>
          <p:nvPr/>
        </p:nvSpPr>
        <p:spPr>
          <a:xfrm>
            <a:off x="599089" y="1181349"/>
            <a:ext cx="10456593" cy="636493"/>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4000" b="1">
                <a:solidFill>
                  <a:srgbClr val="C00000"/>
                </a:solidFill>
                <a:latin typeface="UTM Avo" panose="02040603050506020204" pitchFamily="18" charset="0"/>
                <a:cs typeface="Times New Roman" panose="02020603050405020304" pitchFamily="18" charset="0"/>
              </a:rPr>
              <a:t>II. Hoạt động học tập</a:t>
            </a:r>
            <a:endParaRPr lang="en-US" sz="4000" dirty="0">
              <a:solidFill>
                <a:srgbClr val="C00000"/>
              </a:solidFill>
              <a:latin typeface="UTM Avo" panose="02040603050506020204" pitchFamily="18" charset="0"/>
              <a:cs typeface="Times New Roman" panose="02020603050405020304" pitchFamily="18" charset="0"/>
            </a:endParaRPr>
          </a:p>
        </p:txBody>
      </p:sp>
      <p:grpSp>
        <p:nvGrpSpPr>
          <p:cNvPr id="4" name="Google Shape;1662;p42">
            <a:extLst>
              <a:ext uri="{FF2B5EF4-FFF2-40B4-BE49-F238E27FC236}">
                <a16:creationId xmlns:a16="http://schemas.microsoft.com/office/drawing/2014/main" id="{A5B43D5B-0FE3-4725-BAC0-954ACB270504}"/>
              </a:ext>
            </a:extLst>
          </p:cNvPr>
          <p:cNvGrpSpPr/>
          <p:nvPr/>
        </p:nvGrpSpPr>
        <p:grpSpPr>
          <a:xfrm rot="19397011">
            <a:off x="10082931" y="390006"/>
            <a:ext cx="1403689" cy="1226416"/>
            <a:chOff x="999988" y="3311780"/>
            <a:chExt cx="861654" cy="752835"/>
          </a:xfrm>
        </p:grpSpPr>
        <p:sp>
          <p:nvSpPr>
            <p:cNvPr id="5" name="Google Shape;1663;p42">
              <a:extLst>
                <a:ext uri="{FF2B5EF4-FFF2-40B4-BE49-F238E27FC236}">
                  <a16:creationId xmlns:a16="http://schemas.microsoft.com/office/drawing/2014/main" id="{D8A1EE6D-44A3-4A0A-9B68-2BDB60FC794F}"/>
                </a:ext>
              </a:extLst>
            </p:cNvPr>
            <p:cNvSpPr/>
            <p:nvPr/>
          </p:nvSpPr>
          <p:spPr>
            <a:xfrm>
              <a:off x="1000898" y="3320339"/>
              <a:ext cx="860743" cy="743883"/>
            </a:xfrm>
            <a:custGeom>
              <a:avLst/>
              <a:gdLst/>
              <a:ahLst/>
              <a:cxnLst/>
              <a:rect l="l" t="t" r="r" b="b"/>
              <a:pathLst>
                <a:path w="45350" h="39193" extrusionOk="0">
                  <a:moveTo>
                    <a:pt x="24257" y="6929"/>
                  </a:moveTo>
                  <a:cubicBezTo>
                    <a:pt x="26536" y="6929"/>
                    <a:pt x="28838" y="7608"/>
                    <a:pt x="30844" y="9020"/>
                  </a:cubicBezTo>
                  <a:cubicBezTo>
                    <a:pt x="36019" y="12663"/>
                    <a:pt x="37260" y="19813"/>
                    <a:pt x="33617" y="24987"/>
                  </a:cubicBezTo>
                  <a:lnTo>
                    <a:pt x="25488" y="19263"/>
                  </a:lnTo>
                  <a:cubicBezTo>
                    <a:pt x="25738" y="18607"/>
                    <a:pt x="25527" y="17843"/>
                    <a:pt x="24930" y="17421"/>
                  </a:cubicBezTo>
                  <a:cubicBezTo>
                    <a:pt x="24656" y="17229"/>
                    <a:pt x="24343" y="17137"/>
                    <a:pt x="24032" y="17137"/>
                  </a:cubicBezTo>
                  <a:cubicBezTo>
                    <a:pt x="23662" y="17137"/>
                    <a:pt x="23296" y="17268"/>
                    <a:pt x="23005" y="17516"/>
                  </a:cubicBezTo>
                  <a:lnTo>
                    <a:pt x="14876" y="11792"/>
                  </a:lnTo>
                  <a:cubicBezTo>
                    <a:pt x="17108" y="8623"/>
                    <a:pt x="20654" y="6929"/>
                    <a:pt x="24257" y="6929"/>
                  </a:cubicBezTo>
                  <a:close/>
                  <a:moveTo>
                    <a:pt x="23804" y="1"/>
                  </a:moveTo>
                  <a:cubicBezTo>
                    <a:pt x="17950" y="1"/>
                    <a:pt x="12186" y="2693"/>
                    <a:pt x="8464" y="7738"/>
                  </a:cubicBezTo>
                  <a:lnTo>
                    <a:pt x="4993" y="5293"/>
                  </a:lnTo>
                  <a:lnTo>
                    <a:pt x="1" y="12385"/>
                  </a:lnTo>
                  <a:lnTo>
                    <a:pt x="38071" y="39192"/>
                  </a:lnTo>
                  <a:lnTo>
                    <a:pt x="43064" y="32102"/>
                  </a:lnTo>
                  <a:lnTo>
                    <a:pt x="39592" y="29659"/>
                  </a:lnTo>
                  <a:cubicBezTo>
                    <a:pt x="45349" y="21090"/>
                    <a:pt x="43232" y="9448"/>
                    <a:pt x="34749" y="3474"/>
                  </a:cubicBezTo>
                  <a:cubicBezTo>
                    <a:pt x="31416" y="1128"/>
                    <a:pt x="27591" y="1"/>
                    <a:pt x="238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 name="Google Shape;1664;p42">
              <a:extLst>
                <a:ext uri="{FF2B5EF4-FFF2-40B4-BE49-F238E27FC236}">
                  <a16:creationId xmlns:a16="http://schemas.microsoft.com/office/drawing/2014/main" id="{F9F31214-2CE9-443D-A9B7-0F19053C57F7}"/>
                </a:ext>
              </a:extLst>
            </p:cNvPr>
            <p:cNvSpPr/>
            <p:nvPr/>
          </p:nvSpPr>
          <p:spPr>
            <a:xfrm>
              <a:off x="1014544" y="3311780"/>
              <a:ext cx="829919" cy="749843"/>
            </a:xfrm>
            <a:custGeom>
              <a:avLst/>
              <a:gdLst/>
              <a:ahLst/>
              <a:cxnLst/>
              <a:rect l="l" t="t" r="r" b="b"/>
              <a:pathLst>
                <a:path w="43726" h="39507" extrusionOk="0">
                  <a:moveTo>
                    <a:pt x="24423" y="7249"/>
                  </a:moveTo>
                  <a:cubicBezTo>
                    <a:pt x="26671" y="7249"/>
                    <a:pt x="28941" y="7916"/>
                    <a:pt x="30915" y="9306"/>
                  </a:cubicBezTo>
                  <a:cubicBezTo>
                    <a:pt x="35967" y="12864"/>
                    <a:pt x="37216" y="19844"/>
                    <a:pt x="33737" y="24929"/>
                  </a:cubicBezTo>
                  <a:lnTo>
                    <a:pt x="25831" y="19363"/>
                  </a:lnTo>
                  <a:cubicBezTo>
                    <a:pt x="26045" y="18652"/>
                    <a:pt x="25787" y="17881"/>
                    <a:pt x="25178" y="17455"/>
                  </a:cubicBezTo>
                  <a:cubicBezTo>
                    <a:pt x="24880" y="17245"/>
                    <a:pt x="24535" y="17141"/>
                    <a:pt x="24189" y="17141"/>
                  </a:cubicBezTo>
                  <a:cubicBezTo>
                    <a:pt x="23827" y="17141"/>
                    <a:pt x="23465" y="17255"/>
                    <a:pt x="23161" y="17481"/>
                  </a:cubicBezTo>
                  <a:lnTo>
                    <a:pt x="15255" y="11914"/>
                  </a:lnTo>
                  <a:cubicBezTo>
                    <a:pt x="17458" y="8873"/>
                    <a:pt x="20914" y="7249"/>
                    <a:pt x="24423" y="7249"/>
                  </a:cubicBezTo>
                  <a:close/>
                  <a:moveTo>
                    <a:pt x="24423" y="6937"/>
                  </a:moveTo>
                  <a:cubicBezTo>
                    <a:pt x="20769" y="6937"/>
                    <a:pt x="17170" y="8652"/>
                    <a:pt x="14910" y="11860"/>
                  </a:cubicBezTo>
                  <a:cubicBezTo>
                    <a:pt x="14886" y="11894"/>
                    <a:pt x="14878" y="11935"/>
                    <a:pt x="14885" y="11977"/>
                  </a:cubicBezTo>
                  <a:cubicBezTo>
                    <a:pt x="14892" y="12018"/>
                    <a:pt x="14915" y="12054"/>
                    <a:pt x="14949" y="12077"/>
                  </a:cubicBezTo>
                  <a:lnTo>
                    <a:pt x="23078" y="17801"/>
                  </a:lnTo>
                  <a:cubicBezTo>
                    <a:pt x="23104" y="17820"/>
                    <a:pt x="23135" y="17829"/>
                    <a:pt x="23166" y="17829"/>
                  </a:cubicBezTo>
                  <a:cubicBezTo>
                    <a:pt x="23202" y="17829"/>
                    <a:pt x="23238" y="17817"/>
                    <a:pt x="23266" y="17792"/>
                  </a:cubicBezTo>
                  <a:cubicBezTo>
                    <a:pt x="23531" y="17565"/>
                    <a:pt x="23860" y="17450"/>
                    <a:pt x="24189" y="17450"/>
                  </a:cubicBezTo>
                  <a:cubicBezTo>
                    <a:pt x="24472" y="17450"/>
                    <a:pt x="24756" y="17535"/>
                    <a:pt x="24999" y="17706"/>
                  </a:cubicBezTo>
                  <a:cubicBezTo>
                    <a:pt x="25527" y="18075"/>
                    <a:pt x="25734" y="18760"/>
                    <a:pt x="25504" y="19365"/>
                  </a:cubicBezTo>
                  <a:cubicBezTo>
                    <a:pt x="25478" y="19431"/>
                    <a:pt x="25499" y="19507"/>
                    <a:pt x="25558" y="19548"/>
                  </a:cubicBezTo>
                  <a:lnTo>
                    <a:pt x="33687" y="25272"/>
                  </a:lnTo>
                  <a:cubicBezTo>
                    <a:pt x="33714" y="25292"/>
                    <a:pt x="33744" y="25301"/>
                    <a:pt x="33777" y="25301"/>
                  </a:cubicBezTo>
                  <a:cubicBezTo>
                    <a:pt x="33785" y="25301"/>
                    <a:pt x="33794" y="25301"/>
                    <a:pt x="33802" y="25299"/>
                  </a:cubicBezTo>
                  <a:cubicBezTo>
                    <a:pt x="33844" y="25292"/>
                    <a:pt x="33880" y="25268"/>
                    <a:pt x="33902" y="25235"/>
                  </a:cubicBezTo>
                  <a:cubicBezTo>
                    <a:pt x="37589" y="19997"/>
                    <a:pt x="36330" y="12740"/>
                    <a:pt x="31093" y="9051"/>
                  </a:cubicBezTo>
                  <a:cubicBezTo>
                    <a:pt x="29065" y="7623"/>
                    <a:pt x="26733" y="6937"/>
                    <a:pt x="24423" y="6937"/>
                  </a:cubicBezTo>
                  <a:close/>
                  <a:moveTo>
                    <a:pt x="23980" y="313"/>
                  </a:moveTo>
                  <a:cubicBezTo>
                    <a:pt x="27841" y="313"/>
                    <a:pt x="31605" y="1496"/>
                    <a:pt x="34821" y="3761"/>
                  </a:cubicBezTo>
                  <a:cubicBezTo>
                    <a:pt x="38886" y="6625"/>
                    <a:pt x="41618" y="10892"/>
                    <a:pt x="42518" y="15780"/>
                  </a:cubicBezTo>
                  <a:cubicBezTo>
                    <a:pt x="43417" y="20663"/>
                    <a:pt x="42388" y="25616"/>
                    <a:pt x="39623" y="29731"/>
                  </a:cubicBezTo>
                  <a:cubicBezTo>
                    <a:pt x="39578" y="29802"/>
                    <a:pt x="39593" y="29896"/>
                    <a:pt x="39663" y="29944"/>
                  </a:cubicBezTo>
                  <a:lnTo>
                    <a:pt x="43007" y="32298"/>
                  </a:lnTo>
                  <a:lnTo>
                    <a:pt x="38193" y="39135"/>
                  </a:lnTo>
                  <a:lnTo>
                    <a:pt x="378" y="12506"/>
                  </a:lnTo>
                  <a:lnTo>
                    <a:pt x="5193" y="5669"/>
                  </a:lnTo>
                  <a:lnTo>
                    <a:pt x="8536" y="8022"/>
                  </a:lnTo>
                  <a:cubicBezTo>
                    <a:pt x="8563" y="8041"/>
                    <a:pt x="8595" y="8051"/>
                    <a:pt x="8626" y="8051"/>
                  </a:cubicBezTo>
                  <a:cubicBezTo>
                    <a:pt x="8674" y="8051"/>
                    <a:pt x="8721" y="8029"/>
                    <a:pt x="8751" y="7989"/>
                  </a:cubicBezTo>
                  <a:cubicBezTo>
                    <a:pt x="11694" y="3998"/>
                    <a:pt x="16012" y="1362"/>
                    <a:pt x="20910" y="562"/>
                  </a:cubicBezTo>
                  <a:cubicBezTo>
                    <a:pt x="21935" y="395"/>
                    <a:pt x="22961" y="313"/>
                    <a:pt x="23980" y="313"/>
                  </a:cubicBezTo>
                  <a:close/>
                  <a:moveTo>
                    <a:pt x="23979" y="1"/>
                  </a:moveTo>
                  <a:cubicBezTo>
                    <a:pt x="22943" y="1"/>
                    <a:pt x="21899" y="85"/>
                    <a:pt x="20857" y="255"/>
                  </a:cubicBezTo>
                  <a:cubicBezTo>
                    <a:pt x="15931" y="1058"/>
                    <a:pt x="11578" y="3693"/>
                    <a:pt x="8589" y="7680"/>
                  </a:cubicBezTo>
                  <a:lnTo>
                    <a:pt x="5243" y="5323"/>
                  </a:lnTo>
                  <a:cubicBezTo>
                    <a:pt x="5217" y="5305"/>
                    <a:pt x="5186" y="5296"/>
                    <a:pt x="5154" y="5296"/>
                  </a:cubicBezTo>
                  <a:cubicBezTo>
                    <a:pt x="5145" y="5296"/>
                    <a:pt x="5135" y="5297"/>
                    <a:pt x="5126" y="5299"/>
                  </a:cubicBezTo>
                  <a:cubicBezTo>
                    <a:pt x="5086" y="5306"/>
                    <a:pt x="5050" y="5329"/>
                    <a:pt x="5026" y="5363"/>
                  </a:cubicBezTo>
                  <a:lnTo>
                    <a:pt x="32" y="12454"/>
                  </a:lnTo>
                  <a:cubicBezTo>
                    <a:pt x="9" y="12487"/>
                    <a:pt x="1" y="12528"/>
                    <a:pt x="8" y="12570"/>
                  </a:cubicBezTo>
                  <a:cubicBezTo>
                    <a:pt x="15" y="12611"/>
                    <a:pt x="38" y="12647"/>
                    <a:pt x="72" y="12670"/>
                  </a:cubicBezTo>
                  <a:lnTo>
                    <a:pt x="38142" y="39478"/>
                  </a:lnTo>
                  <a:cubicBezTo>
                    <a:pt x="38167" y="39498"/>
                    <a:pt x="38199" y="39506"/>
                    <a:pt x="38230" y="39506"/>
                  </a:cubicBezTo>
                  <a:lnTo>
                    <a:pt x="38259" y="39506"/>
                  </a:lnTo>
                  <a:cubicBezTo>
                    <a:pt x="38300" y="39499"/>
                    <a:pt x="38336" y="39476"/>
                    <a:pt x="38359" y="39442"/>
                  </a:cubicBezTo>
                  <a:lnTo>
                    <a:pt x="43351" y="32352"/>
                  </a:lnTo>
                  <a:cubicBezTo>
                    <a:pt x="43374" y="32318"/>
                    <a:pt x="43383" y="32276"/>
                    <a:pt x="43376" y="32235"/>
                  </a:cubicBezTo>
                  <a:cubicBezTo>
                    <a:pt x="43368" y="32195"/>
                    <a:pt x="43346" y="32159"/>
                    <a:pt x="43311" y="32135"/>
                  </a:cubicBezTo>
                  <a:lnTo>
                    <a:pt x="39965" y="29777"/>
                  </a:lnTo>
                  <a:cubicBezTo>
                    <a:pt x="42711" y="25619"/>
                    <a:pt x="43726" y="20636"/>
                    <a:pt x="42823" y="15723"/>
                  </a:cubicBezTo>
                  <a:cubicBezTo>
                    <a:pt x="41908" y="10755"/>
                    <a:pt x="39129" y="6414"/>
                    <a:pt x="34998" y="3505"/>
                  </a:cubicBezTo>
                  <a:cubicBezTo>
                    <a:pt x="31729" y="1204"/>
                    <a:pt x="27904" y="1"/>
                    <a:pt x="239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7" name="Google Shape;1665;p42">
              <a:extLst>
                <a:ext uri="{FF2B5EF4-FFF2-40B4-BE49-F238E27FC236}">
                  <a16:creationId xmlns:a16="http://schemas.microsoft.com/office/drawing/2014/main" id="{755BFA49-F693-42F1-81E7-5BDF76DC8674}"/>
                </a:ext>
              </a:extLst>
            </p:cNvPr>
            <p:cNvSpPr/>
            <p:nvPr/>
          </p:nvSpPr>
          <p:spPr>
            <a:xfrm>
              <a:off x="999988" y="3533870"/>
              <a:ext cx="738151" cy="530415"/>
            </a:xfrm>
            <a:custGeom>
              <a:avLst/>
              <a:gdLst/>
              <a:ahLst/>
              <a:cxnLst/>
              <a:rect l="l" t="t" r="r" b="b"/>
              <a:pathLst>
                <a:path w="38891" h="27946" extrusionOk="0">
                  <a:moveTo>
                    <a:pt x="778" y="1"/>
                  </a:moveTo>
                  <a:lnTo>
                    <a:pt x="0" y="1105"/>
                  </a:lnTo>
                  <a:lnTo>
                    <a:pt x="38113" y="27946"/>
                  </a:lnTo>
                  <a:lnTo>
                    <a:pt x="38890" y="26842"/>
                  </a:lnTo>
                  <a:lnTo>
                    <a:pt x="7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8" name="Google Shape;1666;p42">
              <a:extLst>
                <a:ext uri="{FF2B5EF4-FFF2-40B4-BE49-F238E27FC236}">
                  <a16:creationId xmlns:a16="http://schemas.microsoft.com/office/drawing/2014/main" id="{17A1DBF9-8BD1-4AC6-B0A4-940CA26B5F47}"/>
                </a:ext>
              </a:extLst>
            </p:cNvPr>
            <p:cNvSpPr/>
            <p:nvPr/>
          </p:nvSpPr>
          <p:spPr>
            <a:xfrm>
              <a:off x="1003328" y="3522027"/>
              <a:ext cx="31013" cy="40389"/>
            </a:xfrm>
            <a:custGeom>
              <a:avLst/>
              <a:gdLst/>
              <a:ahLst/>
              <a:cxnLst/>
              <a:rect l="l" t="t" r="r" b="b"/>
              <a:pathLst>
                <a:path w="1634" h="2128" extrusionOk="0">
                  <a:moveTo>
                    <a:pt x="1456" y="1"/>
                  </a:moveTo>
                  <a:cubicBezTo>
                    <a:pt x="1408" y="1"/>
                    <a:pt x="1359" y="23"/>
                    <a:pt x="1329" y="66"/>
                  </a:cubicBezTo>
                  <a:lnTo>
                    <a:pt x="50" y="1882"/>
                  </a:lnTo>
                  <a:cubicBezTo>
                    <a:pt x="0" y="1952"/>
                    <a:pt x="19" y="2049"/>
                    <a:pt x="87" y="2099"/>
                  </a:cubicBezTo>
                  <a:cubicBezTo>
                    <a:pt x="114" y="2119"/>
                    <a:pt x="147" y="2128"/>
                    <a:pt x="177" y="2128"/>
                  </a:cubicBezTo>
                  <a:cubicBezTo>
                    <a:pt x="226" y="2128"/>
                    <a:pt x="273" y="2105"/>
                    <a:pt x="304" y="2061"/>
                  </a:cubicBezTo>
                  <a:lnTo>
                    <a:pt x="1583" y="245"/>
                  </a:lnTo>
                  <a:cubicBezTo>
                    <a:pt x="1633"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9" name="Google Shape;1667;p42">
              <a:extLst>
                <a:ext uri="{FF2B5EF4-FFF2-40B4-BE49-F238E27FC236}">
                  <a16:creationId xmlns:a16="http://schemas.microsoft.com/office/drawing/2014/main" id="{E6A90441-E160-4B09-80BA-40CB8376D6D5}"/>
                </a:ext>
              </a:extLst>
            </p:cNvPr>
            <p:cNvSpPr/>
            <p:nvPr/>
          </p:nvSpPr>
          <p:spPr>
            <a:xfrm>
              <a:off x="1041399" y="3548825"/>
              <a:ext cx="30975" cy="40351"/>
            </a:xfrm>
            <a:custGeom>
              <a:avLst/>
              <a:gdLst/>
              <a:ahLst/>
              <a:cxnLst/>
              <a:rect l="l" t="t" r="r" b="b"/>
              <a:pathLst>
                <a:path w="1632" h="2126" extrusionOk="0">
                  <a:moveTo>
                    <a:pt x="1456" y="0"/>
                  </a:moveTo>
                  <a:cubicBezTo>
                    <a:pt x="1408" y="0"/>
                    <a:pt x="1360" y="23"/>
                    <a:pt x="1329" y="66"/>
                  </a:cubicBezTo>
                  <a:lnTo>
                    <a:pt x="50" y="1882"/>
                  </a:lnTo>
                  <a:cubicBezTo>
                    <a:pt x="0" y="1952"/>
                    <a:pt x="17" y="2047"/>
                    <a:pt x="87" y="2097"/>
                  </a:cubicBezTo>
                  <a:cubicBezTo>
                    <a:pt x="114" y="2117"/>
                    <a:pt x="146" y="2126"/>
                    <a:pt x="177" y="2126"/>
                  </a:cubicBezTo>
                  <a:cubicBezTo>
                    <a:pt x="224" y="2126"/>
                    <a:pt x="273" y="2105"/>
                    <a:pt x="303" y="2060"/>
                  </a:cubicBezTo>
                  <a:lnTo>
                    <a:pt x="1582" y="244"/>
                  </a:lnTo>
                  <a:cubicBezTo>
                    <a:pt x="1632" y="174"/>
                    <a:pt x="1615" y="77"/>
                    <a:pt x="1545" y="27"/>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0" name="Google Shape;1668;p42">
              <a:extLst>
                <a:ext uri="{FF2B5EF4-FFF2-40B4-BE49-F238E27FC236}">
                  <a16:creationId xmlns:a16="http://schemas.microsoft.com/office/drawing/2014/main" id="{D0C721DA-39CA-47ED-8AED-5356C1CFAD1A}"/>
                </a:ext>
              </a:extLst>
            </p:cNvPr>
            <p:cNvSpPr/>
            <p:nvPr/>
          </p:nvSpPr>
          <p:spPr>
            <a:xfrm>
              <a:off x="1016006" y="3544214"/>
              <a:ext cx="21656" cy="27103"/>
            </a:xfrm>
            <a:custGeom>
              <a:avLst/>
              <a:gdLst/>
              <a:ahLst/>
              <a:cxnLst/>
              <a:rect l="l" t="t" r="r" b="b"/>
              <a:pathLst>
                <a:path w="1141" h="1428" extrusionOk="0">
                  <a:moveTo>
                    <a:pt x="966" y="0"/>
                  </a:moveTo>
                  <a:cubicBezTo>
                    <a:pt x="917" y="0"/>
                    <a:pt x="869" y="23"/>
                    <a:pt x="838" y="66"/>
                  </a:cubicBezTo>
                  <a:lnTo>
                    <a:pt x="51" y="1183"/>
                  </a:lnTo>
                  <a:cubicBezTo>
                    <a:pt x="1" y="1253"/>
                    <a:pt x="18" y="1350"/>
                    <a:pt x="88" y="1399"/>
                  </a:cubicBezTo>
                  <a:cubicBezTo>
                    <a:pt x="115" y="1419"/>
                    <a:pt x="147" y="1427"/>
                    <a:pt x="177" y="1427"/>
                  </a:cubicBezTo>
                  <a:cubicBezTo>
                    <a:pt x="227" y="1427"/>
                    <a:pt x="274" y="1404"/>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1" name="Google Shape;1669;p42">
              <a:extLst>
                <a:ext uri="{FF2B5EF4-FFF2-40B4-BE49-F238E27FC236}">
                  <a16:creationId xmlns:a16="http://schemas.microsoft.com/office/drawing/2014/main" id="{78282EB3-45C9-42CF-9669-D896915C5536}"/>
                </a:ext>
              </a:extLst>
            </p:cNvPr>
            <p:cNvSpPr/>
            <p:nvPr/>
          </p:nvSpPr>
          <p:spPr>
            <a:xfrm>
              <a:off x="1027583" y="3552374"/>
              <a:ext cx="21694" cy="27122"/>
            </a:xfrm>
            <a:custGeom>
              <a:avLst/>
              <a:gdLst/>
              <a:ahLst/>
              <a:cxnLst/>
              <a:rect l="l" t="t" r="r" b="b"/>
              <a:pathLst>
                <a:path w="1143" h="1429" extrusionOk="0">
                  <a:moveTo>
                    <a:pt x="966" y="1"/>
                  </a:moveTo>
                  <a:cubicBezTo>
                    <a:pt x="917" y="1"/>
                    <a:pt x="869" y="23"/>
                    <a:pt x="838" y="66"/>
                  </a:cubicBezTo>
                  <a:lnTo>
                    <a:pt x="51" y="1183"/>
                  </a:lnTo>
                  <a:cubicBezTo>
                    <a:pt x="1" y="1253"/>
                    <a:pt x="19" y="1350"/>
                    <a:pt x="88" y="1400"/>
                  </a:cubicBezTo>
                  <a:cubicBezTo>
                    <a:pt x="115" y="1420"/>
                    <a:pt x="148" y="1429"/>
                    <a:pt x="178" y="1429"/>
                  </a:cubicBezTo>
                  <a:cubicBezTo>
                    <a:pt x="227" y="1429"/>
                    <a:pt x="274" y="1406"/>
                    <a:pt x="305" y="1362"/>
                  </a:cubicBezTo>
                  <a:lnTo>
                    <a:pt x="1093" y="244"/>
                  </a:lnTo>
                  <a:cubicBezTo>
                    <a:pt x="1143" y="174"/>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2" name="Google Shape;1670;p42">
              <a:extLst>
                <a:ext uri="{FF2B5EF4-FFF2-40B4-BE49-F238E27FC236}">
                  <a16:creationId xmlns:a16="http://schemas.microsoft.com/office/drawing/2014/main" id="{C64F653F-358A-464C-9044-57EB7B412717}"/>
                </a:ext>
              </a:extLst>
            </p:cNvPr>
            <p:cNvSpPr/>
            <p:nvPr/>
          </p:nvSpPr>
          <p:spPr>
            <a:xfrm>
              <a:off x="1078863" y="3575263"/>
              <a:ext cx="31013" cy="40370"/>
            </a:xfrm>
            <a:custGeom>
              <a:avLst/>
              <a:gdLst/>
              <a:ahLst/>
              <a:cxnLst/>
              <a:rect l="l" t="t" r="r" b="b"/>
              <a:pathLst>
                <a:path w="1634" h="2127" extrusionOk="0">
                  <a:moveTo>
                    <a:pt x="1458" y="0"/>
                  </a:moveTo>
                  <a:cubicBezTo>
                    <a:pt x="1409" y="0"/>
                    <a:pt x="1360" y="23"/>
                    <a:pt x="1330" y="66"/>
                  </a:cubicBezTo>
                  <a:lnTo>
                    <a:pt x="51" y="1882"/>
                  </a:lnTo>
                  <a:cubicBezTo>
                    <a:pt x="1" y="1952"/>
                    <a:pt x="19" y="2047"/>
                    <a:pt x="89" y="2097"/>
                  </a:cubicBezTo>
                  <a:cubicBezTo>
                    <a:pt x="115" y="2117"/>
                    <a:pt x="148" y="2126"/>
                    <a:pt x="178" y="2126"/>
                  </a:cubicBezTo>
                  <a:cubicBezTo>
                    <a:pt x="227" y="2126"/>
                    <a:pt x="275" y="2103"/>
                    <a:pt x="305" y="2060"/>
                  </a:cubicBezTo>
                  <a:lnTo>
                    <a:pt x="1584" y="244"/>
                  </a:lnTo>
                  <a:cubicBezTo>
                    <a:pt x="1634" y="174"/>
                    <a:pt x="1615" y="77"/>
                    <a:pt x="1547" y="27"/>
                  </a:cubicBezTo>
                  <a:cubicBezTo>
                    <a:pt x="1520" y="9"/>
                    <a:pt x="1489" y="0"/>
                    <a:pt x="1458"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3" name="Google Shape;1671;p42">
              <a:extLst>
                <a:ext uri="{FF2B5EF4-FFF2-40B4-BE49-F238E27FC236}">
                  <a16:creationId xmlns:a16="http://schemas.microsoft.com/office/drawing/2014/main" id="{CC6F0216-2DB7-4E9C-8044-23FE4CE3E69C}"/>
                </a:ext>
              </a:extLst>
            </p:cNvPr>
            <p:cNvSpPr/>
            <p:nvPr/>
          </p:nvSpPr>
          <p:spPr>
            <a:xfrm>
              <a:off x="1053508" y="3570632"/>
              <a:ext cx="21694" cy="27122"/>
            </a:xfrm>
            <a:custGeom>
              <a:avLst/>
              <a:gdLst/>
              <a:ahLst/>
              <a:cxnLst/>
              <a:rect l="l" t="t" r="r" b="b"/>
              <a:pathLst>
                <a:path w="1143" h="1429" extrusionOk="0">
                  <a:moveTo>
                    <a:pt x="966" y="1"/>
                  </a:moveTo>
                  <a:cubicBezTo>
                    <a:pt x="918" y="1"/>
                    <a:pt x="870" y="23"/>
                    <a:pt x="840" y="67"/>
                  </a:cubicBezTo>
                  <a:lnTo>
                    <a:pt x="51" y="1184"/>
                  </a:lnTo>
                  <a:cubicBezTo>
                    <a:pt x="1" y="1254"/>
                    <a:pt x="19" y="1351"/>
                    <a:pt x="89" y="1400"/>
                  </a:cubicBezTo>
                  <a:cubicBezTo>
                    <a:pt x="115" y="1420"/>
                    <a:pt x="148" y="1428"/>
                    <a:pt x="178" y="1428"/>
                  </a:cubicBezTo>
                  <a:cubicBezTo>
                    <a:pt x="227" y="1428"/>
                    <a:pt x="275" y="1406"/>
                    <a:pt x="305" y="1363"/>
                  </a:cubicBezTo>
                  <a:lnTo>
                    <a:pt x="1092" y="245"/>
                  </a:lnTo>
                  <a:cubicBezTo>
                    <a:pt x="1142"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4" name="Google Shape;1672;p42">
              <a:extLst>
                <a:ext uri="{FF2B5EF4-FFF2-40B4-BE49-F238E27FC236}">
                  <a16:creationId xmlns:a16="http://schemas.microsoft.com/office/drawing/2014/main" id="{7A37A4EF-7A8E-4C05-B958-1431ED983FBC}"/>
                </a:ext>
              </a:extLst>
            </p:cNvPr>
            <p:cNvSpPr/>
            <p:nvPr/>
          </p:nvSpPr>
          <p:spPr>
            <a:xfrm>
              <a:off x="1065085" y="3578774"/>
              <a:ext cx="21675" cy="27122"/>
            </a:xfrm>
            <a:custGeom>
              <a:avLst/>
              <a:gdLst/>
              <a:ahLst/>
              <a:cxnLst/>
              <a:rect l="l" t="t" r="r" b="b"/>
              <a:pathLst>
                <a:path w="1142" h="1429" extrusionOk="0">
                  <a:moveTo>
                    <a:pt x="966" y="1"/>
                  </a:moveTo>
                  <a:cubicBezTo>
                    <a:pt x="917" y="1"/>
                    <a:pt x="869" y="23"/>
                    <a:pt x="838" y="66"/>
                  </a:cubicBezTo>
                  <a:lnTo>
                    <a:pt x="51" y="1184"/>
                  </a:lnTo>
                  <a:cubicBezTo>
                    <a:pt x="1" y="1254"/>
                    <a:pt x="18" y="1351"/>
                    <a:pt x="88" y="1400"/>
                  </a:cubicBezTo>
                  <a:cubicBezTo>
                    <a:pt x="115" y="1420"/>
                    <a:pt x="147" y="1428"/>
                    <a:pt x="177" y="1428"/>
                  </a:cubicBezTo>
                  <a:cubicBezTo>
                    <a:pt x="225" y="1428"/>
                    <a:pt x="274" y="1405"/>
                    <a:pt x="304" y="1362"/>
                  </a:cubicBezTo>
                  <a:lnTo>
                    <a:pt x="1091" y="245"/>
                  </a:lnTo>
                  <a:cubicBezTo>
                    <a:pt x="1141" y="175"/>
                    <a:pt x="1124" y="78"/>
                    <a:pt x="1054" y="28"/>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5" name="Google Shape;1673;p42">
              <a:extLst>
                <a:ext uri="{FF2B5EF4-FFF2-40B4-BE49-F238E27FC236}">
                  <a16:creationId xmlns:a16="http://schemas.microsoft.com/office/drawing/2014/main" id="{407D155B-9C2A-43CB-AC4C-FA45DA23FC19}"/>
                </a:ext>
              </a:extLst>
            </p:cNvPr>
            <p:cNvSpPr/>
            <p:nvPr/>
          </p:nvSpPr>
          <p:spPr>
            <a:xfrm>
              <a:off x="1116404" y="3601662"/>
              <a:ext cx="31013" cy="40370"/>
            </a:xfrm>
            <a:custGeom>
              <a:avLst/>
              <a:gdLst/>
              <a:ahLst/>
              <a:cxnLst/>
              <a:rect l="l" t="t" r="r" b="b"/>
              <a:pathLst>
                <a:path w="1634" h="2127" extrusionOk="0">
                  <a:moveTo>
                    <a:pt x="1457" y="0"/>
                  </a:moveTo>
                  <a:cubicBezTo>
                    <a:pt x="1408" y="0"/>
                    <a:pt x="1360" y="23"/>
                    <a:pt x="1329" y="65"/>
                  </a:cubicBezTo>
                  <a:lnTo>
                    <a:pt x="50" y="1882"/>
                  </a:lnTo>
                  <a:cubicBezTo>
                    <a:pt x="0" y="1951"/>
                    <a:pt x="19" y="2048"/>
                    <a:pt x="87" y="2098"/>
                  </a:cubicBezTo>
                  <a:cubicBezTo>
                    <a:pt x="115" y="2118"/>
                    <a:pt x="147" y="2127"/>
                    <a:pt x="177" y="2127"/>
                  </a:cubicBezTo>
                  <a:cubicBezTo>
                    <a:pt x="226" y="2127"/>
                    <a:pt x="273" y="2104"/>
                    <a:pt x="305" y="2061"/>
                  </a:cubicBezTo>
                  <a:lnTo>
                    <a:pt x="1583" y="244"/>
                  </a:lnTo>
                  <a:cubicBezTo>
                    <a:pt x="1633" y="175"/>
                    <a:pt x="1615" y="78"/>
                    <a:pt x="1545" y="28"/>
                  </a:cubicBezTo>
                  <a:cubicBezTo>
                    <a:pt x="1518"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6" name="Google Shape;1674;p42">
              <a:extLst>
                <a:ext uri="{FF2B5EF4-FFF2-40B4-BE49-F238E27FC236}">
                  <a16:creationId xmlns:a16="http://schemas.microsoft.com/office/drawing/2014/main" id="{0943A48C-6896-4138-97E3-466EB3667298}"/>
                </a:ext>
              </a:extLst>
            </p:cNvPr>
            <p:cNvSpPr/>
            <p:nvPr/>
          </p:nvSpPr>
          <p:spPr>
            <a:xfrm>
              <a:off x="1091010" y="3597051"/>
              <a:ext cx="21694" cy="27122"/>
            </a:xfrm>
            <a:custGeom>
              <a:avLst/>
              <a:gdLst/>
              <a:ahLst/>
              <a:cxnLst/>
              <a:rect l="l" t="t" r="r" b="b"/>
              <a:pathLst>
                <a:path w="1143" h="1429" extrusionOk="0">
                  <a:moveTo>
                    <a:pt x="966" y="1"/>
                  </a:moveTo>
                  <a:cubicBezTo>
                    <a:pt x="918" y="1"/>
                    <a:pt x="869" y="23"/>
                    <a:pt x="838" y="66"/>
                  </a:cubicBezTo>
                  <a:lnTo>
                    <a:pt x="51" y="1184"/>
                  </a:lnTo>
                  <a:cubicBezTo>
                    <a:pt x="1" y="1254"/>
                    <a:pt x="18" y="1350"/>
                    <a:pt x="88" y="1400"/>
                  </a:cubicBezTo>
                  <a:cubicBezTo>
                    <a:pt x="115" y="1420"/>
                    <a:pt x="147" y="1428"/>
                    <a:pt x="178" y="1428"/>
                  </a:cubicBezTo>
                  <a:cubicBezTo>
                    <a:pt x="225" y="1428"/>
                    <a:pt x="274" y="1405"/>
                    <a:pt x="304" y="1362"/>
                  </a:cubicBezTo>
                  <a:lnTo>
                    <a:pt x="1093" y="245"/>
                  </a:lnTo>
                  <a:cubicBezTo>
                    <a:pt x="1143" y="175"/>
                    <a:pt x="1124" y="78"/>
                    <a:pt x="1054"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7" name="Google Shape;1675;p42">
              <a:extLst>
                <a:ext uri="{FF2B5EF4-FFF2-40B4-BE49-F238E27FC236}">
                  <a16:creationId xmlns:a16="http://schemas.microsoft.com/office/drawing/2014/main" id="{3393D33A-BD66-4F81-8A13-A39778A57D10}"/>
                </a:ext>
              </a:extLst>
            </p:cNvPr>
            <p:cNvSpPr/>
            <p:nvPr/>
          </p:nvSpPr>
          <p:spPr>
            <a:xfrm>
              <a:off x="1102606" y="3605192"/>
              <a:ext cx="21675" cy="27103"/>
            </a:xfrm>
            <a:custGeom>
              <a:avLst/>
              <a:gdLst/>
              <a:ahLst/>
              <a:cxnLst/>
              <a:rect l="l" t="t" r="r" b="b"/>
              <a:pathLst>
                <a:path w="1142" h="1428" extrusionOk="0">
                  <a:moveTo>
                    <a:pt x="966" y="1"/>
                  </a:moveTo>
                  <a:cubicBezTo>
                    <a:pt x="918" y="1"/>
                    <a:pt x="869" y="23"/>
                    <a:pt x="839" y="66"/>
                  </a:cubicBezTo>
                  <a:lnTo>
                    <a:pt x="50" y="1183"/>
                  </a:lnTo>
                  <a:cubicBezTo>
                    <a:pt x="0" y="1253"/>
                    <a:pt x="19" y="1349"/>
                    <a:pt x="89" y="1399"/>
                  </a:cubicBezTo>
                  <a:cubicBezTo>
                    <a:pt x="114" y="1419"/>
                    <a:pt x="147" y="1428"/>
                    <a:pt x="177" y="1428"/>
                  </a:cubicBezTo>
                  <a:cubicBezTo>
                    <a:pt x="226" y="1428"/>
                    <a:pt x="274" y="1405"/>
                    <a:pt x="304" y="1362"/>
                  </a:cubicBezTo>
                  <a:lnTo>
                    <a:pt x="1092" y="245"/>
                  </a:lnTo>
                  <a:cubicBezTo>
                    <a:pt x="1142" y="175"/>
                    <a:pt x="1125" y="78"/>
                    <a:pt x="1055" y="28"/>
                  </a:cubicBezTo>
                  <a:cubicBezTo>
                    <a:pt x="1028" y="9"/>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8" name="Google Shape;1676;p42">
              <a:extLst>
                <a:ext uri="{FF2B5EF4-FFF2-40B4-BE49-F238E27FC236}">
                  <a16:creationId xmlns:a16="http://schemas.microsoft.com/office/drawing/2014/main" id="{08B49956-C659-451A-AAF0-8BEEF67FACE4}"/>
                </a:ext>
              </a:extLst>
            </p:cNvPr>
            <p:cNvSpPr/>
            <p:nvPr/>
          </p:nvSpPr>
          <p:spPr>
            <a:xfrm>
              <a:off x="1153906" y="3628062"/>
              <a:ext cx="30994" cy="40389"/>
            </a:xfrm>
            <a:custGeom>
              <a:avLst/>
              <a:gdLst/>
              <a:ahLst/>
              <a:cxnLst/>
              <a:rect l="l" t="t" r="r" b="b"/>
              <a:pathLst>
                <a:path w="1633" h="2128" extrusionOk="0">
                  <a:moveTo>
                    <a:pt x="1456" y="0"/>
                  </a:moveTo>
                  <a:cubicBezTo>
                    <a:pt x="1407" y="0"/>
                    <a:pt x="1360" y="23"/>
                    <a:pt x="1329" y="66"/>
                  </a:cubicBezTo>
                  <a:lnTo>
                    <a:pt x="50" y="1882"/>
                  </a:lnTo>
                  <a:cubicBezTo>
                    <a:pt x="0" y="1952"/>
                    <a:pt x="18" y="2049"/>
                    <a:pt x="88" y="2099"/>
                  </a:cubicBezTo>
                  <a:cubicBezTo>
                    <a:pt x="115" y="2117"/>
                    <a:pt x="146" y="2127"/>
                    <a:pt x="176" y="2127"/>
                  </a:cubicBezTo>
                  <a:cubicBezTo>
                    <a:pt x="225" y="2127"/>
                    <a:pt x="273" y="2105"/>
                    <a:pt x="303" y="2060"/>
                  </a:cubicBezTo>
                  <a:lnTo>
                    <a:pt x="1582" y="244"/>
                  </a:lnTo>
                  <a:cubicBezTo>
                    <a:pt x="1632" y="174"/>
                    <a:pt x="1615" y="78"/>
                    <a:pt x="1545" y="28"/>
                  </a:cubicBezTo>
                  <a:cubicBezTo>
                    <a:pt x="1518" y="10"/>
                    <a:pt x="1486"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9" name="Google Shape;1677;p42">
              <a:extLst>
                <a:ext uri="{FF2B5EF4-FFF2-40B4-BE49-F238E27FC236}">
                  <a16:creationId xmlns:a16="http://schemas.microsoft.com/office/drawing/2014/main" id="{63ED3A2E-8E37-4454-A179-B1A0A66796EA}"/>
                </a:ext>
              </a:extLst>
            </p:cNvPr>
            <p:cNvSpPr/>
            <p:nvPr/>
          </p:nvSpPr>
          <p:spPr>
            <a:xfrm>
              <a:off x="1128493" y="3623450"/>
              <a:ext cx="21694" cy="27122"/>
            </a:xfrm>
            <a:custGeom>
              <a:avLst/>
              <a:gdLst/>
              <a:ahLst/>
              <a:cxnLst/>
              <a:rect l="l" t="t" r="r" b="b"/>
              <a:pathLst>
                <a:path w="1143" h="1429" extrusionOk="0">
                  <a:moveTo>
                    <a:pt x="967" y="1"/>
                  </a:moveTo>
                  <a:cubicBezTo>
                    <a:pt x="918" y="1"/>
                    <a:pt x="870" y="24"/>
                    <a:pt x="839" y="66"/>
                  </a:cubicBezTo>
                  <a:lnTo>
                    <a:pt x="51" y="1184"/>
                  </a:lnTo>
                  <a:cubicBezTo>
                    <a:pt x="1" y="1253"/>
                    <a:pt x="19" y="1350"/>
                    <a:pt x="89" y="1400"/>
                  </a:cubicBezTo>
                  <a:cubicBezTo>
                    <a:pt x="115" y="1420"/>
                    <a:pt x="148" y="1429"/>
                    <a:pt x="178" y="1429"/>
                  </a:cubicBezTo>
                  <a:cubicBezTo>
                    <a:pt x="228" y="1429"/>
                    <a:pt x="276" y="1406"/>
                    <a:pt x="305" y="1363"/>
                  </a:cubicBezTo>
                  <a:lnTo>
                    <a:pt x="1092" y="244"/>
                  </a:lnTo>
                  <a:cubicBezTo>
                    <a:pt x="1142" y="176"/>
                    <a:pt x="1125" y="79"/>
                    <a:pt x="1055" y="29"/>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0" name="Google Shape;1678;p42">
              <a:extLst>
                <a:ext uri="{FF2B5EF4-FFF2-40B4-BE49-F238E27FC236}">
                  <a16:creationId xmlns:a16="http://schemas.microsoft.com/office/drawing/2014/main" id="{2EB47853-1F9E-421E-80A6-F810B54B559B}"/>
                </a:ext>
              </a:extLst>
            </p:cNvPr>
            <p:cNvSpPr/>
            <p:nvPr/>
          </p:nvSpPr>
          <p:spPr>
            <a:xfrm>
              <a:off x="1140108" y="3631573"/>
              <a:ext cx="21675" cy="27141"/>
            </a:xfrm>
            <a:custGeom>
              <a:avLst/>
              <a:gdLst/>
              <a:ahLst/>
              <a:cxnLst/>
              <a:rect l="l" t="t" r="r" b="b"/>
              <a:pathLst>
                <a:path w="1142" h="1430" extrusionOk="0">
                  <a:moveTo>
                    <a:pt x="964" y="1"/>
                  </a:moveTo>
                  <a:cubicBezTo>
                    <a:pt x="915" y="1"/>
                    <a:pt x="868" y="23"/>
                    <a:pt x="837" y="66"/>
                  </a:cubicBezTo>
                  <a:lnTo>
                    <a:pt x="50" y="1185"/>
                  </a:lnTo>
                  <a:cubicBezTo>
                    <a:pt x="0" y="1254"/>
                    <a:pt x="17" y="1351"/>
                    <a:pt x="87" y="1401"/>
                  </a:cubicBezTo>
                  <a:cubicBezTo>
                    <a:pt x="114" y="1421"/>
                    <a:pt x="146" y="1429"/>
                    <a:pt x="177" y="1429"/>
                  </a:cubicBezTo>
                  <a:cubicBezTo>
                    <a:pt x="224" y="1429"/>
                    <a:pt x="273" y="1408"/>
                    <a:pt x="303" y="1364"/>
                  </a:cubicBezTo>
                  <a:lnTo>
                    <a:pt x="1092" y="245"/>
                  </a:lnTo>
                  <a:cubicBezTo>
                    <a:pt x="1142" y="176"/>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1" name="Google Shape;1679;p42">
              <a:extLst>
                <a:ext uri="{FF2B5EF4-FFF2-40B4-BE49-F238E27FC236}">
                  <a16:creationId xmlns:a16="http://schemas.microsoft.com/office/drawing/2014/main" id="{0BA79E3E-40CE-4504-80BA-3B8EA606C2F0}"/>
                </a:ext>
              </a:extLst>
            </p:cNvPr>
            <p:cNvSpPr/>
            <p:nvPr/>
          </p:nvSpPr>
          <p:spPr>
            <a:xfrm>
              <a:off x="1191389" y="3654499"/>
              <a:ext cx="31013" cy="40370"/>
            </a:xfrm>
            <a:custGeom>
              <a:avLst/>
              <a:gdLst/>
              <a:ahLst/>
              <a:cxnLst/>
              <a:rect l="l" t="t" r="r" b="b"/>
              <a:pathLst>
                <a:path w="1634" h="2127" extrusionOk="0">
                  <a:moveTo>
                    <a:pt x="1457" y="1"/>
                  </a:moveTo>
                  <a:cubicBezTo>
                    <a:pt x="1408" y="1"/>
                    <a:pt x="1360" y="24"/>
                    <a:pt x="1329" y="66"/>
                  </a:cubicBezTo>
                  <a:lnTo>
                    <a:pt x="50" y="1880"/>
                  </a:lnTo>
                  <a:cubicBezTo>
                    <a:pt x="0" y="1950"/>
                    <a:pt x="19" y="2047"/>
                    <a:pt x="87" y="2098"/>
                  </a:cubicBezTo>
                  <a:cubicBezTo>
                    <a:pt x="114" y="2116"/>
                    <a:pt x="147" y="2126"/>
                    <a:pt x="177" y="2126"/>
                  </a:cubicBezTo>
                  <a:cubicBezTo>
                    <a:pt x="226" y="2126"/>
                    <a:pt x="273" y="2102"/>
                    <a:pt x="304" y="2059"/>
                  </a:cubicBezTo>
                  <a:lnTo>
                    <a:pt x="1583" y="244"/>
                  </a:lnTo>
                  <a:cubicBezTo>
                    <a:pt x="1633" y="176"/>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2" name="Google Shape;1680;p42">
              <a:extLst>
                <a:ext uri="{FF2B5EF4-FFF2-40B4-BE49-F238E27FC236}">
                  <a16:creationId xmlns:a16="http://schemas.microsoft.com/office/drawing/2014/main" id="{32B66788-E6E7-4290-B7A6-6D581FC21644}"/>
                </a:ext>
              </a:extLst>
            </p:cNvPr>
            <p:cNvSpPr/>
            <p:nvPr/>
          </p:nvSpPr>
          <p:spPr>
            <a:xfrm>
              <a:off x="1166033" y="3649869"/>
              <a:ext cx="21675" cy="27122"/>
            </a:xfrm>
            <a:custGeom>
              <a:avLst/>
              <a:gdLst/>
              <a:ahLst/>
              <a:cxnLst/>
              <a:rect l="l" t="t" r="r" b="b"/>
              <a:pathLst>
                <a:path w="1142" h="1429" extrusionOk="0">
                  <a:moveTo>
                    <a:pt x="965" y="0"/>
                  </a:moveTo>
                  <a:cubicBezTo>
                    <a:pt x="916" y="0"/>
                    <a:pt x="868" y="23"/>
                    <a:pt x="837" y="65"/>
                  </a:cubicBezTo>
                  <a:lnTo>
                    <a:pt x="50" y="1183"/>
                  </a:lnTo>
                  <a:cubicBezTo>
                    <a:pt x="0" y="1253"/>
                    <a:pt x="19" y="1350"/>
                    <a:pt x="87" y="1400"/>
                  </a:cubicBezTo>
                  <a:cubicBezTo>
                    <a:pt x="114" y="1420"/>
                    <a:pt x="147" y="1428"/>
                    <a:pt x="177" y="1428"/>
                  </a:cubicBezTo>
                  <a:cubicBezTo>
                    <a:pt x="226" y="1428"/>
                    <a:pt x="273" y="1406"/>
                    <a:pt x="304" y="1361"/>
                  </a:cubicBezTo>
                  <a:lnTo>
                    <a:pt x="1092" y="244"/>
                  </a:lnTo>
                  <a:cubicBezTo>
                    <a:pt x="1142" y="174"/>
                    <a:pt x="1123" y="78"/>
                    <a:pt x="1055"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3" name="Google Shape;1681;p42">
              <a:extLst>
                <a:ext uri="{FF2B5EF4-FFF2-40B4-BE49-F238E27FC236}">
                  <a16:creationId xmlns:a16="http://schemas.microsoft.com/office/drawing/2014/main" id="{A8C220F5-1FF2-4423-BB19-5809B85BE0B5}"/>
                </a:ext>
              </a:extLst>
            </p:cNvPr>
            <p:cNvSpPr/>
            <p:nvPr/>
          </p:nvSpPr>
          <p:spPr>
            <a:xfrm>
              <a:off x="1177629" y="3658029"/>
              <a:ext cx="21656" cy="27122"/>
            </a:xfrm>
            <a:custGeom>
              <a:avLst/>
              <a:gdLst/>
              <a:ahLst/>
              <a:cxnLst/>
              <a:rect l="l" t="t" r="r" b="b"/>
              <a:pathLst>
                <a:path w="1141" h="1429" extrusionOk="0">
                  <a:moveTo>
                    <a:pt x="965" y="1"/>
                  </a:moveTo>
                  <a:cubicBezTo>
                    <a:pt x="917" y="1"/>
                    <a:pt x="869" y="23"/>
                    <a:pt x="838" y="65"/>
                  </a:cubicBezTo>
                  <a:lnTo>
                    <a:pt x="51" y="1184"/>
                  </a:lnTo>
                  <a:cubicBezTo>
                    <a:pt x="1" y="1253"/>
                    <a:pt x="18" y="1350"/>
                    <a:pt x="88" y="1400"/>
                  </a:cubicBezTo>
                  <a:cubicBezTo>
                    <a:pt x="115" y="1420"/>
                    <a:pt x="146" y="1429"/>
                    <a:pt x="176" y="1429"/>
                  </a:cubicBezTo>
                  <a:cubicBezTo>
                    <a:pt x="225" y="1429"/>
                    <a:pt x="274" y="1406"/>
                    <a:pt x="304" y="1363"/>
                  </a:cubicBezTo>
                  <a:lnTo>
                    <a:pt x="1091" y="244"/>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4" name="Google Shape;1682;p42">
              <a:extLst>
                <a:ext uri="{FF2B5EF4-FFF2-40B4-BE49-F238E27FC236}">
                  <a16:creationId xmlns:a16="http://schemas.microsoft.com/office/drawing/2014/main" id="{03CD841E-4D29-4765-97F9-3EA7A3557C76}"/>
                </a:ext>
              </a:extLst>
            </p:cNvPr>
            <p:cNvSpPr/>
            <p:nvPr/>
          </p:nvSpPr>
          <p:spPr>
            <a:xfrm>
              <a:off x="1228910" y="3680918"/>
              <a:ext cx="30994" cy="40332"/>
            </a:xfrm>
            <a:custGeom>
              <a:avLst/>
              <a:gdLst/>
              <a:ahLst/>
              <a:cxnLst/>
              <a:rect l="l" t="t" r="r" b="b"/>
              <a:pathLst>
                <a:path w="1633" h="2125" extrusionOk="0">
                  <a:moveTo>
                    <a:pt x="1456" y="0"/>
                  </a:moveTo>
                  <a:cubicBezTo>
                    <a:pt x="1407" y="0"/>
                    <a:pt x="1360" y="23"/>
                    <a:pt x="1329" y="65"/>
                  </a:cubicBezTo>
                  <a:lnTo>
                    <a:pt x="51" y="1880"/>
                  </a:lnTo>
                  <a:cubicBezTo>
                    <a:pt x="1" y="1950"/>
                    <a:pt x="18" y="2046"/>
                    <a:pt x="88" y="2096"/>
                  </a:cubicBezTo>
                  <a:cubicBezTo>
                    <a:pt x="115" y="2116"/>
                    <a:pt x="146" y="2124"/>
                    <a:pt x="178" y="2124"/>
                  </a:cubicBezTo>
                  <a:cubicBezTo>
                    <a:pt x="225" y="2124"/>
                    <a:pt x="273" y="2101"/>
                    <a:pt x="303" y="2059"/>
                  </a:cubicBezTo>
                  <a:lnTo>
                    <a:pt x="1582" y="244"/>
                  </a:lnTo>
                  <a:cubicBezTo>
                    <a:pt x="1632" y="174"/>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5" name="Google Shape;1683;p42">
              <a:extLst>
                <a:ext uri="{FF2B5EF4-FFF2-40B4-BE49-F238E27FC236}">
                  <a16:creationId xmlns:a16="http://schemas.microsoft.com/office/drawing/2014/main" id="{984BC62B-5803-46F1-838D-523F6BE393AA}"/>
                </a:ext>
              </a:extLst>
            </p:cNvPr>
            <p:cNvSpPr/>
            <p:nvPr/>
          </p:nvSpPr>
          <p:spPr>
            <a:xfrm>
              <a:off x="1203535" y="3676268"/>
              <a:ext cx="21656" cy="27141"/>
            </a:xfrm>
            <a:custGeom>
              <a:avLst/>
              <a:gdLst/>
              <a:ahLst/>
              <a:cxnLst/>
              <a:rect l="l" t="t" r="r" b="b"/>
              <a:pathLst>
                <a:path w="1141" h="1430" extrusionOk="0">
                  <a:moveTo>
                    <a:pt x="965" y="0"/>
                  </a:moveTo>
                  <a:cubicBezTo>
                    <a:pt x="916" y="0"/>
                    <a:pt x="868" y="23"/>
                    <a:pt x="837" y="66"/>
                  </a:cubicBezTo>
                  <a:lnTo>
                    <a:pt x="49" y="1183"/>
                  </a:lnTo>
                  <a:cubicBezTo>
                    <a:pt x="0" y="1253"/>
                    <a:pt x="17" y="1351"/>
                    <a:pt x="87" y="1399"/>
                  </a:cubicBezTo>
                  <a:cubicBezTo>
                    <a:pt x="114" y="1419"/>
                    <a:pt x="146" y="1429"/>
                    <a:pt x="176" y="1429"/>
                  </a:cubicBezTo>
                  <a:cubicBezTo>
                    <a:pt x="224" y="1429"/>
                    <a:pt x="273" y="1405"/>
                    <a:pt x="303" y="1362"/>
                  </a:cubicBezTo>
                  <a:lnTo>
                    <a:pt x="1090" y="245"/>
                  </a:lnTo>
                  <a:cubicBezTo>
                    <a:pt x="1140" y="175"/>
                    <a:pt x="1123" y="77"/>
                    <a:pt x="1053" y="27"/>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6" name="Google Shape;1684;p42">
              <a:extLst>
                <a:ext uri="{FF2B5EF4-FFF2-40B4-BE49-F238E27FC236}">
                  <a16:creationId xmlns:a16="http://schemas.microsoft.com/office/drawing/2014/main" id="{708F36C0-50DD-4917-814E-62F42B08351D}"/>
                </a:ext>
              </a:extLst>
            </p:cNvPr>
            <p:cNvSpPr/>
            <p:nvPr/>
          </p:nvSpPr>
          <p:spPr>
            <a:xfrm>
              <a:off x="1215112" y="3684429"/>
              <a:ext cx="21675" cy="27141"/>
            </a:xfrm>
            <a:custGeom>
              <a:avLst/>
              <a:gdLst/>
              <a:ahLst/>
              <a:cxnLst/>
              <a:rect l="l" t="t" r="r" b="b"/>
              <a:pathLst>
                <a:path w="1142" h="1430" extrusionOk="0">
                  <a:moveTo>
                    <a:pt x="965" y="1"/>
                  </a:moveTo>
                  <a:cubicBezTo>
                    <a:pt x="916" y="1"/>
                    <a:pt x="868" y="23"/>
                    <a:pt x="838" y="66"/>
                  </a:cubicBezTo>
                  <a:lnTo>
                    <a:pt x="50" y="1183"/>
                  </a:lnTo>
                  <a:cubicBezTo>
                    <a:pt x="0" y="1253"/>
                    <a:pt x="19" y="1351"/>
                    <a:pt x="87" y="1401"/>
                  </a:cubicBezTo>
                  <a:cubicBezTo>
                    <a:pt x="115" y="1421"/>
                    <a:pt x="147" y="1429"/>
                    <a:pt x="177" y="1429"/>
                  </a:cubicBezTo>
                  <a:cubicBezTo>
                    <a:pt x="226" y="1429"/>
                    <a:pt x="273" y="1406"/>
                    <a:pt x="305" y="1362"/>
                  </a:cubicBezTo>
                  <a:lnTo>
                    <a:pt x="1092" y="245"/>
                  </a:lnTo>
                  <a:cubicBezTo>
                    <a:pt x="1142" y="175"/>
                    <a:pt x="1123"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7" name="Google Shape;1685;p42">
              <a:extLst>
                <a:ext uri="{FF2B5EF4-FFF2-40B4-BE49-F238E27FC236}">
                  <a16:creationId xmlns:a16="http://schemas.microsoft.com/office/drawing/2014/main" id="{4F02A0AA-6BEA-42E8-81E4-2DB94F4D202E}"/>
                </a:ext>
              </a:extLst>
            </p:cNvPr>
            <p:cNvSpPr/>
            <p:nvPr/>
          </p:nvSpPr>
          <p:spPr>
            <a:xfrm>
              <a:off x="1266393" y="3707279"/>
              <a:ext cx="31013" cy="40370"/>
            </a:xfrm>
            <a:custGeom>
              <a:avLst/>
              <a:gdLst/>
              <a:ahLst/>
              <a:cxnLst/>
              <a:rect l="l" t="t" r="r" b="b"/>
              <a:pathLst>
                <a:path w="1634" h="2127" extrusionOk="0">
                  <a:moveTo>
                    <a:pt x="1457" y="0"/>
                  </a:moveTo>
                  <a:cubicBezTo>
                    <a:pt x="1408" y="0"/>
                    <a:pt x="1360" y="23"/>
                    <a:pt x="1329" y="65"/>
                  </a:cubicBezTo>
                  <a:lnTo>
                    <a:pt x="50" y="1883"/>
                  </a:lnTo>
                  <a:cubicBezTo>
                    <a:pt x="0" y="1951"/>
                    <a:pt x="19" y="2048"/>
                    <a:pt x="89" y="2098"/>
                  </a:cubicBezTo>
                  <a:cubicBezTo>
                    <a:pt x="114" y="2118"/>
                    <a:pt x="147" y="2127"/>
                    <a:pt x="177" y="2127"/>
                  </a:cubicBezTo>
                  <a:cubicBezTo>
                    <a:pt x="226" y="2127"/>
                    <a:pt x="274" y="2104"/>
                    <a:pt x="304" y="2061"/>
                  </a:cubicBezTo>
                  <a:lnTo>
                    <a:pt x="1583" y="244"/>
                  </a:lnTo>
                  <a:cubicBezTo>
                    <a:pt x="1633" y="175"/>
                    <a:pt x="1615" y="78"/>
                    <a:pt x="1546" y="28"/>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8" name="Google Shape;1686;p42">
              <a:extLst>
                <a:ext uri="{FF2B5EF4-FFF2-40B4-BE49-F238E27FC236}">
                  <a16:creationId xmlns:a16="http://schemas.microsoft.com/office/drawing/2014/main" id="{9389AD9D-5E21-4675-BB8C-ABD91F3FF3EA}"/>
                </a:ext>
              </a:extLst>
            </p:cNvPr>
            <p:cNvSpPr/>
            <p:nvPr/>
          </p:nvSpPr>
          <p:spPr>
            <a:xfrm>
              <a:off x="1241037" y="3702668"/>
              <a:ext cx="21675" cy="27122"/>
            </a:xfrm>
            <a:custGeom>
              <a:avLst/>
              <a:gdLst/>
              <a:ahLst/>
              <a:cxnLst/>
              <a:rect l="l" t="t" r="r" b="b"/>
              <a:pathLst>
                <a:path w="1142" h="1429" extrusionOk="0">
                  <a:moveTo>
                    <a:pt x="966" y="0"/>
                  </a:moveTo>
                  <a:cubicBezTo>
                    <a:pt x="918" y="0"/>
                    <a:pt x="870" y="23"/>
                    <a:pt x="839" y="65"/>
                  </a:cubicBezTo>
                  <a:lnTo>
                    <a:pt x="50" y="1184"/>
                  </a:lnTo>
                  <a:cubicBezTo>
                    <a:pt x="0" y="1254"/>
                    <a:pt x="19" y="1350"/>
                    <a:pt x="89" y="1400"/>
                  </a:cubicBezTo>
                  <a:cubicBezTo>
                    <a:pt x="115" y="1420"/>
                    <a:pt x="147" y="1428"/>
                    <a:pt x="177" y="1428"/>
                  </a:cubicBezTo>
                  <a:cubicBezTo>
                    <a:pt x="226" y="1428"/>
                    <a:pt x="275" y="1406"/>
                    <a:pt x="305" y="1363"/>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9" name="Google Shape;1687;p42">
              <a:extLst>
                <a:ext uri="{FF2B5EF4-FFF2-40B4-BE49-F238E27FC236}">
                  <a16:creationId xmlns:a16="http://schemas.microsoft.com/office/drawing/2014/main" id="{D1075EEE-2D5D-4408-8228-4F74924A11FD}"/>
                </a:ext>
              </a:extLst>
            </p:cNvPr>
            <p:cNvSpPr/>
            <p:nvPr/>
          </p:nvSpPr>
          <p:spPr>
            <a:xfrm>
              <a:off x="1252614" y="3710847"/>
              <a:ext cx="21656" cy="27122"/>
            </a:xfrm>
            <a:custGeom>
              <a:avLst/>
              <a:gdLst/>
              <a:ahLst/>
              <a:cxnLst/>
              <a:rect l="l" t="t" r="r" b="b"/>
              <a:pathLst>
                <a:path w="1141" h="1429" extrusionOk="0">
                  <a:moveTo>
                    <a:pt x="965" y="0"/>
                  </a:moveTo>
                  <a:cubicBezTo>
                    <a:pt x="916" y="0"/>
                    <a:pt x="868" y="23"/>
                    <a:pt x="838" y="66"/>
                  </a:cubicBezTo>
                  <a:lnTo>
                    <a:pt x="50" y="1183"/>
                  </a:lnTo>
                  <a:cubicBezTo>
                    <a:pt x="0" y="1253"/>
                    <a:pt x="17" y="1350"/>
                    <a:pt x="87" y="1399"/>
                  </a:cubicBezTo>
                  <a:cubicBezTo>
                    <a:pt x="115" y="1419"/>
                    <a:pt x="146" y="1429"/>
                    <a:pt x="176" y="1429"/>
                  </a:cubicBezTo>
                  <a:cubicBezTo>
                    <a:pt x="226" y="1429"/>
                    <a:pt x="275" y="1405"/>
                    <a:pt x="303" y="1362"/>
                  </a:cubicBezTo>
                  <a:lnTo>
                    <a:pt x="1091" y="244"/>
                  </a:lnTo>
                  <a:cubicBezTo>
                    <a:pt x="1141" y="174"/>
                    <a:pt x="1123" y="77"/>
                    <a:pt x="1053" y="27"/>
                  </a:cubicBezTo>
                  <a:cubicBezTo>
                    <a:pt x="1026"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0" name="Google Shape;1688;p42">
              <a:extLst>
                <a:ext uri="{FF2B5EF4-FFF2-40B4-BE49-F238E27FC236}">
                  <a16:creationId xmlns:a16="http://schemas.microsoft.com/office/drawing/2014/main" id="{4527E197-E7C8-4B3B-939F-776B5D26A3FF}"/>
                </a:ext>
              </a:extLst>
            </p:cNvPr>
            <p:cNvSpPr/>
            <p:nvPr/>
          </p:nvSpPr>
          <p:spPr>
            <a:xfrm>
              <a:off x="1303914" y="3733679"/>
              <a:ext cx="31013" cy="40389"/>
            </a:xfrm>
            <a:custGeom>
              <a:avLst/>
              <a:gdLst/>
              <a:ahLst/>
              <a:cxnLst/>
              <a:rect l="l" t="t" r="r" b="b"/>
              <a:pathLst>
                <a:path w="1634" h="2128" extrusionOk="0">
                  <a:moveTo>
                    <a:pt x="1457" y="1"/>
                  </a:moveTo>
                  <a:cubicBezTo>
                    <a:pt x="1408" y="1"/>
                    <a:pt x="1360" y="23"/>
                    <a:pt x="1329" y="66"/>
                  </a:cubicBezTo>
                  <a:lnTo>
                    <a:pt x="51" y="1882"/>
                  </a:lnTo>
                  <a:cubicBezTo>
                    <a:pt x="1" y="1952"/>
                    <a:pt x="19" y="2049"/>
                    <a:pt x="88" y="2099"/>
                  </a:cubicBezTo>
                  <a:cubicBezTo>
                    <a:pt x="115" y="2119"/>
                    <a:pt x="148" y="2128"/>
                    <a:pt x="178" y="2128"/>
                  </a:cubicBezTo>
                  <a:cubicBezTo>
                    <a:pt x="225" y="2128"/>
                    <a:pt x="274" y="2106"/>
                    <a:pt x="305" y="2061"/>
                  </a:cubicBezTo>
                  <a:lnTo>
                    <a:pt x="1584" y="244"/>
                  </a:lnTo>
                  <a:cubicBezTo>
                    <a:pt x="1634" y="174"/>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1" name="Google Shape;1689;p42">
              <a:extLst>
                <a:ext uri="{FF2B5EF4-FFF2-40B4-BE49-F238E27FC236}">
                  <a16:creationId xmlns:a16="http://schemas.microsoft.com/office/drawing/2014/main" id="{8A1AEB33-B049-4561-9D74-2D0B9346C31B}"/>
                </a:ext>
              </a:extLst>
            </p:cNvPr>
            <p:cNvSpPr/>
            <p:nvPr/>
          </p:nvSpPr>
          <p:spPr>
            <a:xfrm>
              <a:off x="1278539" y="3729086"/>
              <a:ext cx="21675" cy="27122"/>
            </a:xfrm>
            <a:custGeom>
              <a:avLst/>
              <a:gdLst/>
              <a:ahLst/>
              <a:cxnLst/>
              <a:rect l="l" t="t" r="r" b="b"/>
              <a:pathLst>
                <a:path w="1142" h="1429" extrusionOk="0">
                  <a:moveTo>
                    <a:pt x="966" y="0"/>
                  </a:moveTo>
                  <a:cubicBezTo>
                    <a:pt x="917" y="0"/>
                    <a:pt x="868" y="23"/>
                    <a:pt x="838" y="65"/>
                  </a:cubicBezTo>
                  <a:lnTo>
                    <a:pt x="50" y="1184"/>
                  </a:lnTo>
                  <a:cubicBezTo>
                    <a:pt x="0" y="1254"/>
                    <a:pt x="17" y="1350"/>
                    <a:pt x="87" y="1400"/>
                  </a:cubicBezTo>
                  <a:cubicBezTo>
                    <a:pt x="115" y="1420"/>
                    <a:pt x="146" y="1428"/>
                    <a:pt x="177" y="1428"/>
                  </a:cubicBezTo>
                  <a:cubicBezTo>
                    <a:pt x="225" y="1428"/>
                    <a:pt x="273" y="1407"/>
                    <a:pt x="303" y="1362"/>
                  </a:cubicBezTo>
                  <a:lnTo>
                    <a:pt x="1092" y="244"/>
                  </a:lnTo>
                  <a:cubicBezTo>
                    <a:pt x="1142" y="175"/>
                    <a:pt x="1123" y="78"/>
                    <a:pt x="1053" y="28"/>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2" name="Google Shape;1690;p42">
              <a:extLst>
                <a:ext uri="{FF2B5EF4-FFF2-40B4-BE49-F238E27FC236}">
                  <a16:creationId xmlns:a16="http://schemas.microsoft.com/office/drawing/2014/main" id="{41D4A735-082C-42EE-8C48-C3B9DEB0883A}"/>
                </a:ext>
              </a:extLst>
            </p:cNvPr>
            <p:cNvSpPr/>
            <p:nvPr/>
          </p:nvSpPr>
          <p:spPr>
            <a:xfrm>
              <a:off x="1290117" y="3737247"/>
              <a:ext cx="21675" cy="27122"/>
            </a:xfrm>
            <a:custGeom>
              <a:avLst/>
              <a:gdLst/>
              <a:ahLst/>
              <a:cxnLst/>
              <a:rect l="l" t="t" r="r" b="b"/>
              <a:pathLst>
                <a:path w="1142" h="1429" extrusionOk="0">
                  <a:moveTo>
                    <a:pt x="966" y="0"/>
                  </a:moveTo>
                  <a:cubicBezTo>
                    <a:pt x="917" y="0"/>
                    <a:pt x="869" y="23"/>
                    <a:pt x="839" y="65"/>
                  </a:cubicBezTo>
                  <a:lnTo>
                    <a:pt x="50" y="1184"/>
                  </a:lnTo>
                  <a:cubicBezTo>
                    <a:pt x="0" y="1254"/>
                    <a:pt x="19" y="1350"/>
                    <a:pt x="89" y="1400"/>
                  </a:cubicBezTo>
                  <a:cubicBezTo>
                    <a:pt x="115" y="1420"/>
                    <a:pt x="148" y="1428"/>
                    <a:pt x="178" y="1428"/>
                  </a:cubicBezTo>
                  <a:cubicBezTo>
                    <a:pt x="226" y="1428"/>
                    <a:pt x="275" y="1405"/>
                    <a:pt x="305" y="1362"/>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3" name="Google Shape;1691;p42">
              <a:extLst>
                <a:ext uri="{FF2B5EF4-FFF2-40B4-BE49-F238E27FC236}">
                  <a16:creationId xmlns:a16="http://schemas.microsoft.com/office/drawing/2014/main" id="{7F1757FD-5720-4768-8638-63312600CD9D}"/>
                </a:ext>
              </a:extLst>
            </p:cNvPr>
            <p:cNvSpPr/>
            <p:nvPr/>
          </p:nvSpPr>
          <p:spPr>
            <a:xfrm>
              <a:off x="1341416" y="3760116"/>
              <a:ext cx="30994" cy="40389"/>
            </a:xfrm>
            <a:custGeom>
              <a:avLst/>
              <a:gdLst/>
              <a:ahLst/>
              <a:cxnLst/>
              <a:rect l="l" t="t" r="r" b="b"/>
              <a:pathLst>
                <a:path w="1633" h="2128" extrusionOk="0">
                  <a:moveTo>
                    <a:pt x="1456" y="1"/>
                  </a:moveTo>
                  <a:cubicBezTo>
                    <a:pt x="1408" y="1"/>
                    <a:pt x="1360" y="23"/>
                    <a:pt x="1330" y="66"/>
                  </a:cubicBezTo>
                  <a:lnTo>
                    <a:pt x="51" y="1882"/>
                  </a:lnTo>
                  <a:cubicBezTo>
                    <a:pt x="1" y="1952"/>
                    <a:pt x="18" y="2049"/>
                    <a:pt x="88" y="2099"/>
                  </a:cubicBezTo>
                  <a:cubicBezTo>
                    <a:pt x="115" y="2119"/>
                    <a:pt x="146" y="2128"/>
                    <a:pt x="176" y="2128"/>
                  </a:cubicBezTo>
                  <a:cubicBezTo>
                    <a:pt x="225" y="2128"/>
                    <a:pt x="274" y="2105"/>
                    <a:pt x="304" y="2061"/>
                  </a:cubicBezTo>
                  <a:lnTo>
                    <a:pt x="1582" y="245"/>
                  </a:lnTo>
                  <a:cubicBezTo>
                    <a:pt x="1632" y="175"/>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4" name="Google Shape;1692;p42">
              <a:extLst>
                <a:ext uri="{FF2B5EF4-FFF2-40B4-BE49-F238E27FC236}">
                  <a16:creationId xmlns:a16="http://schemas.microsoft.com/office/drawing/2014/main" id="{C2AFC4F5-7F93-4148-AE60-93BF2C2561CF}"/>
                </a:ext>
              </a:extLst>
            </p:cNvPr>
            <p:cNvSpPr/>
            <p:nvPr/>
          </p:nvSpPr>
          <p:spPr>
            <a:xfrm>
              <a:off x="1316061" y="3755524"/>
              <a:ext cx="21656" cy="27122"/>
            </a:xfrm>
            <a:custGeom>
              <a:avLst/>
              <a:gdLst/>
              <a:ahLst/>
              <a:cxnLst/>
              <a:rect l="l" t="t" r="r" b="b"/>
              <a:pathLst>
                <a:path w="1141" h="1429" extrusionOk="0">
                  <a:moveTo>
                    <a:pt x="965" y="0"/>
                  </a:moveTo>
                  <a:cubicBezTo>
                    <a:pt x="917" y="0"/>
                    <a:pt x="869" y="23"/>
                    <a:pt x="838" y="65"/>
                  </a:cubicBezTo>
                  <a:lnTo>
                    <a:pt x="49" y="1184"/>
                  </a:lnTo>
                  <a:cubicBezTo>
                    <a:pt x="1" y="1254"/>
                    <a:pt x="18" y="1350"/>
                    <a:pt x="88" y="1400"/>
                  </a:cubicBezTo>
                  <a:cubicBezTo>
                    <a:pt x="115" y="1420"/>
                    <a:pt x="147" y="1428"/>
                    <a:pt x="177" y="1428"/>
                  </a:cubicBezTo>
                  <a:cubicBezTo>
                    <a:pt x="225" y="1428"/>
                    <a:pt x="274" y="1405"/>
                    <a:pt x="304" y="1362"/>
                  </a:cubicBezTo>
                  <a:lnTo>
                    <a:pt x="1091" y="244"/>
                  </a:lnTo>
                  <a:cubicBezTo>
                    <a:pt x="1141" y="175"/>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5" name="Google Shape;1693;p42">
              <a:extLst>
                <a:ext uri="{FF2B5EF4-FFF2-40B4-BE49-F238E27FC236}">
                  <a16:creationId xmlns:a16="http://schemas.microsoft.com/office/drawing/2014/main" id="{E0459B6C-1DBE-487E-9EB3-03D479839E79}"/>
                </a:ext>
              </a:extLst>
            </p:cNvPr>
            <p:cNvSpPr/>
            <p:nvPr/>
          </p:nvSpPr>
          <p:spPr>
            <a:xfrm>
              <a:off x="1327619" y="3763647"/>
              <a:ext cx="21694" cy="27122"/>
            </a:xfrm>
            <a:custGeom>
              <a:avLst/>
              <a:gdLst/>
              <a:ahLst/>
              <a:cxnLst/>
              <a:rect l="l" t="t" r="r" b="b"/>
              <a:pathLst>
                <a:path w="1143" h="1429" extrusionOk="0">
                  <a:moveTo>
                    <a:pt x="966" y="1"/>
                  </a:moveTo>
                  <a:cubicBezTo>
                    <a:pt x="917" y="1"/>
                    <a:pt x="868" y="24"/>
                    <a:pt x="838" y="66"/>
                  </a:cubicBezTo>
                  <a:lnTo>
                    <a:pt x="50" y="1185"/>
                  </a:lnTo>
                  <a:cubicBezTo>
                    <a:pt x="0" y="1255"/>
                    <a:pt x="18" y="1350"/>
                    <a:pt x="88" y="1400"/>
                  </a:cubicBezTo>
                  <a:cubicBezTo>
                    <a:pt x="115" y="1420"/>
                    <a:pt x="146" y="1429"/>
                    <a:pt x="178" y="1429"/>
                  </a:cubicBezTo>
                  <a:cubicBezTo>
                    <a:pt x="225" y="1429"/>
                    <a:pt x="273" y="1406"/>
                    <a:pt x="303" y="1363"/>
                  </a:cubicBezTo>
                  <a:lnTo>
                    <a:pt x="1092" y="244"/>
                  </a:lnTo>
                  <a:cubicBezTo>
                    <a:pt x="1142" y="176"/>
                    <a:pt x="1124" y="79"/>
                    <a:pt x="1053" y="29"/>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6" name="Google Shape;1694;p42">
              <a:extLst>
                <a:ext uri="{FF2B5EF4-FFF2-40B4-BE49-F238E27FC236}">
                  <a16:creationId xmlns:a16="http://schemas.microsoft.com/office/drawing/2014/main" id="{16B93111-C097-4E7A-8CF7-08F1D1C6E4DD}"/>
                </a:ext>
              </a:extLst>
            </p:cNvPr>
            <p:cNvSpPr/>
            <p:nvPr/>
          </p:nvSpPr>
          <p:spPr>
            <a:xfrm>
              <a:off x="1378899" y="3786535"/>
              <a:ext cx="30994" cy="40370"/>
            </a:xfrm>
            <a:custGeom>
              <a:avLst/>
              <a:gdLst/>
              <a:ahLst/>
              <a:cxnLst/>
              <a:rect l="l" t="t" r="r" b="b"/>
              <a:pathLst>
                <a:path w="1633" h="2127" extrusionOk="0">
                  <a:moveTo>
                    <a:pt x="1456" y="0"/>
                  </a:moveTo>
                  <a:cubicBezTo>
                    <a:pt x="1408" y="0"/>
                    <a:pt x="1360" y="23"/>
                    <a:pt x="1329" y="66"/>
                  </a:cubicBezTo>
                  <a:lnTo>
                    <a:pt x="50" y="1882"/>
                  </a:lnTo>
                  <a:cubicBezTo>
                    <a:pt x="0" y="1952"/>
                    <a:pt x="19" y="2049"/>
                    <a:pt x="88" y="2097"/>
                  </a:cubicBezTo>
                  <a:cubicBezTo>
                    <a:pt x="115" y="2117"/>
                    <a:pt x="146" y="2126"/>
                    <a:pt x="178" y="2126"/>
                  </a:cubicBezTo>
                  <a:cubicBezTo>
                    <a:pt x="228" y="2126"/>
                    <a:pt x="273" y="2103"/>
                    <a:pt x="305" y="2060"/>
                  </a:cubicBezTo>
                  <a:lnTo>
                    <a:pt x="1584" y="244"/>
                  </a:lnTo>
                  <a:cubicBezTo>
                    <a:pt x="1632"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7" name="Google Shape;1695;p42">
              <a:extLst>
                <a:ext uri="{FF2B5EF4-FFF2-40B4-BE49-F238E27FC236}">
                  <a16:creationId xmlns:a16="http://schemas.microsoft.com/office/drawing/2014/main" id="{0B61BDBE-85CA-4107-9600-6FD5D5336FFB}"/>
                </a:ext>
              </a:extLst>
            </p:cNvPr>
            <p:cNvSpPr/>
            <p:nvPr/>
          </p:nvSpPr>
          <p:spPr>
            <a:xfrm>
              <a:off x="1353544" y="3781923"/>
              <a:ext cx="21694" cy="27122"/>
            </a:xfrm>
            <a:custGeom>
              <a:avLst/>
              <a:gdLst/>
              <a:ahLst/>
              <a:cxnLst/>
              <a:rect l="l" t="t" r="r" b="b"/>
              <a:pathLst>
                <a:path w="1143" h="1429" extrusionOk="0">
                  <a:moveTo>
                    <a:pt x="965" y="1"/>
                  </a:moveTo>
                  <a:cubicBezTo>
                    <a:pt x="916" y="1"/>
                    <a:pt x="868" y="23"/>
                    <a:pt x="838" y="66"/>
                  </a:cubicBezTo>
                  <a:lnTo>
                    <a:pt x="50" y="1185"/>
                  </a:lnTo>
                  <a:cubicBezTo>
                    <a:pt x="0" y="1253"/>
                    <a:pt x="19" y="1350"/>
                    <a:pt x="88" y="1400"/>
                  </a:cubicBezTo>
                  <a:cubicBezTo>
                    <a:pt x="115" y="1420"/>
                    <a:pt x="146" y="1429"/>
                    <a:pt x="178" y="1429"/>
                  </a:cubicBezTo>
                  <a:cubicBezTo>
                    <a:pt x="226" y="1429"/>
                    <a:pt x="273" y="1405"/>
                    <a:pt x="305" y="1363"/>
                  </a:cubicBezTo>
                  <a:lnTo>
                    <a:pt x="1092" y="244"/>
                  </a:lnTo>
                  <a:cubicBezTo>
                    <a:pt x="1142" y="174"/>
                    <a:pt x="1123" y="79"/>
                    <a:pt x="1055" y="29"/>
                  </a:cubicBezTo>
                  <a:cubicBezTo>
                    <a:pt x="1028"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8" name="Google Shape;1696;p42">
              <a:extLst>
                <a:ext uri="{FF2B5EF4-FFF2-40B4-BE49-F238E27FC236}">
                  <a16:creationId xmlns:a16="http://schemas.microsoft.com/office/drawing/2014/main" id="{390FD5D7-6412-4D5E-AEE2-BA9FE387F5D0}"/>
                </a:ext>
              </a:extLst>
            </p:cNvPr>
            <p:cNvSpPr/>
            <p:nvPr/>
          </p:nvSpPr>
          <p:spPr>
            <a:xfrm>
              <a:off x="1365140" y="3790065"/>
              <a:ext cx="21675" cy="27122"/>
            </a:xfrm>
            <a:custGeom>
              <a:avLst/>
              <a:gdLst/>
              <a:ahLst/>
              <a:cxnLst/>
              <a:rect l="l" t="t" r="r" b="b"/>
              <a:pathLst>
                <a:path w="1142" h="1429" extrusionOk="0">
                  <a:moveTo>
                    <a:pt x="965" y="0"/>
                  </a:moveTo>
                  <a:cubicBezTo>
                    <a:pt x="916" y="0"/>
                    <a:pt x="869" y="23"/>
                    <a:pt x="838" y="65"/>
                  </a:cubicBezTo>
                  <a:lnTo>
                    <a:pt x="51" y="1184"/>
                  </a:lnTo>
                  <a:cubicBezTo>
                    <a:pt x="1" y="1253"/>
                    <a:pt x="18" y="1350"/>
                    <a:pt x="88" y="1400"/>
                  </a:cubicBezTo>
                  <a:cubicBezTo>
                    <a:pt x="115" y="1420"/>
                    <a:pt x="147" y="1429"/>
                    <a:pt x="177" y="1429"/>
                  </a:cubicBezTo>
                  <a:cubicBezTo>
                    <a:pt x="225" y="1429"/>
                    <a:pt x="274" y="1404"/>
                    <a:pt x="304" y="1363"/>
                  </a:cubicBezTo>
                  <a:lnTo>
                    <a:pt x="1091" y="244"/>
                  </a:lnTo>
                  <a:cubicBezTo>
                    <a:pt x="1141"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9" name="Google Shape;1697;p42">
              <a:extLst>
                <a:ext uri="{FF2B5EF4-FFF2-40B4-BE49-F238E27FC236}">
                  <a16:creationId xmlns:a16="http://schemas.microsoft.com/office/drawing/2014/main" id="{4A552329-5E75-4D67-A64F-B1D29085FA5C}"/>
                </a:ext>
              </a:extLst>
            </p:cNvPr>
            <p:cNvSpPr/>
            <p:nvPr/>
          </p:nvSpPr>
          <p:spPr>
            <a:xfrm>
              <a:off x="1416421" y="3812935"/>
              <a:ext cx="30994" cy="40370"/>
            </a:xfrm>
            <a:custGeom>
              <a:avLst/>
              <a:gdLst/>
              <a:ahLst/>
              <a:cxnLst/>
              <a:rect l="l" t="t" r="r" b="b"/>
              <a:pathLst>
                <a:path w="1633" h="2127" extrusionOk="0">
                  <a:moveTo>
                    <a:pt x="1457" y="1"/>
                  </a:moveTo>
                  <a:cubicBezTo>
                    <a:pt x="1408" y="1"/>
                    <a:pt x="1360" y="23"/>
                    <a:pt x="1330" y="66"/>
                  </a:cubicBezTo>
                  <a:lnTo>
                    <a:pt x="51" y="1882"/>
                  </a:lnTo>
                  <a:cubicBezTo>
                    <a:pt x="1" y="1952"/>
                    <a:pt x="18" y="2048"/>
                    <a:pt x="88" y="2098"/>
                  </a:cubicBezTo>
                  <a:cubicBezTo>
                    <a:pt x="115" y="2118"/>
                    <a:pt x="147" y="2127"/>
                    <a:pt x="178" y="2127"/>
                  </a:cubicBezTo>
                  <a:cubicBezTo>
                    <a:pt x="225" y="2127"/>
                    <a:pt x="274" y="2104"/>
                    <a:pt x="304" y="2061"/>
                  </a:cubicBezTo>
                  <a:lnTo>
                    <a:pt x="1583" y="245"/>
                  </a:lnTo>
                  <a:cubicBezTo>
                    <a:pt x="1633" y="175"/>
                    <a:pt x="1615" y="78"/>
                    <a:pt x="1545" y="28"/>
                  </a:cubicBezTo>
                  <a:cubicBezTo>
                    <a:pt x="1518" y="10"/>
                    <a:pt x="1488"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0" name="Google Shape;1698;p42">
              <a:extLst>
                <a:ext uri="{FF2B5EF4-FFF2-40B4-BE49-F238E27FC236}">
                  <a16:creationId xmlns:a16="http://schemas.microsoft.com/office/drawing/2014/main" id="{06F86A9D-560C-49EB-BC99-8B0F651AC575}"/>
                </a:ext>
              </a:extLst>
            </p:cNvPr>
            <p:cNvSpPr/>
            <p:nvPr/>
          </p:nvSpPr>
          <p:spPr>
            <a:xfrm>
              <a:off x="1391046" y="3808323"/>
              <a:ext cx="21656" cy="27141"/>
            </a:xfrm>
            <a:custGeom>
              <a:avLst/>
              <a:gdLst/>
              <a:ahLst/>
              <a:cxnLst/>
              <a:rect l="l" t="t" r="r" b="b"/>
              <a:pathLst>
                <a:path w="1141" h="1430" extrusionOk="0">
                  <a:moveTo>
                    <a:pt x="965" y="1"/>
                  </a:moveTo>
                  <a:cubicBezTo>
                    <a:pt x="917" y="1"/>
                    <a:pt x="869" y="23"/>
                    <a:pt x="838" y="66"/>
                  </a:cubicBezTo>
                  <a:lnTo>
                    <a:pt x="50" y="1184"/>
                  </a:lnTo>
                  <a:cubicBezTo>
                    <a:pt x="0" y="1254"/>
                    <a:pt x="18" y="1351"/>
                    <a:pt x="88" y="1401"/>
                  </a:cubicBezTo>
                  <a:cubicBezTo>
                    <a:pt x="115" y="1420"/>
                    <a:pt x="146" y="1430"/>
                    <a:pt x="176" y="1430"/>
                  </a:cubicBezTo>
                  <a:cubicBezTo>
                    <a:pt x="225" y="1430"/>
                    <a:pt x="273" y="1405"/>
                    <a:pt x="303" y="1362"/>
                  </a:cubicBezTo>
                  <a:lnTo>
                    <a:pt x="1091" y="245"/>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1" name="Google Shape;1699;p42">
              <a:extLst>
                <a:ext uri="{FF2B5EF4-FFF2-40B4-BE49-F238E27FC236}">
                  <a16:creationId xmlns:a16="http://schemas.microsoft.com/office/drawing/2014/main" id="{26782653-36CD-452D-BE83-F2EAA9191857}"/>
                </a:ext>
              </a:extLst>
            </p:cNvPr>
            <p:cNvSpPr/>
            <p:nvPr/>
          </p:nvSpPr>
          <p:spPr>
            <a:xfrm>
              <a:off x="1402623" y="3816503"/>
              <a:ext cx="21694" cy="27122"/>
            </a:xfrm>
            <a:custGeom>
              <a:avLst/>
              <a:gdLst/>
              <a:ahLst/>
              <a:cxnLst/>
              <a:rect l="l" t="t" r="r" b="b"/>
              <a:pathLst>
                <a:path w="1143" h="1429" extrusionOk="0">
                  <a:moveTo>
                    <a:pt x="965" y="0"/>
                  </a:moveTo>
                  <a:cubicBezTo>
                    <a:pt x="917" y="0"/>
                    <a:pt x="868" y="23"/>
                    <a:pt x="838" y="66"/>
                  </a:cubicBezTo>
                  <a:lnTo>
                    <a:pt x="51" y="1184"/>
                  </a:lnTo>
                  <a:cubicBezTo>
                    <a:pt x="1" y="1253"/>
                    <a:pt x="19" y="1350"/>
                    <a:pt x="88" y="1400"/>
                  </a:cubicBezTo>
                  <a:cubicBezTo>
                    <a:pt x="115" y="1420"/>
                    <a:pt x="146" y="1429"/>
                    <a:pt x="178" y="1429"/>
                  </a:cubicBezTo>
                  <a:cubicBezTo>
                    <a:pt x="226" y="1429"/>
                    <a:pt x="273" y="1404"/>
                    <a:pt x="305" y="1363"/>
                  </a:cubicBezTo>
                  <a:lnTo>
                    <a:pt x="1092" y="244"/>
                  </a:lnTo>
                  <a:cubicBezTo>
                    <a:pt x="1142" y="174"/>
                    <a:pt x="1124" y="78"/>
                    <a:pt x="1055" y="28"/>
                  </a:cubicBezTo>
                  <a:cubicBezTo>
                    <a:pt x="1028"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2" name="Google Shape;1700;p42">
              <a:extLst>
                <a:ext uri="{FF2B5EF4-FFF2-40B4-BE49-F238E27FC236}">
                  <a16:creationId xmlns:a16="http://schemas.microsoft.com/office/drawing/2014/main" id="{C06E02E5-A0B1-4AD3-BA30-E24D1FD18411}"/>
                </a:ext>
              </a:extLst>
            </p:cNvPr>
            <p:cNvSpPr/>
            <p:nvPr/>
          </p:nvSpPr>
          <p:spPr>
            <a:xfrm>
              <a:off x="1453904" y="3839353"/>
              <a:ext cx="31013" cy="40370"/>
            </a:xfrm>
            <a:custGeom>
              <a:avLst/>
              <a:gdLst/>
              <a:ahLst/>
              <a:cxnLst/>
              <a:rect l="l" t="t" r="r" b="b"/>
              <a:pathLst>
                <a:path w="1634" h="2127" extrusionOk="0">
                  <a:moveTo>
                    <a:pt x="1457" y="0"/>
                  </a:moveTo>
                  <a:cubicBezTo>
                    <a:pt x="1408" y="0"/>
                    <a:pt x="1360" y="23"/>
                    <a:pt x="1329" y="65"/>
                  </a:cubicBezTo>
                  <a:lnTo>
                    <a:pt x="51" y="1882"/>
                  </a:lnTo>
                  <a:cubicBezTo>
                    <a:pt x="1" y="1951"/>
                    <a:pt x="19" y="2048"/>
                    <a:pt x="89" y="2098"/>
                  </a:cubicBezTo>
                  <a:cubicBezTo>
                    <a:pt x="115" y="2118"/>
                    <a:pt x="148" y="2126"/>
                    <a:pt x="178" y="2126"/>
                  </a:cubicBezTo>
                  <a:cubicBezTo>
                    <a:pt x="226" y="2126"/>
                    <a:pt x="275" y="2104"/>
                    <a:pt x="305" y="2061"/>
                  </a:cubicBezTo>
                  <a:lnTo>
                    <a:pt x="1584" y="243"/>
                  </a:lnTo>
                  <a:cubicBezTo>
                    <a:pt x="1634" y="175"/>
                    <a:pt x="1615" y="77"/>
                    <a:pt x="1546" y="27"/>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3" name="Google Shape;1701;p42">
              <a:extLst>
                <a:ext uri="{FF2B5EF4-FFF2-40B4-BE49-F238E27FC236}">
                  <a16:creationId xmlns:a16="http://schemas.microsoft.com/office/drawing/2014/main" id="{4612EB02-7D37-4869-9394-265146B6412F}"/>
                </a:ext>
              </a:extLst>
            </p:cNvPr>
            <p:cNvSpPr/>
            <p:nvPr/>
          </p:nvSpPr>
          <p:spPr>
            <a:xfrm>
              <a:off x="1428548" y="3834722"/>
              <a:ext cx="21694" cy="27122"/>
            </a:xfrm>
            <a:custGeom>
              <a:avLst/>
              <a:gdLst/>
              <a:ahLst/>
              <a:cxnLst/>
              <a:rect l="l" t="t" r="r" b="b"/>
              <a:pathLst>
                <a:path w="1143" h="1429" extrusionOk="0">
                  <a:moveTo>
                    <a:pt x="966" y="1"/>
                  </a:moveTo>
                  <a:cubicBezTo>
                    <a:pt x="917" y="1"/>
                    <a:pt x="869" y="24"/>
                    <a:pt x="838" y="66"/>
                  </a:cubicBezTo>
                  <a:lnTo>
                    <a:pt x="51" y="1184"/>
                  </a:lnTo>
                  <a:cubicBezTo>
                    <a:pt x="1" y="1254"/>
                    <a:pt x="19" y="1350"/>
                    <a:pt x="88" y="1400"/>
                  </a:cubicBezTo>
                  <a:cubicBezTo>
                    <a:pt x="115" y="1420"/>
                    <a:pt x="148" y="1429"/>
                    <a:pt x="178" y="1429"/>
                  </a:cubicBezTo>
                  <a:cubicBezTo>
                    <a:pt x="226" y="1429"/>
                    <a:pt x="275" y="1406"/>
                    <a:pt x="305" y="1363"/>
                  </a:cubicBezTo>
                  <a:lnTo>
                    <a:pt x="1092" y="244"/>
                  </a:lnTo>
                  <a:cubicBezTo>
                    <a:pt x="1142" y="176"/>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4" name="Google Shape;1702;p42">
              <a:extLst>
                <a:ext uri="{FF2B5EF4-FFF2-40B4-BE49-F238E27FC236}">
                  <a16:creationId xmlns:a16="http://schemas.microsoft.com/office/drawing/2014/main" id="{63210BBF-467B-4CCA-A862-146D480836AB}"/>
                </a:ext>
              </a:extLst>
            </p:cNvPr>
            <p:cNvSpPr/>
            <p:nvPr/>
          </p:nvSpPr>
          <p:spPr>
            <a:xfrm>
              <a:off x="1440125" y="3842902"/>
              <a:ext cx="21656" cy="27141"/>
            </a:xfrm>
            <a:custGeom>
              <a:avLst/>
              <a:gdLst/>
              <a:ahLst/>
              <a:cxnLst/>
              <a:rect l="l" t="t" r="r" b="b"/>
              <a:pathLst>
                <a:path w="1141" h="1430" extrusionOk="0">
                  <a:moveTo>
                    <a:pt x="965" y="1"/>
                  </a:moveTo>
                  <a:cubicBezTo>
                    <a:pt x="917" y="1"/>
                    <a:pt x="869" y="23"/>
                    <a:pt x="838" y="66"/>
                  </a:cubicBezTo>
                  <a:lnTo>
                    <a:pt x="49" y="1184"/>
                  </a:lnTo>
                  <a:cubicBezTo>
                    <a:pt x="1" y="1254"/>
                    <a:pt x="18" y="1351"/>
                    <a:pt x="88" y="1401"/>
                  </a:cubicBezTo>
                  <a:cubicBezTo>
                    <a:pt x="115" y="1419"/>
                    <a:pt x="146" y="1429"/>
                    <a:pt x="176" y="1429"/>
                  </a:cubicBezTo>
                  <a:cubicBezTo>
                    <a:pt x="226" y="1429"/>
                    <a:pt x="274" y="1405"/>
                    <a:pt x="304" y="1362"/>
                  </a:cubicBezTo>
                  <a:lnTo>
                    <a:pt x="1091" y="245"/>
                  </a:lnTo>
                  <a:cubicBezTo>
                    <a:pt x="1141" y="175"/>
                    <a:pt x="1124" y="78"/>
                    <a:pt x="1054"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5" name="Google Shape;1703;p42">
              <a:extLst>
                <a:ext uri="{FF2B5EF4-FFF2-40B4-BE49-F238E27FC236}">
                  <a16:creationId xmlns:a16="http://schemas.microsoft.com/office/drawing/2014/main" id="{4A798264-0503-4AAB-98BE-21CFA288408E}"/>
                </a:ext>
              </a:extLst>
            </p:cNvPr>
            <p:cNvSpPr/>
            <p:nvPr/>
          </p:nvSpPr>
          <p:spPr>
            <a:xfrm>
              <a:off x="1491406" y="3865790"/>
              <a:ext cx="30994" cy="40351"/>
            </a:xfrm>
            <a:custGeom>
              <a:avLst/>
              <a:gdLst/>
              <a:ahLst/>
              <a:cxnLst/>
              <a:rect l="l" t="t" r="r" b="b"/>
              <a:pathLst>
                <a:path w="1633" h="2126" extrusionOk="0">
                  <a:moveTo>
                    <a:pt x="1456" y="0"/>
                  </a:moveTo>
                  <a:cubicBezTo>
                    <a:pt x="1408" y="0"/>
                    <a:pt x="1360" y="23"/>
                    <a:pt x="1329" y="65"/>
                  </a:cubicBezTo>
                  <a:lnTo>
                    <a:pt x="51" y="1879"/>
                  </a:lnTo>
                  <a:cubicBezTo>
                    <a:pt x="1" y="1949"/>
                    <a:pt x="18" y="2046"/>
                    <a:pt x="88" y="2096"/>
                  </a:cubicBezTo>
                  <a:cubicBezTo>
                    <a:pt x="115" y="2116"/>
                    <a:pt x="146" y="2125"/>
                    <a:pt x="178" y="2125"/>
                  </a:cubicBezTo>
                  <a:cubicBezTo>
                    <a:pt x="228" y="2125"/>
                    <a:pt x="275" y="2102"/>
                    <a:pt x="303" y="2058"/>
                  </a:cubicBezTo>
                  <a:lnTo>
                    <a:pt x="1582" y="243"/>
                  </a:lnTo>
                  <a:cubicBezTo>
                    <a:pt x="1632" y="175"/>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6" name="Google Shape;1704;p42">
              <a:extLst>
                <a:ext uri="{FF2B5EF4-FFF2-40B4-BE49-F238E27FC236}">
                  <a16:creationId xmlns:a16="http://schemas.microsoft.com/office/drawing/2014/main" id="{8E7F86FD-811C-4014-B0BA-DC84E2A33422}"/>
                </a:ext>
              </a:extLst>
            </p:cNvPr>
            <p:cNvSpPr/>
            <p:nvPr/>
          </p:nvSpPr>
          <p:spPr>
            <a:xfrm>
              <a:off x="1466050" y="3861141"/>
              <a:ext cx="21694" cy="27122"/>
            </a:xfrm>
            <a:custGeom>
              <a:avLst/>
              <a:gdLst/>
              <a:ahLst/>
              <a:cxnLst/>
              <a:rect l="l" t="t" r="r" b="b"/>
              <a:pathLst>
                <a:path w="1143" h="1429" extrusionOk="0">
                  <a:moveTo>
                    <a:pt x="965" y="0"/>
                  </a:moveTo>
                  <a:cubicBezTo>
                    <a:pt x="917" y="0"/>
                    <a:pt x="868" y="23"/>
                    <a:pt x="838" y="65"/>
                  </a:cubicBezTo>
                  <a:lnTo>
                    <a:pt x="51" y="1184"/>
                  </a:lnTo>
                  <a:cubicBezTo>
                    <a:pt x="1" y="1253"/>
                    <a:pt x="18" y="1350"/>
                    <a:pt x="88" y="1400"/>
                  </a:cubicBezTo>
                  <a:cubicBezTo>
                    <a:pt x="115" y="1420"/>
                    <a:pt x="146" y="1428"/>
                    <a:pt x="178" y="1428"/>
                  </a:cubicBezTo>
                  <a:cubicBezTo>
                    <a:pt x="225" y="1428"/>
                    <a:pt x="274" y="1406"/>
                    <a:pt x="304" y="1363"/>
                  </a:cubicBezTo>
                  <a:lnTo>
                    <a:pt x="1092" y="244"/>
                  </a:lnTo>
                  <a:cubicBezTo>
                    <a:pt x="1142"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7" name="Google Shape;1705;p42">
              <a:extLst>
                <a:ext uri="{FF2B5EF4-FFF2-40B4-BE49-F238E27FC236}">
                  <a16:creationId xmlns:a16="http://schemas.microsoft.com/office/drawing/2014/main" id="{7FB3A0F0-EE9C-4C75-B43D-A5D964234798}"/>
                </a:ext>
              </a:extLst>
            </p:cNvPr>
            <p:cNvSpPr/>
            <p:nvPr/>
          </p:nvSpPr>
          <p:spPr>
            <a:xfrm>
              <a:off x="1477627" y="3869302"/>
              <a:ext cx="21694" cy="27122"/>
            </a:xfrm>
            <a:custGeom>
              <a:avLst/>
              <a:gdLst/>
              <a:ahLst/>
              <a:cxnLst/>
              <a:rect l="l" t="t" r="r" b="b"/>
              <a:pathLst>
                <a:path w="1143" h="1429" extrusionOk="0">
                  <a:moveTo>
                    <a:pt x="967" y="1"/>
                  </a:moveTo>
                  <a:cubicBezTo>
                    <a:pt x="918" y="1"/>
                    <a:pt x="870" y="23"/>
                    <a:pt x="839" y="65"/>
                  </a:cubicBezTo>
                  <a:lnTo>
                    <a:pt x="51" y="1184"/>
                  </a:lnTo>
                  <a:cubicBezTo>
                    <a:pt x="1" y="1254"/>
                    <a:pt x="19" y="1350"/>
                    <a:pt x="89" y="1400"/>
                  </a:cubicBezTo>
                  <a:cubicBezTo>
                    <a:pt x="115" y="1420"/>
                    <a:pt x="148" y="1429"/>
                    <a:pt x="178" y="1429"/>
                  </a:cubicBezTo>
                  <a:cubicBezTo>
                    <a:pt x="226" y="1429"/>
                    <a:pt x="275" y="1406"/>
                    <a:pt x="305" y="1363"/>
                  </a:cubicBezTo>
                  <a:lnTo>
                    <a:pt x="1092" y="244"/>
                  </a:lnTo>
                  <a:cubicBezTo>
                    <a:pt x="1142" y="175"/>
                    <a:pt x="1125"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8" name="Google Shape;1706;p42">
              <a:extLst>
                <a:ext uri="{FF2B5EF4-FFF2-40B4-BE49-F238E27FC236}">
                  <a16:creationId xmlns:a16="http://schemas.microsoft.com/office/drawing/2014/main" id="{55A3BD3A-ED01-4555-9A60-C9CC3528E9A2}"/>
                </a:ext>
              </a:extLst>
            </p:cNvPr>
            <p:cNvSpPr/>
            <p:nvPr/>
          </p:nvSpPr>
          <p:spPr>
            <a:xfrm>
              <a:off x="1528946" y="3892152"/>
              <a:ext cx="30975" cy="40389"/>
            </a:xfrm>
            <a:custGeom>
              <a:avLst/>
              <a:gdLst/>
              <a:ahLst/>
              <a:cxnLst/>
              <a:rect l="l" t="t" r="r" b="b"/>
              <a:pathLst>
                <a:path w="1632" h="2128" extrusionOk="0">
                  <a:moveTo>
                    <a:pt x="1455" y="1"/>
                  </a:moveTo>
                  <a:cubicBezTo>
                    <a:pt x="1406" y="1"/>
                    <a:pt x="1359" y="23"/>
                    <a:pt x="1329" y="66"/>
                  </a:cubicBezTo>
                  <a:lnTo>
                    <a:pt x="49" y="1882"/>
                  </a:lnTo>
                  <a:cubicBezTo>
                    <a:pt x="0" y="1952"/>
                    <a:pt x="17" y="2049"/>
                    <a:pt x="87" y="2098"/>
                  </a:cubicBezTo>
                  <a:cubicBezTo>
                    <a:pt x="114" y="2118"/>
                    <a:pt x="146" y="2128"/>
                    <a:pt x="176" y="2128"/>
                  </a:cubicBezTo>
                  <a:cubicBezTo>
                    <a:pt x="224" y="2128"/>
                    <a:pt x="273" y="2103"/>
                    <a:pt x="303" y="2061"/>
                  </a:cubicBezTo>
                  <a:lnTo>
                    <a:pt x="1582" y="245"/>
                  </a:lnTo>
                  <a:cubicBezTo>
                    <a:pt x="1632" y="175"/>
                    <a:pt x="1615" y="79"/>
                    <a:pt x="1545" y="29"/>
                  </a:cubicBezTo>
                  <a:cubicBezTo>
                    <a:pt x="1517" y="10"/>
                    <a:pt x="1486" y="1"/>
                    <a:pt x="145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9" name="Google Shape;1707;p42">
              <a:extLst>
                <a:ext uri="{FF2B5EF4-FFF2-40B4-BE49-F238E27FC236}">
                  <a16:creationId xmlns:a16="http://schemas.microsoft.com/office/drawing/2014/main" id="{94680BFC-71D5-44BD-86E2-B4297523ABEB}"/>
                </a:ext>
              </a:extLst>
            </p:cNvPr>
            <p:cNvSpPr/>
            <p:nvPr/>
          </p:nvSpPr>
          <p:spPr>
            <a:xfrm>
              <a:off x="1503533" y="3887540"/>
              <a:ext cx="21675" cy="27141"/>
            </a:xfrm>
            <a:custGeom>
              <a:avLst/>
              <a:gdLst/>
              <a:ahLst/>
              <a:cxnLst/>
              <a:rect l="l" t="t" r="r" b="b"/>
              <a:pathLst>
                <a:path w="1142" h="1430" extrusionOk="0">
                  <a:moveTo>
                    <a:pt x="965" y="1"/>
                  </a:moveTo>
                  <a:cubicBezTo>
                    <a:pt x="916" y="1"/>
                    <a:pt x="869" y="23"/>
                    <a:pt x="839" y="66"/>
                  </a:cubicBezTo>
                  <a:lnTo>
                    <a:pt x="50" y="1185"/>
                  </a:lnTo>
                  <a:cubicBezTo>
                    <a:pt x="0" y="1253"/>
                    <a:pt x="19" y="1351"/>
                    <a:pt x="89" y="1401"/>
                  </a:cubicBezTo>
                  <a:cubicBezTo>
                    <a:pt x="115" y="1421"/>
                    <a:pt x="147" y="1429"/>
                    <a:pt x="177" y="1429"/>
                  </a:cubicBezTo>
                  <a:cubicBezTo>
                    <a:pt x="227" y="1429"/>
                    <a:pt x="276" y="1406"/>
                    <a:pt x="305" y="1363"/>
                  </a:cubicBezTo>
                  <a:lnTo>
                    <a:pt x="1092" y="245"/>
                  </a:lnTo>
                  <a:cubicBezTo>
                    <a:pt x="1142" y="175"/>
                    <a:pt x="1125"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0" name="Google Shape;1708;p42">
              <a:extLst>
                <a:ext uri="{FF2B5EF4-FFF2-40B4-BE49-F238E27FC236}">
                  <a16:creationId xmlns:a16="http://schemas.microsoft.com/office/drawing/2014/main" id="{0E31796E-0520-4B3F-A31D-B7929C80F1F4}"/>
                </a:ext>
              </a:extLst>
            </p:cNvPr>
            <p:cNvSpPr/>
            <p:nvPr/>
          </p:nvSpPr>
          <p:spPr>
            <a:xfrm>
              <a:off x="1515129" y="3895701"/>
              <a:ext cx="21694" cy="27141"/>
            </a:xfrm>
            <a:custGeom>
              <a:avLst/>
              <a:gdLst/>
              <a:ahLst/>
              <a:cxnLst/>
              <a:rect l="l" t="t" r="r" b="b"/>
              <a:pathLst>
                <a:path w="1143" h="1430" extrusionOk="0">
                  <a:moveTo>
                    <a:pt x="965" y="1"/>
                  </a:moveTo>
                  <a:cubicBezTo>
                    <a:pt x="917" y="1"/>
                    <a:pt x="869" y="23"/>
                    <a:pt x="838" y="66"/>
                  </a:cubicBezTo>
                  <a:lnTo>
                    <a:pt x="51" y="1185"/>
                  </a:lnTo>
                  <a:cubicBezTo>
                    <a:pt x="1" y="1253"/>
                    <a:pt x="18" y="1351"/>
                    <a:pt x="88" y="1401"/>
                  </a:cubicBezTo>
                  <a:cubicBezTo>
                    <a:pt x="115" y="1421"/>
                    <a:pt x="147" y="1429"/>
                    <a:pt x="178" y="1429"/>
                  </a:cubicBezTo>
                  <a:cubicBezTo>
                    <a:pt x="225" y="1429"/>
                    <a:pt x="274" y="1406"/>
                    <a:pt x="304" y="1363"/>
                  </a:cubicBezTo>
                  <a:lnTo>
                    <a:pt x="1092" y="245"/>
                  </a:lnTo>
                  <a:cubicBezTo>
                    <a:pt x="1142" y="175"/>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1" name="Google Shape;1709;p42">
              <a:extLst>
                <a:ext uri="{FF2B5EF4-FFF2-40B4-BE49-F238E27FC236}">
                  <a16:creationId xmlns:a16="http://schemas.microsoft.com/office/drawing/2014/main" id="{B20DC54D-B1C4-49A1-BA0A-F4E8642F509B}"/>
                </a:ext>
              </a:extLst>
            </p:cNvPr>
            <p:cNvSpPr/>
            <p:nvPr/>
          </p:nvSpPr>
          <p:spPr>
            <a:xfrm>
              <a:off x="1566410" y="3918590"/>
              <a:ext cx="31013" cy="40389"/>
            </a:xfrm>
            <a:custGeom>
              <a:avLst/>
              <a:gdLst/>
              <a:ahLst/>
              <a:cxnLst/>
              <a:rect l="l" t="t" r="r" b="b"/>
              <a:pathLst>
                <a:path w="1634" h="2128" extrusionOk="0">
                  <a:moveTo>
                    <a:pt x="1457" y="1"/>
                  </a:moveTo>
                  <a:cubicBezTo>
                    <a:pt x="1408" y="1"/>
                    <a:pt x="1360" y="23"/>
                    <a:pt x="1330" y="66"/>
                  </a:cubicBezTo>
                  <a:lnTo>
                    <a:pt x="51" y="1882"/>
                  </a:lnTo>
                  <a:cubicBezTo>
                    <a:pt x="1" y="1952"/>
                    <a:pt x="19" y="2049"/>
                    <a:pt x="88" y="2098"/>
                  </a:cubicBezTo>
                  <a:cubicBezTo>
                    <a:pt x="115" y="2118"/>
                    <a:pt x="146" y="2128"/>
                    <a:pt x="178" y="2128"/>
                  </a:cubicBezTo>
                  <a:cubicBezTo>
                    <a:pt x="226" y="2128"/>
                    <a:pt x="274" y="2104"/>
                    <a:pt x="305" y="2061"/>
                  </a:cubicBezTo>
                  <a:lnTo>
                    <a:pt x="1584" y="245"/>
                  </a:lnTo>
                  <a:cubicBezTo>
                    <a:pt x="1634" y="175"/>
                    <a:pt x="1615" y="79"/>
                    <a:pt x="1545" y="29"/>
                  </a:cubicBezTo>
                  <a:cubicBezTo>
                    <a:pt x="1519"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2" name="Google Shape;1710;p42">
              <a:extLst>
                <a:ext uri="{FF2B5EF4-FFF2-40B4-BE49-F238E27FC236}">
                  <a16:creationId xmlns:a16="http://schemas.microsoft.com/office/drawing/2014/main" id="{F287A4C6-9F32-4D28-B03A-3FAFA2C1BFB1}"/>
                </a:ext>
              </a:extLst>
            </p:cNvPr>
            <p:cNvSpPr/>
            <p:nvPr/>
          </p:nvSpPr>
          <p:spPr>
            <a:xfrm>
              <a:off x="1541054" y="3913959"/>
              <a:ext cx="21694" cy="27122"/>
            </a:xfrm>
            <a:custGeom>
              <a:avLst/>
              <a:gdLst/>
              <a:ahLst/>
              <a:cxnLst/>
              <a:rect l="l" t="t" r="r" b="b"/>
              <a:pathLst>
                <a:path w="1143" h="1429" extrusionOk="0">
                  <a:moveTo>
                    <a:pt x="967" y="0"/>
                  </a:moveTo>
                  <a:cubicBezTo>
                    <a:pt x="917" y="0"/>
                    <a:pt x="869" y="23"/>
                    <a:pt x="838" y="66"/>
                  </a:cubicBezTo>
                  <a:lnTo>
                    <a:pt x="51" y="1183"/>
                  </a:lnTo>
                  <a:cubicBezTo>
                    <a:pt x="1" y="1253"/>
                    <a:pt x="19" y="1350"/>
                    <a:pt x="88" y="1400"/>
                  </a:cubicBezTo>
                  <a:cubicBezTo>
                    <a:pt x="115" y="1419"/>
                    <a:pt x="148" y="1429"/>
                    <a:pt x="178" y="1429"/>
                  </a:cubicBezTo>
                  <a:cubicBezTo>
                    <a:pt x="227" y="1429"/>
                    <a:pt x="274" y="1407"/>
                    <a:pt x="305" y="1362"/>
                  </a:cubicBezTo>
                  <a:lnTo>
                    <a:pt x="1092" y="244"/>
                  </a:lnTo>
                  <a:cubicBezTo>
                    <a:pt x="1142" y="174"/>
                    <a:pt x="1124" y="77"/>
                    <a:pt x="1055" y="27"/>
                  </a:cubicBezTo>
                  <a:cubicBezTo>
                    <a:pt x="1028" y="9"/>
                    <a:pt x="997" y="0"/>
                    <a:pt x="96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3" name="Google Shape;1711;p42">
              <a:extLst>
                <a:ext uri="{FF2B5EF4-FFF2-40B4-BE49-F238E27FC236}">
                  <a16:creationId xmlns:a16="http://schemas.microsoft.com/office/drawing/2014/main" id="{E9C059A0-F004-4086-8099-19E4EFCC575F}"/>
                </a:ext>
              </a:extLst>
            </p:cNvPr>
            <p:cNvSpPr/>
            <p:nvPr/>
          </p:nvSpPr>
          <p:spPr>
            <a:xfrm>
              <a:off x="1552669" y="3922120"/>
              <a:ext cx="21656" cy="27122"/>
            </a:xfrm>
            <a:custGeom>
              <a:avLst/>
              <a:gdLst/>
              <a:ahLst/>
              <a:cxnLst/>
              <a:rect l="l" t="t" r="r" b="b"/>
              <a:pathLst>
                <a:path w="1141" h="1429" extrusionOk="0">
                  <a:moveTo>
                    <a:pt x="964" y="1"/>
                  </a:moveTo>
                  <a:cubicBezTo>
                    <a:pt x="916" y="1"/>
                    <a:pt x="868" y="23"/>
                    <a:pt x="838" y="66"/>
                  </a:cubicBezTo>
                  <a:lnTo>
                    <a:pt x="49" y="1185"/>
                  </a:lnTo>
                  <a:cubicBezTo>
                    <a:pt x="0" y="1253"/>
                    <a:pt x="17" y="1350"/>
                    <a:pt x="87" y="1400"/>
                  </a:cubicBezTo>
                  <a:cubicBezTo>
                    <a:pt x="115" y="1420"/>
                    <a:pt x="146" y="1429"/>
                    <a:pt x="176" y="1429"/>
                  </a:cubicBezTo>
                  <a:cubicBezTo>
                    <a:pt x="225" y="1429"/>
                    <a:pt x="273" y="1406"/>
                    <a:pt x="303" y="1363"/>
                  </a:cubicBezTo>
                  <a:lnTo>
                    <a:pt x="1090" y="244"/>
                  </a:lnTo>
                  <a:cubicBezTo>
                    <a:pt x="1140" y="174"/>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4" name="Google Shape;1712;p42">
              <a:extLst>
                <a:ext uri="{FF2B5EF4-FFF2-40B4-BE49-F238E27FC236}">
                  <a16:creationId xmlns:a16="http://schemas.microsoft.com/office/drawing/2014/main" id="{7DF8961D-9C4B-4CAE-ADC1-5B392AA510D9}"/>
                </a:ext>
              </a:extLst>
            </p:cNvPr>
            <p:cNvSpPr/>
            <p:nvPr/>
          </p:nvSpPr>
          <p:spPr>
            <a:xfrm>
              <a:off x="1603950" y="3945008"/>
              <a:ext cx="30975" cy="40370"/>
            </a:xfrm>
            <a:custGeom>
              <a:avLst/>
              <a:gdLst/>
              <a:ahLst/>
              <a:cxnLst/>
              <a:rect l="l" t="t" r="r" b="b"/>
              <a:pathLst>
                <a:path w="1632" h="2127" extrusionOk="0">
                  <a:moveTo>
                    <a:pt x="1457" y="0"/>
                  </a:moveTo>
                  <a:cubicBezTo>
                    <a:pt x="1408" y="0"/>
                    <a:pt x="1360" y="23"/>
                    <a:pt x="1329" y="66"/>
                  </a:cubicBezTo>
                  <a:lnTo>
                    <a:pt x="50" y="1882"/>
                  </a:lnTo>
                  <a:cubicBezTo>
                    <a:pt x="0" y="1952"/>
                    <a:pt x="17" y="2048"/>
                    <a:pt x="87" y="2098"/>
                  </a:cubicBezTo>
                  <a:cubicBezTo>
                    <a:pt x="115" y="2118"/>
                    <a:pt x="146" y="2126"/>
                    <a:pt x="177" y="2126"/>
                  </a:cubicBezTo>
                  <a:cubicBezTo>
                    <a:pt x="225" y="2126"/>
                    <a:pt x="273" y="2103"/>
                    <a:pt x="303" y="2060"/>
                  </a:cubicBezTo>
                  <a:lnTo>
                    <a:pt x="1582" y="244"/>
                  </a:lnTo>
                  <a:cubicBezTo>
                    <a:pt x="1632" y="174"/>
                    <a:pt x="1615" y="77"/>
                    <a:pt x="1545" y="27"/>
                  </a:cubicBezTo>
                  <a:cubicBezTo>
                    <a:pt x="1518" y="9"/>
                    <a:pt x="1487"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5" name="Google Shape;1713;p42">
              <a:extLst>
                <a:ext uri="{FF2B5EF4-FFF2-40B4-BE49-F238E27FC236}">
                  <a16:creationId xmlns:a16="http://schemas.microsoft.com/office/drawing/2014/main" id="{BA9CC296-4C91-4EBF-B3F4-52BF08E8835C}"/>
                </a:ext>
              </a:extLst>
            </p:cNvPr>
            <p:cNvSpPr/>
            <p:nvPr/>
          </p:nvSpPr>
          <p:spPr>
            <a:xfrm>
              <a:off x="1578557" y="3940396"/>
              <a:ext cx="21675" cy="27122"/>
            </a:xfrm>
            <a:custGeom>
              <a:avLst/>
              <a:gdLst/>
              <a:ahLst/>
              <a:cxnLst/>
              <a:rect l="l" t="t" r="r" b="b"/>
              <a:pathLst>
                <a:path w="1142" h="1429" extrusionOk="0">
                  <a:moveTo>
                    <a:pt x="966" y="0"/>
                  </a:moveTo>
                  <a:cubicBezTo>
                    <a:pt x="917" y="0"/>
                    <a:pt x="869" y="23"/>
                    <a:pt x="838" y="66"/>
                  </a:cubicBezTo>
                  <a:lnTo>
                    <a:pt x="49" y="1183"/>
                  </a:lnTo>
                  <a:cubicBezTo>
                    <a:pt x="1" y="1253"/>
                    <a:pt x="18" y="1350"/>
                    <a:pt x="88" y="1400"/>
                  </a:cubicBezTo>
                  <a:cubicBezTo>
                    <a:pt x="114" y="1419"/>
                    <a:pt x="147" y="1429"/>
                    <a:pt x="177" y="1429"/>
                  </a:cubicBezTo>
                  <a:cubicBezTo>
                    <a:pt x="225" y="1429"/>
                    <a:pt x="274" y="1405"/>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6" name="Google Shape;1714;p42">
              <a:extLst>
                <a:ext uri="{FF2B5EF4-FFF2-40B4-BE49-F238E27FC236}">
                  <a16:creationId xmlns:a16="http://schemas.microsoft.com/office/drawing/2014/main" id="{D51BE71D-D8D8-49E9-AA2C-0036229436C5}"/>
                </a:ext>
              </a:extLst>
            </p:cNvPr>
            <p:cNvSpPr/>
            <p:nvPr/>
          </p:nvSpPr>
          <p:spPr>
            <a:xfrm>
              <a:off x="1590134" y="3948519"/>
              <a:ext cx="21694" cy="27141"/>
            </a:xfrm>
            <a:custGeom>
              <a:avLst/>
              <a:gdLst/>
              <a:ahLst/>
              <a:cxnLst/>
              <a:rect l="l" t="t" r="r" b="b"/>
              <a:pathLst>
                <a:path w="1143" h="1430" extrusionOk="0">
                  <a:moveTo>
                    <a:pt x="967" y="1"/>
                  </a:moveTo>
                  <a:cubicBezTo>
                    <a:pt x="918" y="1"/>
                    <a:pt x="869" y="23"/>
                    <a:pt x="838" y="66"/>
                  </a:cubicBezTo>
                  <a:lnTo>
                    <a:pt x="51" y="1184"/>
                  </a:lnTo>
                  <a:cubicBezTo>
                    <a:pt x="1" y="1254"/>
                    <a:pt x="20" y="1351"/>
                    <a:pt x="88" y="1401"/>
                  </a:cubicBezTo>
                  <a:cubicBezTo>
                    <a:pt x="115" y="1420"/>
                    <a:pt x="147" y="1430"/>
                    <a:pt x="178" y="1430"/>
                  </a:cubicBezTo>
                  <a:cubicBezTo>
                    <a:pt x="227" y="1430"/>
                    <a:pt x="274" y="1405"/>
                    <a:pt x="305" y="1362"/>
                  </a:cubicBezTo>
                  <a:lnTo>
                    <a:pt x="1093" y="245"/>
                  </a:lnTo>
                  <a:cubicBezTo>
                    <a:pt x="1143" y="175"/>
                    <a:pt x="1124"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7" name="Google Shape;1715;p42">
              <a:extLst>
                <a:ext uri="{FF2B5EF4-FFF2-40B4-BE49-F238E27FC236}">
                  <a16:creationId xmlns:a16="http://schemas.microsoft.com/office/drawing/2014/main" id="{08CB92EA-4C63-4D3E-B7D3-050FCF429A38}"/>
                </a:ext>
              </a:extLst>
            </p:cNvPr>
            <p:cNvSpPr/>
            <p:nvPr/>
          </p:nvSpPr>
          <p:spPr>
            <a:xfrm>
              <a:off x="1641414" y="3971408"/>
              <a:ext cx="31013" cy="40370"/>
            </a:xfrm>
            <a:custGeom>
              <a:avLst/>
              <a:gdLst/>
              <a:ahLst/>
              <a:cxnLst/>
              <a:rect l="l" t="t" r="r" b="b"/>
              <a:pathLst>
                <a:path w="1634" h="2127" extrusionOk="0">
                  <a:moveTo>
                    <a:pt x="1458" y="1"/>
                  </a:moveTo>
                  <a:cubicBezTo>
                    <a:pt x="1409" y="1"/>
                    <a:pt x="1360" y="23"/>
                    <a:pt x="1330" y="65"/>
                  </a:cubicBezTo>
                  <a:lnTo>
                    <a:pt x="51" y="1882"/>
                  </a:lnTo>
                  <a:cubicBezTo>
                    <a:pt x="1" y="1952"/>
                    <a:pt x="19" y="2048"/>
                    <a:pt x="88" y="2098"/>
                  </a:cubicBezTo>
                  <a:cubicBezTo>
                    <a:pt x="115" y="2118"/>
                    <a:pt x="148" y="2127"/>
                    <a:pt x="178" y="2127"/>
                  </a:cubicBezTo>
                  <a:cubicBezTo>
                    <a:pt x="227" y="2127"/>
                    <a:pt x="275" y="2104"/>
                    <a:pt x="305" y="2061"/>
                  </a:cubicBezTo>
                  <a:lnTo>
                    <a:pt x="1584" y="244"/>
                  </a:lnTo>
                  <a:cubicBezTo>
                    <a:pt x="1634" y="175"/>
                    <a:pt x="1615" y="78"/>
                    <a:pt x="1547" y="28"/>
                  </a:cubicBezTo>
                  <a:cubicBezTo>
                    <a:pt x="1520" y="10"/>
                    <a:pt x="1489" y="1"/>
                    <a:pt x="1458"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8" name="Google Shape;1716;p42">
              <a:extLst>
                <a:ext uri="{FF2B5EF4-FFF2-40B4-BE49-F238E27FC236}">
                  <a16:creationId xmlns:a16="http://schemas.microsoft.com/office/drawing/2014/main" id="{17DE0163-8056-4AA7-8916-A3C8F08CFAB1}"/>
                </a:ext>
              </a:extLst>
            </p:cNvPr>
            <p:cNvSpPr/>
            <p:nvPr/>
          </p:nvSpPr>
          <p:spPr>
            <a:xfrm>
              <a:off x="1616059" y="3966796"/>
              <a:ext cx="21694" cy="27122"/>
            </a:xfrm>
            <a:custGeom>
              <a:avLst/>
              <a:gdLst/>
              <a:ahLst/>
              <a:cxnLst/>
              <a:rect l="l" t="t" r="r" b="b"/>
              <a:pathLst>
                <a:path w="1143" h="1429" extrusionOk="0">
                  <a:moveTo>
                    <a:pt x="966" y="1"/>
                  </a:moveTo>
                  <a:cubicBezTo>
                    <a:pt x="917" y="1"/>
                    <a:pt x="869" y="23"/>
                    <a:pt x="840" y="65"/>
                  </a:cubicBezTo>
                  <a:lnTo>
                    <a:pt x="51" y="1184"/>
                  </a:lnTo>
                  <a:cubicBezTo>
                    <a:pt x="1" y="1254"/>
                    <a:pt x="19" y="1350"/>
                    <a:pt x="89" y="1400"/>
                  </a:cubicBezTo>
                  <a:cubicBezTo>
                    <a:pt x="115" y="1420"/>
                    <a:pt x="148" y="1428"/>
                    <a:pt x="178" y="1428"/>
                  </a:cubicBezTo>
                  <a:cubicBezTo>
                    <a:pt x="227" y="1428"/>
                    <a:pt x="275" y="1405"/>
                    <a:pt x="305" y="1362"/>
                  </a:cubicBezTo>
                  <a:lnTo>
                    <a:pt x="1093" y="244"/>
                  </a:lnTo>
                  <a:cubicBezTo>
                    <a:pt x="1143"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9" name="Google Shape;1717;p42">
              <a:extLst>
                <a:ext uri="{FF2B5EF4-FFF2-40B4-BE49-F238E27FC236}">
                  <a16:creationId xmlns:a16="http://schemas.microsoft.com/office/drawing/2014/main" id="{5B63E16A-2697-460D-ACDB-7A89F3E0100A}"/>
                </a:ext>
              </a:extLst>
            </p:cNvPr>
            <p:cNvSpPr/>
            <p:nvPr/>
          </p:nvSpPr>
          <p:spPr>
            <a:xfrm>
              <a:off x="1627655" y="3974938"/>
              <a:ext cx="21656" cy="27103"/>
            </a:xfrm>
            <a:custGeom>
              <a:avLst/>
              <a:gdLst/>
              <a:ahLst/>
              <a:cxnLst/>
              <a:rect l="l" t="t" r="r" b="b"/>
              <a:pathLst>
                <a:path w="1141" h="1428" extrusionOk="0">
                  <a:moveTo>
                    <a:pt x="964" y="1"/>
                  </a:moveTo>
                  <a:cubicBezTo>
                    <a:pt x="916" y="1"/>
                    <a:pt x="868" y="23"/>
                    <a:pt x="837" y="65"/>
                  </a:cubicBezTo>
                  <a:lnTo>
                    <a:pt x="50" y="1183"/>
                  </a:lnTo>
                  <a:cubicBezTo>
                    <a:pt x="0" y="1254"/>
                    <a:pt x="17" y="1349"/>
                    <a:pt x="87" y="1399"/>
                  </a:cubicBezTo>
                  <a:cubicBezTo>
                    <a:pt x="114" y="1419"/>
                    <a:pt x="146" y="1428"/>
                    <a:pt x="176" y="1428"/>
                  </a:cubicBezTo>
                  <a:cubicBezTo>
                    <a:pt x="224" y="1428"/>
                    <a:pt x="273" y="1406"/>
                    <a:pt x="303" y="1362"/>
                  </a:cubicBezTo>
                  <a:lnTo>
                    <a:pt x="1090" y="243"/>
                  </a:lnTo>
                  <a:cubicBezTo>
                    <a:pt x="1140" y="175"/>
                    <a:pt x="1123" y="78"/>
                    <a:pt x="1053" y="28"/>
                  </a:cubicBezTo>
                  <a:cubicBezTo>
                    <a:pt x="1026" y="9"/>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0" name="Google Shape;1718;p42">
              <a:extLst>
                <a:ext uri="{FF2B5EF4-FFF2-40B4-BE49-F238E27FC236}">
                  <a16:creationId xmlns:a16="http://schemas.microsoft.com/office/drawing/2014/main" id="{EA630DAC-347C-409D-910C-F7E0842EF56C}"/>
                </a:ext>
              </a:extLst>
            </p:cNvPr>
            <p:cNvSpPr/>
            <p:nvPr/>
          </p:nvSpPr>
          <p:spPr>
            <a:xfrm>
              <a:off x="1678916" y="3997807"/>
              <a:ext cx="30994" cy="40389"/>
            </a:xfrm>
            <a:custGeom>
              <a:avLst/>
              <a:gdLst/>
              <a:ahLst/>
              <a:cxnLst/>
              <a:rect l="l" t="t" r="r" b="b"/>
              <a:pathLst>
                <a:path w="1633" h="2128" extrusionOk="0">
                  <a:moveTo>
                    <a:pt x="1456" y="0"/>
                  </a:moveTo>
                  <a:cubicBezTo>
                    <a:pt x="1408" y="0"/>
                    <a:pt x="1360" y="23"/>
                    <a:pt x="1330" y="66"/>
                  </a:cubicBezTo>
                  <a:lnTo>
                    <a:pt x="51" y="1883"/>
                  </a:lnTo>
                  <a:cubicBezTo>
                    <a:pt x="1" y="1952"/>
                    <a:pt x="18" y="2049"/>
                    <a:pt x="88" y="2099"/>
                  </a:cubicBezTo>
                  <a:cubicBezTo>
                    <a:pt x="115" y="2119"/>
                    <a:pt x="147" y="2127"/>
                    <a:pt x="178" y="2127"/>
                  </a:cubicBezTo>
                  <a:cubicBezTo>
                    <a:pt x="228" y="2127"/>
                    <a:pt x="274" y="2103"/>
                    <a:pt x="304" y="2062"/>
                  </a:cubicBezTo>
                  <a:lnTo>
                    <a:pt x="1583" y="244"/>
                  </a:lnTo>
                  <a:cubicBezTo>
                    <a:pt x="1633"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1" name="Google Shape;1719;p42">
              <a:extLst>
                <a:ext uri="{FF2B5EF4-FFF2-40B4-BE49-F238E27FC236}">
                  <a16:creationId xmlns:a16="http://schemas.microsoft.com/office/drawing/2014/main" id="{18B3A242-09D7-44BA-9E6E-D9798874FE47}"/>
                </a:ext>
              </a:extLst>
            </p:cNvPr>
            <p:cNvSpPr/>
            <p:nvPr/>
          </p:nvSpPr>
          <p:spPr>
            <a:xfrm>
              <a:off x="1653561" y="3993195"/>
              <a:ext cx="21694" cy="27122"/>
            </a:xfrm>
            <a:custGeom>
              <a:avLst/>
              <a:gdLst/>
              <a:ahLst/>
              <a:cxnLst/>
              <a:rect l="l" t="t" r="r" b="b"/>
              <a:pathLst>
                <a:path w="1143" h="1429" extrusionOk="0">
                  <a:moveTo>
                    <a:pt x="965" y="1"/>
                  </a:moveTo>
                  <a:cubicBezTo>
                    <a:pt x="917" y="1"/>
                    <a:pt x="869" y="23"/>
                    <a:pt x="838" y="66"/>
                  </a:cubicBezTo>
                  <a:lnTo>
                    <a:pt x="51" y="1185"/>
                  </a:lnTo>
                  <a:cubicBezTo>
                    <a:pt x="1" y="1253"/>
                    <a:pt x="18" y="1350"/>
                    <a:pt x="88" y="1400"/>
                  </a:cubicBezTo>
                  <a:cubicBezTo>
                    <a:pt x="115" y="1420"/>
                    <a:pt x="147" y="1429"/>
                    <a:pt x="178" y="1429"/>
                  </a:cubicBezTo>
                  <a:cubicBezTo>
                    <a:pt x="225" y="1429"/>
                    <a:pt x="274" y="1406"/>
                    <a:pt x="304" y="1363"/>
                  </a:cubicBezTo>
                  <a:lnTo>
                    <a:pt x="1093" y="244"/>
                  </a:lnTo>
                  <a:cubicBezTo>
                    <a:pt x="1143" y="174"/>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2" name="Google Shape;1720;p42">
              <a:extLst>
                <a:ext uri="{FF2B5EF4-FFF2-40B4-BE49-F238E27FC236}">
                  <a16:creationId xmlns:a16="http://schemas.microsoft.com/office/drawing/2014/main" id="{904B9EB8-F81B-4250-A04E-017588C1C6CE}"/>
                </a:ext>
              </a:extLst>
            </p:cNvPr>
            <p:cNvSpPr/>
            <p:nvPr/>
          </p:nvSpPr>
          <p:spPr>
            <a:xfrm>
              <a:off x="1665157" y="4001375"/>
              <a:ext cx="21675" cy="27103"/>
            </a:xfrm>
            <a:custGeom>
              <a:avLst/>
              <a:gdLst/>
              <a:ahLst/>
              <a:cxnLst/>
              <a:rect l="l" t="t" r="r" b="b"/>
              <a:pathLst>
                <a:path w="1142" h="1428" extrusionOk="0">
                  <a:moveTo>
                    <a:pt x="965" y="1"/>
                  </a:moveTo>
                  <a:cubicBezTo>
                    <a:pt x="916" y="1"/>
                    <a:pt x="868" y="23"/>
                    <a:pt x="837" y="65"/>
                  </a:cubicBezTo>
                  <a:lnTo>
                    <a:pt x="50" y="1184"/>
                  </a:lnTo>
                  <a:cubicBezTo>
                    <a:pt x="0" y="1254"/>
                    <a:pt x="19" y="1349"/>
                    <a:pt x="87" y="1399"/>
                  </a:cubicBezTo>
                  <a:cubicBezTo>
                    <a:pt x="114" y="1419"/>
                    <a:pt x="147" y="1428"/>
                    <a:pt x="177" y="1428"/>
                  </a:cubicBezTo>
                  <a:cubicBezTo>
                    <a:pt x="226" y="1428"/>
                    <a:pt x="274" y="1405"/>
                    <a:pt x="304" y="1362"/>
                  </a:cubicBezTo>
                  <a:lnTo>
                    <a:pt x="1092" y="243"/>
                  </a:lnTo>
                  <a:cubicBezTo>
                    <a:pt x="1142" y="175"/>
                    <a:pt x="1123" y="78"/>
                    <a:pt x="1055"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3" name="Google Shape;1721;p42">
              <a:extLst>
                <a:ext uri="{FF2B5EF4-FFF2-40B4-BE49-F238E27FC236}">
                  <a16:creationId xmlns:a16="http://schemas.microsoft.com/office/drawing/2014/main" id="{6B44CF71-BE36-4622-B070-239D84DF673A}"/>
                </a:ext>
              </a:extLst>
            </p:cNvPr>
            <p:cNvSpPr/>
            <p:nvPr/>
          </p:nvSpPr>
          <p:spPr>
            <a:xfrm>
              <a:off x="1716457" y="4024245"/>
              <a:ext cx="30994" cy="40370"/>
            </a:xfrm>
            <a:custGeom>
              <a:avLst/>
              <a:gdLst/>
              <a:ahLst/>
              <a:cxnLst/>
              <a:rect l="l" t="t" r="r" b="b"/>
              <a:pathLst>
                <a:path w="1633" h="2127" extrusionOk="0">
                  <a:moveTo>
                    <a:pt x="1456" y="1"/>
                  </a:moveTo>
                  <a:cubicBezTo>
                    <a:pt x="1407" y="1"/>
                    <a:pt x="1360" y="23"/>
                    <a:pt x="1329" y="66"/>
                  </a:cubicBezTo>
                  <a:lnTo>
                    <a:pt x="50" y="1880"/>
                  </a:lnTo>
                  <a:cubicBezTo>
                    <a:pt x="0" y="1950"/>
                    <a:pt x="18" y="2048"/>
                    <a:pt x="88" y="2098"/>
                  </a:cubicBezTo>
                  <a:cubicBezTo>
                    <a:pt x="115" y="2116"/>
                    <a:pt x="146" y="2126"/>
                    <a:pt x="176" y="2126"/>
                  </a:cubicBezTo>
                  <a:cubicBezTo>
                    <a:pt x="225" y="2126"/>
                    <a:pt x="273" y="2102"/>
                    <a:pt x="303" y="2059"/>
                  </a:cubicBezTo>
                  <a:lnTo>
                    <a:pt x="1582" y="244"/>
                  </a:lnTo>
                  <a:cubicBezTo>
                    <a:pt x="1632"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4" name="Google Shape;1722;p42">
              <a:extLst>
                <a:ext uri="{FF2B5EF4-FFF2-40B4-BE49-F238E27FC236}">
                  <a16:creationId xmlns:a16="http://schemas.microsoft.com/office/drawing/2014/main" id="{5E83BC66-E2E5-4BFB-A76D-44294935DB97}"/>
                </a:ext>
              </a:extLst>
            </p:cNvPr>
            <p:cNvSpPr/>
            <p:nvPr/>
          </p:nvSpPr>
          <p:spPr>
            <a:xfrm>
              <a:off x="1691044" y="4019614"/>
              <a:ext cx="21694" cy="27122"/>
            </a:xfrm>
            <a:custGeom>
              <a:avLst/>
              <a:gdLst/>
              <a:ahLst/>
              <a:cxnLst/>
              <a:rect l="l" t="t" r="r" b="b"/>
              <a:pathLst>
                <a:path w="1143" h="1429" extrusionOk="0">
                  <a:moveTo>
                    <a:pt x="966" y="0"/>
                  </a:moveTo>
                  <a:cubicBezTo>
                    <a:pt x="917" y="0"/>
                    <a:pt x="870" y="23"/>
                    <a:pt x="839" y="65"/>
                  </a:cubicBezTo>
                  <a:lnTo>
                    <a:pt x="51" y="1183"/>
                  </a:lnTo>
                  <a:cubicBezTo>
                    <a:pt x="1" y="1253"/>
                    <a:pt x="19" y="1350"/>
                    <a:pt x="89" y="1400"/>
                  </a:cubicBezTo>
                  <a:cubicBezTo>
                    <a:pt x="115" y="1419"/>
                    <a:pt x="148" y="1429"/>
                    <a:pt x="178" y="1429"/>
                  </a:cubicBezTo>
                  <a:cubicBezTo>
                    <a:pt x="228" y="1429"/>
                    <a:pt x="275" y="1406"/>
                    <a:pt x="305" y="1361"/>
                  </a:cubicBezTo>
                  <a:lnTo>
                    <a:pt x="1092" y="244"/>
                  </a:lnTo>
                  <a:cubicBezTo>
                    <a:pt x="1142" y="174"/>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5" name="Google Shape;1723;p42">
              <a:extLst>
                <a:ext uri="{FF2B5EF4-FFF2-40B4-BE49-F238E27FC236}">
                  <a16:creationId xmlns:a16="http://schemas.microsoft.com/office/drawing/2014/main" id="{FCB7BA0D-8C49-43C6-9C52-B0B7B90D0544}"/>
                </a:ext>
              </a:extLst>
            </p:cNvPr>
            <p:cNvSpPr/>
            <p:nvPr/>
          </p:nvSpPr>
          <p:spPr>
            <a:xfrm>
              <a:off x="1702659" y="4027775"/>
              <a:ext cx="21675" cy="27122"/>
            </a:xfrm>
            <a:custGeom>
              <a:avLst/>
              <a:gdLst/>
              <a:ahLst/>
              <a:cxnLst/>
              <a:rect l="l" t="t" r="r" b="b"/>
              <a:pathLst>
                <a:path w="1142" h="1429" extrusionOk="0">
                  <a:moveTo>
                    <a:pt x="965" y="0"/>
                  </a:moveTo>
                  <a:cubicBezTo>
                    <a:pt x="916" y="0"/>
                    <a:pt x="868" y="23"/>
                    <a:pt x="837" y="66"/>
                  </a:cubicBezTo>
                  <a:lnTo>
                    <a:pt x="50" y="1184"/>
                  </a:lnTo>
                  <a:cubicBezTo>
                    <a:pt x="0" y="1253"/>
                    <a:pt x="17" y="1350"/>
                    <a:pt x="87" y="1400"/>
                  </a:cubicBezTo>
                  <a:cubicBezTo>
                    <a:pt x="114" y="1420"/>
                    <a:pt x="146" y="1429"/>
                    <a:pt x="177" y="1429"/>
                  </a:cubicBezTo>
                  <a:cubicBezTo>
                    <a:pt x="224" y="1429"/>
                    <a:pt x="273" y="1406"/>
                    <a:pt x="303" y="1363"/>
                  </a:cubicBezTo>
                  <a:lnTo>
                    <a:pt x="1092" y="244"/>
                  </a:lnTo>
                  <a:cubicBezTo>
                    <a:pt x="1142" y="174"/>
                    <a:pt x="1123" y="78"/>
                    <a:pt x="1053" y="28"/>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6" name="Google Shape;1724;p42">
              <a:extLst>
                <a:ext uri="{FF2B5EF4-FFF2-40B4-BE49-F238E27FC236}">
                  <a16:creationId xmlns:a16="http://schemas.microsoft.com/office/drawing/2014/main" id="{5F03BF28-229C-4EB4-8F91-F348388772FC}"/>
                </a:ext>
              </a:extLst>
            </p:cNvPr>
            <p:cNvSpPr/>
            <p:nvPr/>
          </p:nvSpPr>
          <p:spPr>
            <a:xfrm>
              <a:off x="1450981" y="3663799"/>
              <a:ext cx="24769" cy="31526"/>
            </a:xfrm>
            <a:custGeom>
              <a:avLst/>
              <a:gdLst/>
              <a:ahLst/>
              <a:cxnLst/>
              <a:rect l="l" t="t" r="r" b="b"/>
              <a:pathLst>
                <a:path w="1305" h="1661" extrusionOk="0">
                  <a:moveTo>
                    <a:pt x="1129" y="0"/>
                  </a:moveTo>
                  <a:cubicBezTo>
                    <a:pt x="1081" y="0"/>
                    <a:pt x="1033" y="23"/>
                    <a:pt x="1002" y="66"/>
                  </a:cubicBezTo>
                  <a:lnTo>
                    <a:pt x="49" y="1416"/>
                  </a:lnTo>
                  <a:cubicBezTo>
                    <a:pt x="0" y="1485"/>
                    <a:pt x="17" y="1582"/>
                    <a:pt x="87" y="1632"/>
                  </a:cubicBezTo>
                  <a:cubicBezTo>
                    <a:pt x="114" y="1652"/>
                    <a:pt x="146" y="1660"/>
                    <a:pt x="176" y="1660"/>
                  </a:cubicBezTo>
                  <a:cubicBezTo>
                    <a:pt x="225" y="1660"/>
                    <a:pt x="273" y="1638"/>
                    <a:pt x="303" y="1595"/>
                  </a:cubicBezTo>
                  <a:lnTo>
                    <a:pt x="1255" y="244"/>
                  </a:lnTo>
                  <a:cubicBezTo>
                    <a:pt x="1305" y="174"/>
                    <a:pt x="1288" y="77"/>
                    <a:pt x="1218" y="27"/>
                  </a:cubicBezTo>
                  <a:cubicBezTo>
                    <a:pt x="1191" y="9"/>
                    <a:pt x="1160" y="0"/>
                    <a:pt x="1129"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7" name="Google Shape;1725;p42">
              <a:extLst>
                <a:ext uri="{FF2B5EF4-FFF2-40B4-BE49-F238E27FC236}">
                  <a16:creationId xmlns:a16="http://schemas.microsoft.com/office/drawing/2014/main" id="{5042B11E-82E1-44B8-9E7A-74EF326E76DF}"/>
                </a:ext>
              </a:extLst>
            </p:cNvPr>
            <p:cNvSpPr/>
            <p:nvPr/>
          </p:nvSpPr>
          <p:spPr>
            <a:xfrm>
              <a:off x="1447147" y="3667557"/>
              <a:ext cx="32399" cy="23972"/>
            </a:xfrm>
            <a:custGeom>
              <a:avLst/>
              <a:gdLst/>
              <a:ahLst/>
              <a:cxnLst/>
              <a:rect l="l" t="t" r="r" b="b"/>
              <a:pathLst>
                <a:path w="1707" h="1263" extrusionOk="0">
                  <a:moveTo>
                    <a:pt x="179" y="1"/>
                  </a:moveTo>
                  <a:cubicBezTo>
                    <a:pt x="130" y="1"/>
                    <a:pt x="81" y="23"/>
                    <a:pt x="51" y="66"/>
                  </a:cubicBezTo>
                  <a:cubicBezTo>
                    <a:pt x="1" y="135"/>
                    <a:pt x="19" y="232"/>
                    <a:pt x="89" y="282"/>
                  </a:cubicBezTo>
                  <a:lnTo>
                    <a:pt x="1441" y="1234"/>
                  </a:lnTo>
                  <a:cubicBezTo>
                    <a:pt x="1468" y="1254"/>
                    <a:pt x="1500" y="1262"/>
                    <a:pt x="1531" y="1262"/>
                  </a:cubicBezTo>
                  <a:cubicBezTo>
                    <a:pt x="1578" y="1262"/>
                    <a:pt x="1627" y="1239"/>
                    <a:pt x="1657" y="1197"/>
                  </a:cubicBezTo>
                  <a:cubicBezTo>
                    <a:pt x="1707" y="1127"/>
                    <a:pt x="1690" y="1029"/>
                    <a:pt x="1620" y="979"/>
                  </a:cubicBezTo>
                  <a:lnTo>
                    <a:pt x="268" y="28"/>
                  </a:lnTo>
                  <a:cubicBezTo>
                    <a:pt x="241" y="10"/>
                    <a:pt x="210" y="1"/>
                    <a:pt x="179"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grpSp>
      <p:sp>
        <p:nvSpPr>
          <p:cNvPr id="71" name="TextBox 70">
            <a:extLst>
              <a:ext uri="{FF2B5EF4-FFF2-40B4-BE49-F238E27FC236}">
                <a16:creationId xmlns:a16="http://schemas.microsoft.com/office/drawing/2014/main" id="{A366E301-7638-4BAF-9D73-D8212BAAC4A8}"/>
              </a:ext>
            </a:extLst>
          </p:cNvPr>
          <p:cNvSpPr txBox="1"/>
          <p:nvPr/>
        </p:nvSpPr>
        <p:spPr>
          <a:xfrm>
            <a:off x="599089" y="1861985"/>
            <a:ext cx="11051627" cy="523220"/>
          </a:xfrm>
          <a:prstGeom prst="rect">
            <a:avLst/>
          </a:prstGeom>
          <a:noFill/>
        </p:spPr>
        <p:txBody>
          <a:bodyPr wrap="square" rtlCol="0">
            <a:spAutoFit/>
          </a:bodyPr>
          <a:lstStyle/>
          <a:p>
            <a:pPr algn="just"/>
            <a:r>
              <a:rPr lang="en-US" sz="2800" b="1">
                <a:solidFill>
                  <a:srgbClr val="002060"/>
                </a:solidFill>
                <a:latin typeface="UTM Avo" panose="02040603050506020204" pitchFamily="18" charset="0"/>
                <a:cs typeface="Times New Roman" panose="02020603050405020304" pitchFamily="18" charset="0"/>
              </a:rPr>
              <a:t>1. Hình ảnh trong thực tế</a:t>
            </a:r>
            <a:endParaRPr lang="vi-VN" sz="2800" dirty="0">
              <a:latin typeface="Times New Roman" panose="02020603050405020304" pitchFamily="18" charset="0"/>
              <a:cs typeface="Times New Roman" panose="02020603050405020304" pitchFamily="18" charset="0"/>
            </a:endParaRPr>
          </a:p>
        </p:txBody>
      </p:sp>
      <p:pic>
        <p:nvPicPr>
          <p:cNvPr id="69" name="Picture 68" descr="A picture containing text, building&#10;&#10;Description automatically generated">
            <a:extLst>
              <a:ext uri="{FF2B5EF4-FFF2-40B4-BE49-F238E27FC236}">
                <a16:creationId xmlns:a16="http://schemas.microsoft.com/office/drawing/2014/main" id="{FB35C0C8-2083-EB57-0A15-F49D6D4FD786}"/>
              </a:ext>
            </a:extLst>
          </p:cNvPr>
          <p:cNvPicPr>
            <a:picLocks noChangeAspect="1"/>
          </p:cNvPicPr>
          <p:nvPr/>
        </p:nvPicPr>
        <p:blipFill rotWithShape="1">
          <a:blip r:embed="rId2">
            <a:extLst>
              <a:ext uri="{28A0092B-C50C-407E-A947-70E740481C1C}">
                <a14:useLocalDpi xmlns:a14="http://schemas.microsoft.com/office/drawing/2010/main" val="0"/>
              </a:ext>
            </a:extLst>
          </a:blip>
          <a:srcRect t="22462"/>
          <a:stretch/>
        </p:blipFill>
        <p:spPr>
          <a:xfrm>
            <a:off x="1128865" y="2518255"/>
            <a:ext cx="10266946" cy="3909081"/>
          </a:xfrm>
          <a:prstGeom prst="rect">
            <a:avLst/>
          </a:prstGeom>
        </p:spPr>
      </p:pic>
    </p:spTree>
    <p:extLst>
      <p:ext uri="{BB962C8B-B14F-4D97-AF65-F5344CB8AC3E}">
        <p14:creationId xmlns:p14="http://schemas.microsoft.com/office/powerpoint/2010/main" val="3023888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60;p40">
            <a:extLst>
              <a:ext uri="{FF2B5EF4-FFF2-40B4-BE49-F238E27FC236}">
                <a16:creationId xmlns:a16="http://schemas.microsoft.com/office/drawing/2014/main" id="{0964C765-EBA7-4C79-9953-E01AD1321079}"/>
              </a:ext>
            </a:extLst>
          </p:cNvPr>
          <p:cNvSpPr txBox="1">
            <a:spLocks/>
          </p:cNvSpPr>
          <p:nvPr/>
        </p:nvSpPr>
        <p:spPr>
          <a:xfrm>
            <a:off x="599089" y="1181349"/>
            <a:ext cx="10456593" cy="636493"/>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4000" b="1">
                <a:solidFill>
                  <a:srgbClr val="C00000"/>
                </a:solidFill>
                <a:latin typeface="UTM Avo" panose="02040603050506020204" pitchFamily="18" charset="0"/>
                <a:cs typeface="Times New Roman" panose="02020603050405020304" pitchFamily="18" charset="0"/>
              </a:rPr>
              <a:t>II. Hoạt động học tập</a:t>
            </a:r>
            <a:endParaRPr lang="en-US" sz="4000" dirty="0">
              <a:solidFill>
                <a:srgbClr val="C00000"/>
              </a:solidFill>
              <a:latin typeface="UTM Avo" panose="02040603050506020204" pitchFamily="18" charset="0"/>
              <a:cs typeface="Times New Roman" panose="02020603050405020304" pitchFamily="18" charset="0"/>
            </a:endParaRPr>
          </a:p>
        </p:txBody>
      </p:sp>
      <p:grpSp>
        <p:nvGrpSpPr>
          <p:cNvPr id="4" name="Google Shape;1662;p42">
            <a:extLst>
              <a:ext uri="{FF2B5EF4-FFF2-40B4-BE49-F238E27FC236}">
                <a16:creationId xmlns:a16="http://schemas.microsoft.com/office/drawing/2014/main" id="{A5B43D5B-0FE3-4725-BAC0-954ACB270504}"/>
              </a:ext>
            </a:extLst>
          </p:cNvPr>
          <p:cNvGrpSpPr/>
          <p:nvPr/>
        </p:nvGrpSpPr>
        <p:grpSpPr>
          <a:xfrm rot="19397011">
            <a:off x="10082931" y="390006"/>
            <a:ext cx="1403689" cy="1226416"/>
            <a:chOff x="999988" y="3311780"/>
            <a:chExt cx="861654" cy="752835"/>
          </a:xfrm>
        </p:grpSpPr>
        <p:sp>
          <p:nvSpPr>
            <p:cNvPr id="5" name="Google Shape;1663;p42">
              <a:extLst>
                <a:ext uri="{FF2B5EF4-FFF2-40B4-BE49-F238E27FC236}">
                  <a16:creationId xmlns:a16="http://schemas.microsoft.com/office/drawing/2014/main" id="{D8A1EE6D-44A3-4A0A-9B68-2BDB60FC794F}"/>
                </a:ext>
              </a:extLst>
            </p:cNvPr>
            <p:cNvSpPr/>
            <p:nvPr/>
          </p:nvSpPr>
          <p:spPr>
            <a:xfrm>
              <a:off x="1000898" y="3320339"/>
              <a:ext cx="860743" cy="743883"/>
            </a:xfrm>
            <a:custGeom>
              <a:avLst/>
              <a:gdLst/>
              <a:ahLst/>
              <a:cxnLst/>
              <a:rect l="l" t="t" r="r" b="b"/>
              <a:pathLst>
                <a:path w="45350" h="39193" extrusionOk="0">
                  <a:moveTo>
                    <a:pt x="24257" y="6929"/>
                  </a:moveTo>
                  <a:cubicBezTo>
                    <a:pt x="26536" y="6929"/>
                    <a:pt x="28838" y="7608"/>
                    <a:pt x="30844" y="9020"/>
                  </a:cubicBezTo>
                  <a:cubicBezTo>
                    <a:pt x="36019" y="12663"/>
                    <a:pt x="37260" y="19813"/>
                    <a:pt x="33617" y="24987"/>
                  </a:cubicBezTo>
                  <a:lnTo>
                    <a:pt x="25488" y="19263"/>
                  </a:lnTo>
                  <a:cubicBezTo>
                    <a:pt x="25738" y="18607"/>
                    <a:pt x="25527" y="17843"/>
                    <a:pt x="24930" y="17421"/>
                  </a:cubicBezTo>
                  <a:cubicBezTo>
                    <a:pt x="24656" y="17229"/>
                    <a:pt x="24343" y="17137"/>
                    <a:pt x="24032" y="17137"/>
                  </a:cubicBezTo>
                  <a:cubicBezTo>
                    <a:pt x="23662" y="17137"/>
                    <a:pt x="23296" y="17268"/>
                    <a:pt x="23005" y="17516"/>
                  </a:cubicBezTo>
                  <a:lnTo>
                    <a:pt x="14876" y="11792"/>
                  </a:lnTo>
                  <a:cubicBezTo>
                    <a:pt x="17108" y="8623"/>
                    <a:pt x="20654" y="6929"/>
                    <a:pt x="24257" y="6929"/>
                  </a:cubicBezTo>
                  <a:close/>
                  <a:moveTo>
                    <a:pt x="23804" y="1"/>
                  </a:moveTo>
                  <a:cubicBezTo>
                    <a:pt x="17950" y="1"/>
                    <a:pt x="12186" y="2693"/>
                    <a:pt x="8464" y="7738"/>
                  </a:cubicBezTo>
                  <a:lnTo>
                    <a:pt x="4993" y="5293"/>
                  </a:lnTo>
                  <a:lnTo>
                    <a:pt x="1" y="12385"/>
                  </a:lnTo>
                  <a:lnTo>
                    <a:pt x="38071" y="39192"/>
                  </a:lnTo>
                  <a:lnTo>
                    <a:pt x="43064" y="32102"/>
                  </a:lnTo>
                  <a:lnTo>
                    <a:pt x="39592" y="29659"/>
                  </a:lnTo>
                  <a:cubicBezTo>
                    <a:pt x="45349" y="21090"/>
                    <a:pt x="43232" y="9448"/>
                    <a:pt x="34749" y="3474"/>
                  </a:cubicBezTo>
                  <a:cubicBezTo>
                    <a:pt x="31416" y="1128"/>
                    <a:pt x="27591" y="1"/>
                    <a:pt x="238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 name="Google Shape;1664;p42">
              <a:extLst>
                <a:ext uri="{FF2B5EF4-FFF2-40B4-BE49-F238E27FC236}">
                  <a16:creationId xmlns:a16="http://schemas.microsoft.com/office/drawing/2014/main" id="{F9F31214-2CE9-443D-A9B7-0F19053C57F7}"/>
                </a:ext>
              </a:extLst>
            </p:cNvPr>
            <p:cNvSpPr/>
            <p:nvPr/>
          </p:nvSpPr>
          <p:spPr>
            <a:xfrm>
              <a:off x="1014544" y="3311780"/>
              <a:ext cx="829919" cy="749843"/>
            </a:xfrm>
            <a:custGeom>
              <a:avLst/>
              <a:gdLst/>
              <a:ahLst/>
              <a:cxnLst/>
              <a:rect l="l" t="t" r="r" b="b"/>
              <a:pathLst>
                <a:path w="43726" h="39507" extrusionOk="0">
                  <a:moveTo>
                    <a:pt x="24423" y="7249"/>
                  </a:moveTo>
                  <a:cubicBezTo>
                    <a:pt x="26671" y="7249"/>
                    <a:pt x="28941" y="7916"/>
                    <a:pt x="30915" y="9306"/>
                  </a:cubicBezTo>
                  <a:cubicBezTo>
                    <a:pt x="35967" y="12864"/>
                    <a:pt x="37216" y="19844"/>
                    <a:pt x="33737" y="24929"/>
                  </a:cubicBezTo>
                  <a:lnTo>
                    <a:pt x="25831" y="19363"/>
                  </a:lnTo>
                  <a:cubicBezTo>
                    <a:pt x="26045" y="18652"/>
                    <a:pt x="25787" y="17881"/>
                    <a:pt x="25178" y="17455"/>
                  </a:cubicBezTo>
                  <a:cubicBezTo>
                    <a:pt x="24880" y="17245"/>
                    <a:pt x="24535" y="17141"/>
                    <a:pt x="24189" y="17141"/>
                  </a:cubicBezTo>
                  <a:cubicBezTo>
                    <a:pt x="23827" y="17141"/>
                    <a:pt x="23465" y="17255"/>
                    <a:pt x="23161" y="17481"/>
                  </a:cubicBezTo>
                  <a:lnTo>
                    <a:pt x="15255" y="11914"/>
                  </a:lnTo>
                  <a:cubicBezTo>
                    <a:pt x="17458" y="8873"/>
                    <a:pt x="20914" y="7249"/>
                    <a:pt x="24423" y="7249"/>
                  </a:cubicBezTo>
                  <a:close/>
                  <a:moveTo>
                    <a:pt x="24423" y="6937"/>
                  </a:moveTo>
                  <a:cubicBezTo>
                    <a:pt x="20769" y="6937"/>
                    <a:pt x="17170" y="8652"/>
                    <a:pt x="14910" y="11860"/>
                  </a:cubicBezTo>
                  <a:cubicBezTo>
                    <a:pt x="14886" y="11894"/>
                    <a:pt x="14878" y="11935"/>
                    <a:pt x="14885" y="11977"/>
                  </a:cubicBezTo>
                  <a:cubicBezTo>
                    <a:pt x="14892" y="12018"/>
                    <a:pt x="14915" y="12054"/>
                    <a:pt x="14949" y="12077"/>
                  </a:cubicBezTo>
                  <a:lnTo>
                    <a:pt x="23078" y="17801"/>
                  </a:lnTo>
                  <a:cubicBezTo>
                    <a:pt x="23104" y="17820"/>
                    <a:pt x="23135" y="17829"/>
                    <a:pt x="23166" y="17829"/>
                  </a:cubicBezTo>
                  <a:cubicBezTo>
                    <a:pt x="23202" y="17829"/>
                    <a:pt x="23238" y="17817"/>
                    <a:pt x="23266" y="17792"/>
                  </a:cubicBezTo>
                  <a:cubicBezTo>
                    <a:pt x="23531" y="17565"/>
                    <a:pt x="23860" y="17450"/>
                    <a:pt x="24189" y="17450"/>
                  </a:cubicBezTo>
                  <a:cubicBezTo>
                    <a:pt x="24472" y="17450"/>
                    <a:pt x="24756" y="17535"/>
                    <a:pt x="24999" y="17706"/>
                  </a:cubicBezTo>
                  <a:cubicBezTo>
                    <a:pt x="25527" y="18075"/>
                    <a:pt x="25734" y="18760"/>
                    <a:pt x="25504" y="19365"/>
                  </a:cubicBezTo>
                  <a:cubicBezTo>
                    <a:pt x="25478" y="19431"/>
                    <a:pt x="25499" y="19507"/>
                    <a:pt x="25558" y="19548"/>
                  </a:cubicBezTo>
                  <a:lnTo>
                    <a:pt x="33687" y="25272"/>
                  </a:lnTo>
                  <a:cubicBezTo>
                    <a:pt x="33714" y="25292"/>
                    <a:pt x="33744" y="25301"/>
                    <a:pt x="33777" y="25301"/>
                  </a:cubicBezTo>
                  <a:cubicBezTo>
                    <a:pt x="33785" y="25301"/>
                    <a:pt x="33794" y="25301"/>
                    <a:pt x="33802" y="25299"/>
                  </a:cubicBezTo>
                  <a:cubicBezTo>
                    <a:pt x="33844" y="25292"/>
                    <a:pt x="33880" y="25268"/>
                    <a:pt x="33902" y="25235"/>
                  </a:cubicBezTo>
                  <a:cubicBezTo>
                    <a:pt x="37589" y="19997"/>
                    <a:pt x="36330" y="12740"/>
                    <a:pt x="31093" y="9051"/>
                  </a:cubicBezTo>
                  <a:cubicBezTo>
                    <a:pt x="29065" y="7623"/>
                    <a:pt x="26733" y="6937"/>
                    <a:pt x="24423" y="6937"/>
                  </a:cubicBezTo>
                  <a:close/>
                  <a:moveTo>
                    <a:pt x="23980" y="313"/>
                  </a:moveTo>
                  <a:cubicBezTo>
                    <a:pt x="27841" y="313"/>
                    <a:pt x="31605" y="1496"/>
                    <a:pt x="34821" y="3761"/>
                  </a:cubicBezTo>
                  <a:cubicBezTo>
                    <a:pt x="38886" y="6625"/>
                    <a:pt x="41618" y="10892"/>
                    <a:pt x="42518" y="15780"/>
                  </a:cubicBezTo>
                  <a:cubicBezTo>
                    <a:pt x="43417" y="20663"/>
                    <a:pt x="42388" y="25616"/>
                    <a:pt x="39623" y="29731"/>
                  </a:cubicBezTo>
                  <a:cubicBezTo>
                    <a:pt x="39578" y="29802"/>
                    <a:pt x="39593" y="29896"/>
                    <a:pt x="39663" y="29944"/>
                  </a:cubicBezTo>
                  <a:lnTo>
                    <a:pt x="43007" y="32298"/>
                  </a:lnTo>
                  <a:lnTo>
                    <a:pt x="38193" y="39135"/>
                  </a:lnTo>
                  <a:lnTo>
                    <a:pt x="378" y="12506"/>
                  </a:lnTo>
                  <a:lnTo>
                    <a:pt x="5193" y="5669"/>
                  </a:lnTo>
                  <a:lnTo>
                    <a:pt x="8536" y="8022"/>
                  </a:lnTo>
                  <a:cubicBezTo>
                    <a:pt x="8563" y="8041"/>
                    <a:pt x="8595" y="8051"/>
                    <a:pt x="8626" y="8051"/>
                  </a:cubicBezTo>
                  <a:cubicBezTo>
                    <a:pt x="8674" y="8051"/>
                    <a:pt x="8721" y="8029"/>
                    <a:pt x="8751" y="7989"/>
                  </a:cubicBezTo>
                  <a:cubicBezTo>
                    <a:pt x="11694" y="3998"/>
                    <a:pt x="16012" y="1362"/>
                    <a:pt x="20910" y="562"/>
                  </a:cubicBezTo>
                  <a:cubicBezTo>
                    <a:pt x="21935" y="395"/>
                    <a:pt x="22961" y="313"/>
                    <a:pt x="23980" y="313"/>
                  </a:cubicBezTo>
                  <a:close/>
                  <a:moveTo>
                    <a:pt x="23979" y="1"/>
                  </a:moveTo>
                  <a:cubicBezTo>
                    <a:pt x="22943" y="1"/>
                    <a:pt x="21899" y="85"/>
                    <a:pt x="20857" y="255"/>
                  </a:cubicBezTo>
                  <a:cubicBezTo>
                    <a:pt x="15931" y="1058"/>
                    <a:pt x="11578" y="3693"/>
                    <a:pt x="8589" y="7680"/>
                  </a:cubicBezTo>
                  <a:lnTo>
                    <a:pt x="5243" y="5323"/>
                  </a:lnTo>
                  <a:cubicBezTo>
                    <a:pt x="5217" y="5305"/>
                    <a:pt x="5186" y="5296"/>
                    <a:pt x="5154" y="5296"/>
                  </a:cubicBezTo>
                  <a:cubicBezTo>
                    <a:pt x="5145" y="5296"/>
                    <a:pt x="5135" y="5297"/>
                    <a:pt x="5126" y="5299"/>
                  </a:cubicBezTo>
                  <a:cubicBezTo>
                    <a:pt x="5086" y="5306"/>
                    <a:pt x="5050" y="5329"/>
                    <a:pt x="5026" y="5363"/>
                  </a:cubicBezTo>
                  <a:lnTo>
                    <a:pt x="32" y="12454"/>
                  </a:lnTo>
                  <a:cubicBezTo>
                    <a:pt x="9" y="12487"/>
                    <a:pt x="1" y="12528"/>
                    <a:pt x="8" y="12570"/>
                  </a:cubicBezTo>
                  <a:cubicBezTo>
                    <a:pt x="15" y="12611"/>
                    <a:pt x="38" y="12647"/>
                    <a:pt x="72" y="12670"/>
                  </a:cubicBezTo>
                  <a:lnTo>
                    <a:pt x="38142" y="39478"/>
                  </a:lnTo>
                  <a:cubicBezTo>
                    <a:pt x="38167" y="39498"/>
                    <a:pt x="38199" y="39506"/>
                    <a:pt x="38230" y="39506"/>
                  </a:cubicBezTo>
                  <a:lnTo>
                    <a:pt x="38259" y="39506"/>
                  </a:lnTo>
                  <a:cubicBezTo>
                    <a:pt x="38300" y="39499"/>
                    <a:pt x="38336" y="39476"/>
                    <a:pt x="38359" y="39442"/>
                  </a:cubicBezTo>
                  <a:lnTo>
                    <a:pt x="43351" y="32352"/>
                  </a:lnTo>
                  <a:cubicBezTo>
                    <a:pt x="43374" y="32318"/>
                    <a:pt x="43383" y="32276"/>
                    <a:pt x="43376" y="32235"/>
                  </a:cubicBezTo>
                  <a:cubicBezTo>
                    <a:pt x="43368" y="32195"/>
                    <a:pt x="43346" y="32159"/>
                    <a:pt x="43311" y="32135"/>
                  </a:cubicBezTo>
                  <a:lnTo>
                    <a:pt x="39965" y="29777"/>
                  </a:lnTo>
                  <a:cubicBezTo>
                    <a:pt x="42711" y="25619"/>
                    <a:pt x="43726" y="20636"/>
                    <a:pt x="42823" y="15723"/>
                  </a:cubicBezTo>
                  <a:cubicBezTo>
                    <a:pt x="41908" y="10755"/>
                    <a:pt x="39129" y="6414"/>
                    <a:pt x="34998" y="3505"/>
                  </a:cubicBezTo>
                  <a:cubicBezTo>
                    <a:pt x="31729" y="1204"/>
                    <a:pt x="27904" y="1"/>
                    <a:pt x="239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7" name="Google Shape;1665;p42">
              <a:extLst>
                <a:ext uri="{FF2B5EF4-FFF2-40B4-BE49-F238E27FC236}">
                  <a16:creationId xmlns:a16="http://schemas.microsoft.com/office/drawing/2014/main" id="{755BFA49-F693-42F1-81E7-5BDF76DC8674}"/>
                </a:ext>
              </a:extLst>
            </p:cNvPr>
            <p:cNvSpPr/>
            <p:nvPr/>
          </p:nvSpPr>
          <p:spPr>
            <a:xfrm>
              <a:off x="999988" y="3533870"/>
              <a:ext cx="738151" cy="530415"/>
            </a:xfrm>
            <a:custGeom>
              <a:avLst/>
              <a:gdLst/>
              <a:ahLst/>
              <a:cxnLst/>
              <a:rect l="l" t="t" r="r" b="b"/>
              <a:pathLst>
                <a:path w="38891" h="27946" extrusionOk="0">
                  <a:moveTo>
                    <a:pt x="778" y="1"/>
                  </a:moveTo>
                  <a:lnTo>
                    <a:pt x="0" y="1105"/>
                  </a:lnTo>
                  <a:lnTo>
                    <a:pt x="38113" y="27946"/>
                  </a:lnTo>
                  <a:lnTo>
                    <a:pt x="38890" y="26842"/>
                  </a:lnTo>
                  <a:lnTo>
                    <a:pt x="7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8" name="Google Shape;1666;p42">
              <a:extLst>
                <a:ext uri="{FF2B5EF4-FFF2-40B4-BE49-F238E27FC236}">
                  <a16:creationId xmlns:a16="http://schemas.microsoft.com/office/drawing/2014/main" id="{17A1DBF9-8BD1-4AC6-B0A4-940CA26B5F47}"/>
                </a:ext>
              </a:extLst>
            </p:cNvPr>
            <p:cNvSpPr/>
            <p:nvPr/>
          </p:nvSpPr>
          <p:spPr>
            <a:xfrm>
              <a:off x="1003328" y="3522027"/>
              <a:ext cx="31013" cy="40389"/>
            </a:xfrm>
            <a:custGeom>
              <a:avLst/>
              <a:gdLst/>
              <a:ahLst/>
              <a:cxnLst/>
              <a:rect l="l" t="t" r="r" b="b"/>
              <a:pathLst>
                <a:path w="1634" h="2128" extrusionOk="0">
                  <a:moveTo>
                    <a:pt x="1456" y="1"/>
                  </a:moveTo>
                  <a:cubicBezTo>
                    <a:pt x="1408" y="1"/>
                    <a:pt x="1359" y="23"/>
                    <a:pt x="1329" y="66"/>
                  </a:cubicBezTo>
                  <a:lnTo>
                    <a:pt x="50" y="1882"/>
                  </a:lnTo>
                  <a:cubicBezTo>
                    <a:pt x="0" y="1952"/>
                    <a:pt x="19" y="2049"/>
                    <a:pt x="87" y="2099"/>
                  </a:cubicBezTo>
                  <a:cubicBezTo>
                    <a:pt x="114" y="2119"/>
                    <a:pt x="147" y="2128"/>
                    <a:pt x="177" y="2128"/>
                  </a:cubicBezTo>
                  <a:cubicBezTo>
                    <a:pt x="226" y="2128"/>
                    <a:pt x="273" y="2105"/>
                    <a:pt x="304" y="2061"/>
                  </a:cubicBezTo>
                  <a:lnTo>
                    <a:pt x="1583" y="245"/>
                  </a:lnTo>
                  <a:cubicBezTo>
                    <a:pt x="1633"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9" name="Google Shape;1667;p42">
              <a:extLst>
                <a:ext uri="{FF2B5EF4-FFF2-40B4-BE49-F238E27FC236}">
                  <a16:creationId xmlns:a16="http://schemas.microsoft.com/office/drawing/2014/main" id="{E6A90441-E160-4B09-80BA-40CB8376D6D5}"/>
                </a:ext>
              </a:extLst>
            </p:cNvPr>
            <p:cNvSpPr/>
            <p:nvPr/>
          </p:nvSpPr>
          <p:spPr>
            <a:xfrm>
              <a:off x="1041399" y="3548825"/>
              <a:ext cx="30975" cy="40351"/>
            </a:xfrm>
            <a:custGeom>
              <a:avLst/>
              <a:gdLst/>
              <a:ahLst/>
              <a:cxnLst/>
              <a:rect l="l" t="t" r="r" b="b"/>
              <a:pathLst>
                <a:path w="1632" h="2126" extrusionOk="0">
                  <a:moveTo>
                    <a:pt x="1456" y="0"/>
                  </a:moveTo>
                  <a:cubicBezTo>
                    <a:pt x="1408" y="0"/>
                    <a:pt x="1360" y="23"/>
                    <a:pt x="1329" y="66"/>
                  </a:cubicBezTo>
                  <a:lnTo>
                    <a:pt x="50" y="1882"/>
                  </a:lnTo>
                  <a:cubicBezTo>
                    <a:pt x="0" y="1952"/>
                    <a:pt x="17" y="2047"/>
                    <a:pt x="87" y="2097"/>
                  </a:cubicBezTo>
                  <a:cubicBezTo>
                    <a:pt x="114" y="2117"/>
                    <a:pt x="146" y="2126"/>
                    <a:pt x="177" y="2126"/>
                  </a:cubicBezTo>
                  <a:cubicBezTo>
                    <a:pt x="224" y="2126"/>
                    <a:pt x="273" y="2105"/>
                    <a:pt x="303" y="2060"/>
                  </a:cubicBezTo>
                  <a:lnTo>
                    <a:pt x="1582" y="244"/>
                  </a:lnTo>
                  <a:cubicBezTo>
                    <a:pt x="1632" y="174"/>
                    <a:pt x="1615" y="77"/>
                    <a:pt x="1545" y="27"/>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0" name="Google Shape;1668;p42">
              <a:extLst>
                <a:ext uri="{FF2B5EF4-FFF2-40B4-BE49-F238E27FC236}">
                  <a16:creationId xmlns:a16="http://schemas.microsoft.com/office/drawing/2014/main" id="{D0C721DA-39CA-47ED-8AED-5356C1CFAD1A}"/>
                </a:ext>
              </a:extLst>
            </p:cNvPr>
            <p:cNvSpPr/>
            <p:nvPr/>
          </p:nvSpPr>
          <p:spPr>
            <a:xfrm>
              <a:off x="1016006" y="3544214"/>
              <a:ext cx="21656" cy="27103"/>
            </a:xfrm>
            <a:custGeom>
              <a:avLst/>
              <a:gdLst/>
              <a:ahLst/>
              <a:cxnLst/>
              <a:rect l="l" t="t" r="r" b="b"/>
              <a:pathLst>
                <a:path w="1141" h="1428" extrusionOk="0">
                  <a:moveTo>
                    <a:pt x="966" y="0"/>
                  </a:moveTo>
                  <a:cubicBezTo>
                    <a:pt x="917" y="0"/>
                    <a:pt x="869" y="23"/>
                    <a:pt x="838" y="66"/>
                  </a:cubicBezTo>
                  <a:lnTo>
                    <a:pt x="51" y="1183"/>
                  </a:lnTo>
                  <a:cubicBezTo>
                    <a:pt x="1" y="1253"/>
                    <a:pt x="18" y="1350"/>
                    <a:pt x="88" y="1399"/>
                  </a:cubicBezTo>
                  <a:cubicBezTo>
                    <a:pt x="115" y="1419"/>
                    <a:pt x="147" y="1427"/>
                    <a:pt x="177" y="1427"/>
                  </a:cubicBezTo>
                  <a:cubicBezTo>
                    <a:pt x="227" y="1427"/>
                    <a:pt x="274" y="1404"/>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1" name="Google Shape;1669;p42">
              <a:extLst>
                <a:ext uri="{FF2B5EF4-FFF2-40B4-BE49-F238E27FC236}">
                  <a16:creationId xmlns:a16="http://schemas.microsoft.com/office/drawing/2014/main" id="{78282EB3-45C9-42CF-9669-D896915C5536}"/>
                </a:ext>
              </a:extLst>
            </p:cNvPr>
            <p:cNvSpPr/>
            <p:nvPr/>
          </p:nvSpPr>
          <p:spPr>
            <a:xfrm>
              <a:off x="1027583" y="3552374"/>
              <a:ext cx="21694" cy="27122"/>
            </a:xfrm>
            <a:custGeom>
              <a:avLst/>
              <a:gdLst/>
              <a:ahLst/>
              <a:cxnLst/>
              <a:rect l="l" t="t" r="r" b="b"/>
              <a:pathLst>
                <a:path w="1143" h="1429" extrusionOk="0">
                  <a:moveTo>
                    <a:pt x="966" y="1"/>
                  </a:moveTo>
                  <a:cubicBezTo>
                    <a:pt x="917" y="1"/>
                    <a:pt x="869" y="23"/>
                    <a:pt x="838" y="66"/>
                  </a:cubicBezTo>
                  <a:lnTo>
                    <a:pt x="51" y="1183"/>
                  </a:lnTo>
                  <a:cubicBezTo>
                    <a:pt x="1" y="1253"/>
                    <a:pt x="19" y="1350"/>
                    <a:pt x="88" y="1400"/>
                  </a:cubicBezTo>
                  <a:cubicBezTo>
                    <a:pt x="115" y="1420"/>
                    <a:pt x="148" y="1429"/>
                    <a:pt x="178" y="1429"/>
                  </a:cubicBezTo>
                  <a:cubicBezTo>
                    <a:pt x="227" y="1429"/>
                    <a:pt x="274" y="1406"/>
                    <a:pt x="305" y="1362"/>
                  </a:cubicBezTo>
                  <a:lnTo>
                    <a:pt x="1093" y="244"/>
                  </a:lnTo>
                  <a:cubicBezTo>
                    <a:pt x="1143" y="174"/>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2" name="Google Shape;1670;p42">
              <a:extLst>
                <a:ext uri="{FF2B5EF4-FFF2-40B4-BE49-F238E27FC236}">
                  <a16:creationId xmlns:a16="http://schemas.microsoft.com/office/drawing/2014/main" id="{C64F653F-358A-464C-9044-57EB7B412717}"/>
                </a:ext>
              </a:extLst>
            </p:cNvPr>
            <p:cNvSpPr/>
            <p:nvPr/>
          </p:nvSpPr>
          <p:spPr>
            <a:xfrm>
              <a:off x="1078863" y="3575263"/>
              <a:ext cx="31013" cy="40370"/>
            </a:xfrm>
            <a:custGeom>
              <a:avLst/>
              <a:gdLst/>
              <a:ahLst/>
              <a:cxnLst/>
              <a:rect l="l" t="t" r="r" b="b"/>
              <a:pathLst>
                <a:path w="1634" h="2127" extrusionOk="0">
                  <a:moveTo>
                    <a:pt x="1458" y="0"/>
                  </a:moveTo>
                  <a:cubicBezTo>
                    <a:pt x="1409" y="0"/>
                    <a:pt x="1360" y="23"/>
                    <a:pt x="1330" y="66"/>
                  </a:cubicBezTo>
                  <a:lnTo>
                    <a:pt x="51" y="1882"/>
                  </a:lnTo>
                  <a:cubicBezTo>
                    <a:pt x="1" y="1952"/>
                    <a:pt x="19" y="2047"/>
                    <a:pt x="89" y="2097"/>
                  </a:cubicBezTo>
                  <a:cubicBezTo>
                    <a:pt x="115" y="2117"/>
                    <a:pt x="148" y="2126"/>
                    <a:pt x="178" y="2126"/>
                  </a:cubicBezTo>
                  <a:cubicBezTo>
                    <a:pt x="227" y="2126"/>
                    <a:pt x="275" y="2103"/>
                    <a:pt x="305" y="2060"/>
                  </a:cubicBezTo>
                  <a:lnTo>
                    <a:pt x="1584" y="244"/>
                  </a:lnTo>
                  <a:cubicBezTo>
                    <a:pt x="1634" y="174"/>
                    <a:pt x="1615" y="77"/>
                    <a:pt x="1547" y="27"/>
                  </a:cubicBezTo>
                  <a:cubicBezTo>
                    <a:pt x="1520" y="9"/>
                    <a:pt x="1489" y="0"/>
                    <a:pt x="1458"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3" name="Google Shape;1671;p42">
              <a:extLst>
                <a:ext uri="{FF2B5EF4-FFF2-40B4-BE49-F238E27FC236}">
                  <a16:creationId xmlns:a16="http://schemas.microsoft.com/office/drawing/2014/main" id="{CC6F0216-2DB7-4E9C-8044-23FE4CE3E69C}"/>
                </a:ext>
              </a:extLst>
            </p:cNvPr>
            <p:cNvSpPr/>
            <p:nvPr/>
          </p:nvSpPr>
          <p:spPr>
            <a:xfrm>
              <a:off x="1053508" y="3570632"/>
              <a:ext cx="21694" cy="27122"/>
            </a:xfrm>
            <a:custGeom>
              <a:avLst/>
              <a:gdLst/>
              <a:ahLst/>
              <a:cxnLst/>
              <a:rect l="l" t="t" r="r" b="b"/>
              <a:pathLst>
                <a:path w="1143" h="1429" extrusionOk="0">
                  <a:moveTo>
                    <a:pt x="966" y="1"/>
                  </a:moveTo>
                  <a:cubicBezTo>
                    <a:pt x="918" y="1"/>
                    <a:pt x="870" y="23"/>
                    <a:pt x="840" y="67"/>
                  </a:cubicBezTo>
                  <a:lnTo>
                    <a:pt x="51" y="1184"/>
                  </a:lnTo>
                  <a:cubicBezTo>
                    <a:pt x="1" y="1254"/>
                    <a:pt x="19" y="1351"/>
                    <a:pt x="89" y="1400"/>
                  </a:cubicBezTo>
                  <a:cubicBezTo>
                    <a:pt x="115" y="1420"/>
                    <a:pt x="148" y="1428"/>
                    <a:pt x="178" y="1428"/>
                  </a:cubicBezTo>
                  <a:cubicBezTo>
                    <a:pt x="227" y="1428"/>
                    <a:pt x="275" y="1406"/>
                    <a:pt x="305" y="1363"/>
                  </a:cubicBezTo>
                  <a:lnTo>
                    <a:pt x="1092" y="245"/>
                  </a:lnTo>
                  <a:cubicBezTo>
                    <a:pt x="1142"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4" name="Google Shape;1672;p42">
              <a:extLst>
                <a:ext uri="{FF2B5EF4-FFF2-40B4-BE49-F238E27FC236}">
                  <a16:creationId xmlns:a16="http://schemas.microsoft.com/office/drawing/2014/main" id="{7A37A4EF-7A8E-4C05-B958-1431ED983FBC}"/>
                </a:ext>
              </a:extLst>
            </p:cNvPr>
            <p:cNvSpPr/>
            <p:nvPr/>
          </p:nvSpPr>
          <p:spPr>
            <a:xfrm>
              <a:off x="1065085" y="3578774"/>
              <a:ext cx="21675" cy="27122"/>
            </a:xfrm>
            <a:custGeom>
              <a:avLst/>
              <a:gdLst/>
              <a:ahLst/>
              <a:cxnLst/>
              <a:rect l="l" t="t" r="r" b="b"/>
              <a:pathLst>
                <a:path w="1142" h="1429" extrusionOk="0">
                  <a:moveTo>
                    <a:pt x="966" y="1"/>
                  </a:moveTo>
                  <a:cubicBezTo>
                    <a:pt x="917" y="1"/>
                    <a:pt x="869" y="23"/>
                    <a:pt x="838" y="66"/>
                  </a:cubicBezTo>
                  <a:lnTo>
                    <a:pt x="51" y="1184"/>
                  </a:lnTo>
                  <a:cubicBezTo>
                    <a:pt x="1" y="1254"/>
                    <a:pt x="18" y="1351"/>
                    <a:pt x="88" y="1400"/>
                  </a:cubicBezTo>
                  <a:cubicBezTo>
                    <a:pt x="115" y="1420"/>
                    <a:pt x="147" y="1428"/>
                    <a:pt x="177" y="1428"/>
                  </a:cubicBezTo>
                  <a:cubicBezTo>
                    <a:pt x="225" y="1428"/>
                    <a:pt x="274" y="1405"/>
                    <a:pt x="304" y="1362"/>
                  </a:cubicBezTo>
                  <a:lnTo>
                    <a:pt x="1091" y="245"/>
                  </a:lnTo>
                  <a:cubicBezTo>
                    <a:pt x="1141" y="175"/>
                    <a:pt x="1124" y="78"/>
                    <a:pt x="1054" y="28"/>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5" name="Google Shape;1673;p42">
              <a:extLst>
                <a:ext uri="{FF2B5EF4-FFF2-40B4-BE49-F238E27FC236}">
                  <a16:creationId xmlns:a16="http://schemas.microsoft.com/office/drawing/2014/main" id="{407D155B-9C2A-43CB-AC4C-FA45DA23FC19}"/>
                </a:ext>
              </a:extLst>
            </p:cNvPr>
            <p:cNvSpPr/>
            <p:nvPr/>
          </p:nvSpPr>
          <p:spPr>
            <a:xfrm>
              <a:off x="1116404" y="3601662"/>
              <a:ext cx="31013" cy="40370"/>
            </a:xfrm>
            <a:custGeom>
              <a:avLst/>
              <a:gdLst/>
              <a:ahLst/>
              <a:cxnLst/>
              <a:rect l="l" t="t" r="r" b="b"/>
              <a:pathLst>
                <a:path w="1634" h="2127" extrusionOk="0">
                  <a:moveTo>
                    <a:pt x="1457" y="0"/>
                  </a:moveTo>
                  <a:cubicBezTo>
                    <a:pt x="1408" y="0"/>
                    <a:pt x="1360" y="23"/>
                    <a:pt x="1329" y="65"/>
                  </a:cubicBezTo>
                  <a:lnTo>
                    <a:pt x="50" y="1882"/>
                  </a:lnTo>
                  <a:cubicBezTo>
                    <a:pt x="0" y="1951"/>
                    <a:pt x="19" y="2048"/>
                    <a:pt x="87" y="2098"/>
                  </a:cubicBezTo>
                  <a:cubicBezTo>
                    <a:pt x="115" y="2118"/>
                    <a:pt x="147" y="2127"/>
                    <a:pt x="177" y="2127"/>
                  </a:cubicBezTo>
                  <a:cubicBezTo>
                    <a:pt x="226" y="2127"/>
                    <a:pt x="273" y="2104"/>
                    <a:pt x="305" y="2061"/>
                  </a:cubicBezTo>
                  <a:lnTo>
                    <a:pt x="1583" y="244"/>
                  </a:lnTo>
                  <a:cubicBezTo>
                    <a:pt x="1633" y="175"/>
                    <a:pt x="1615" y="78"/>
                    <a:pt x="1545" y="28"/>
                  </a:cubicBezTo>
                  <a:cubicBezTo>
                    <a:pt x="1518"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6" name="Google Shape;1674;p42">
              <a:extLst>
                <a:ext uri="{FF2B5EF4-FFF2-40B4-BE49-F238E27FC236}">
                  <a16:creationId xmlns:a16="http://schemas.microsoft.com/office/drawing/2014/main" id="{0943A48C-6896-4138-97E3-466EB3667298}"/>
                </a:ext>
              </a:extLst>
            </p:cNvPr>
            <p:cNvSpPr/>
            <p:nvPr/>
          </p:nvSpPr>
          <p:spPr>
            <a:xfrm>
              <a:off x="1091010" y="3597051"/>
              <a:ext cx="21694" cy="27122"/>
            </a:xfrm>
            <a:custGeom>
              <a:avLst/>
              <a:gdLst/>
              <a:ahLst/>
              <a:cxnLst/>
              <a:rect l="l" t="t" r="r" b="b"/>
              <a:pathLst>
                <a:path w="1143" h="1429" extrusionOk="0">
                  <a:moveTo>
                    <a:pt x="966" y="1"/>
                  </a:moveTo>
                  <a:cubicBezTo>
                    <a:pt x="918" y="1"/>
                    <a:pt x="869" y="23"/>
                    <a:pt x="838" y="66"/>
                  </a:cubicBezTo>
                  <a:lnTo>
                    <a:pt x="51" y="1184"/>
                  </a:lnTo>
                  <a:cubicBezTo>
                    <a:pt x="1" y="1254"/>
                    <a:pt x="18" y="1350"/>
                    <a:pt x="88" y="1400"/>
                  </a:cubicBezTo>
                  <a:cubicBezTo>
                    <a:pt x="115" y="1420"/>
                    <a:pt x="147" y="1428"/>
                    <a:pt x="178" y="1428"/>
                  </a:cubicBezTo>
                  <a:cubicBezTo>
                    <a:pt x="225" y="1428"/>
                    <a:pt x="274" y="1405"/>
                    <a:pt x="304" y="1362"/>
                  </a:cubicBezTo>
                  <a:lnTo>
                    <a:pt x="1093" y="245"/>
                  </a:lnTo>
                  <a:cubicBezTo>
                    <a:pt x="1143" y="175"/>
                    <a:pt x="1124" y="78"/>
                    <a:pt x="1054"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7" name="Google Shape;1675;p42">
              <a:extLst>
                <a:ext uri="{FF2B5EF4-FFF2-40B4-BE49-F238E27FC236}">
                  <a16:creationId xmlns:a16="http://schemas.microsoft.com/office/drawing/2014/main" id="{3393D33A-BD66-4F81-8A13-A39778A57D10}"/>
                </a:ext>
              </a:extLst>
            </p:cNvPr>
            <p:cNvSpPr/>
            <p:nvPr/>
          </p:nvSpPr>
          <p:spPr>
            <a:xfrm>
              <a:off x="1102606" y="3605192"/>
              <a:ext cx="21675" cy="27103"/>
            </a:xfrm>
            <a:custGeom>
              <a:avLst/>
              <a:gdLst/>
              <a:ahLst/>
              <a:cxnLst/>
              <a:rect l="l" t="t" r="r" b="b"/>
              <a:pathLst>
                <a:path w="1142" h="1428" extrusionOk="0">
                  <a:moveTo>
                    <a:pt x="966" y="1"/>
                  </a:moveTo>
                  <a:cubicBezTo>
                    <a:pt x="918" y="1"/>
                    <a:pt x="869" y="23"/>
                    <a:pt x="839" y="66"/>
                  </a:cubicBezTo>
                  <a:lnTo>
                    <a:pt x="50" y="1183"/>
                  </a:lnTo>
                  <a:cubicBezTo>
                    <a:pt x="0" y="1253"/>
                    <a:pt x="19" y="1349"/>
                    <a:pt x="89" y="1399"/>
                  </a:cubicBezTo>
                  <a:cubicBezTo>
                    <a:pt x="114" y="1419"/>
                    <a:pt x="147" y="1428"/>
                    <a:pt x="177" y="1428"/>
                  </a:cubicBezTo>
                  <a:cubicBezTo>
                    <a:pt x="226" y="1428"/>
                    <a:pt x="274" y="1405"/>
                    <a:pt x="304" y="1362"/>
                  </a:cubicBezTo>
                  <a:lnTo>
                    <a:pt x="1092" y="245"/>
                  </a:lnTo>
                  <a:cubicBezTo>
                    <a:pt x="1142" y="175"/>
                    <a:pt x="1125" y="78"/>
                    <a:pt x="1055" y="28"/>
                  </a:cubicBezTo>
                  <a:cubicBezTo>
                    <a:pt x="1028" y="9"/>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8" name="Google Shape;1676;p42">
              <a:extLst>
                <a:ext uri="{FF2B5EF4-FFF2-40B4-BE49-F238E27FC236}">
                  <a16:creationId xmlns:a16="http://schemas.microsoft.com/office/drawing/2014/main" id="{08B49956-C659-451A-AAF0-8BEEF67FACE4}"/>
                </a:ext>
              </a:extLst>
            </p:cNvPr>
            <p:cNvSpPr/>
            <p:nvPr/>
          </p:nvSpPr>
          <p:spPr>
            <a:xfrm>
              <a:off x="1153906" y="3628062"/>
              <a:ext cx="30994" cy="40389"/>
            </a:xfrm>
            <a:custGeom>
              <a:avLst/>
              <a:gdLst/>
              <a:ahLst/>
              <a:cxnLst/>
              <a:rect l="l" t="t" r="r" b="b"/>
              <a:pathLst>
                <a:path w="1633" h="2128" extrusionOk="0">
                  <a:moveTo>
                    <a:pt x="1456" y="0"/>
                  </a:moveTo>
                  <a:cubicBezTo>
                    <a:pt x="1407" y="0"/>
                    <a:pt x="1360" y="23"/>
                    <a:pt x="1329" y="66"/>
                  </a:cubicBezTo>
                  <a:lnTo>
                    <a:pt x="50" y="1882"/>
                  </a:lnTo>
                  <a:cubicBezTo>
                    <a:pt x="0" y="1952"/>
                    <a:pt x="18" y="2049"/>
                    <a:pt x="88" y="2099"/>
                  </a:cubicBezTo>
                  <a:cubicBezTo>
                    <a:pt x="115" y="2117"/>
                    <a:pt x="146" y="2127"/>
                    <a:pt x="176" y="2127"/>
                  </a:cubicBezTo>
                  <a:cubicBezTo>
                    <a:pt x="225" y="2127"/>
                    <a:pt x="273" y="2105"/>
                    <a:pt x="303" y="2060"/>
                  </a:cubicBezTo>
                  <a:lnTo>
                    <a:pt x="1582" y="244"/>
                  </a:lnTo>
                  <a:cubicBezTo>
                    <a:pt x="1632" y="174"/>
                    <a:pt x="1615" y="78"/>
                    <a:pt x="1545" y="28"/>
                  </a:cubicBezTo>
                  <a:cubicBezTo>
                    <a:pt x="1518" y="10"/>
                    <a:pt x="1486"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9" name="Google Shape;1677;p42">
              <a:extLst>
                <a:ext uri="{FF2B5EF4-FFF2-40B4-BE49-F238E27FC236}">
                  <a16:creationId xmlns:a16="http://schemas.microsoft.com/office/drawing/2014/main" id="{63ED3A2E-8E37-4454-A179-B1A0A66796EA}"/>
                </a:ext>
              </a:extLst>
            </p:cNvPr>
            <p:cNvSpPr/>
            <p:nvPr/>
          </p:nvSpPr>
          <p:spPr>
            <a:xfrm>
              <a:off x="1128493" y="3623450"/>
              <a:ext cx="21694" cy="27122"/>
            </a:xfrm>
            <a:custGeom>
              <a:avLst/>
              <a:gdLst/>
              <a:ahLst/>
              <a:cxnLst/>
              <a:rect l="l" t="t" r="r" b="b"/>
              <a:pathLst>
                <a:path w="1143" h="1429" extrusionOk="0">
                  <a:moveTo>
                    <a:pt x="967" y="1"/>
                  </a:moveTo>
                  <a:cubicBezTo>
                    <a:pt x="918" y="1"/>
                    <a:pt x="870" y="24"/>
                    <a:pt x="839" y="66"/>
                  </a:cubicBezTo>
                  <a:lnTo>
                    <a:pt x="51" y="1184"/>
                  </a:lnTo>
                  <a:cubicBezTo>
                    <a:pt x="1" y="1253"/>
                    <a:pt x="19" y="1350"/>
                    <a:pt x="89" y="1400"/>
                  </a:cubicBezTo>
                  <a:cubicBezTo>
                    <a:pt x="115" y="1420"/>
                    <a:pt x="148" y="1429"/>
                    <a:pt x="178" y="1429"/>
                  </a:cubicBezTo>
                  <a:cubicBezTo>
                    <a:pt x="228" y="1429"/>
                    <a:pt x="276" y="1406"/>
                    <a:pt x="305" y="1363"/>
                  </a:cubicBezTo>
                  <a:lnTo>
                    <a:pt x="1092" y="244"/>
                  </a:lnTo>
                  <a:cubicBezTo>
                    <a:pt x="1142" y="176"/>
                    <a:pt x="1125" y="79"/>
                    <a:pt x="1055" y="29"/>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0" name="Google Shape;1678;p42">
              <a:extLst>
                <a:ext uri="{FF2B5EF4-FFF2-40B4-BE49-F238E27FC236}">
                  <a16:creationId xmlns:a16="http://schemas.microsoft.com/office/drawing/2014/main" id="{2EB47853-1F9E-421E-80A6-F810B54B559B}"/>
                </a:ext>
              </a:extLst>
            </p:cNvPr>
            <p:cNvSpPr/>
            <p:nvPr/>
          </p:nvSpPr>
          <p:spPr>
            <a:xfrm>
              <a:off x="1140108" y="3631573"/>
              <a:ext cx="21675" cy="27141"/>
            </a:xfrm>
            <a:custGeom>
              <a:avLst/>
              <a:gdLst/>
              <a:ahLst/>
              <a:cxnLst/>
              <a:rect l="l" t="t" r="r" b="b"/>
              <a:pathLst>
                <a:path w="1142" h="1430" extrusionOk="0">
                  <a:moveTo>
                    <a:pt x="964" y="1"/>
                  </a:moveTo>
                  <a:cubicBezTo>
                    <a:pt x="915" y="1"/>
                    <a:pt x="868" y="23"/>
                    <a:pt x="837" y="66"/>
                  </a:cubicBezTo>
                  <a:lnTo>
                    <a:pt x="50" y="1185"/>
                  </a:lnTo>
                  <a:cubicBezTo>
                    <a:pt x="0" y="1254"/>
                    <a:pt x="17" y="1351"/>
                    <a:pt x="87" y="1401"/>
                  </a:cubicBezTo>
                  <a:cubicBezTo>
                    <a:pt x="114" y="1421"/>
                    <a:pt x="146" y="1429"/>
                    <a:pt x="177" y="1429"/>
                  </a:cubicBezTo>
                  <a:cubicBezTo>
                    <a:pt x="224" y="1429"/>
                    <a:pt x="273" y="1408"/>
                    <a:pt x="303" y="1364"/>
                  </a:cubicBezTo>
                  <a:lnTo>
                    <a:pt x="1092" y="245"/>
                  </a:lnTo>
                  <a:cubicBezTo>
                    <a:pt x="1142" y="176"/>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1" name="Google Shape;1679;p42">
              <a:extLst>
                <a:ext uri="{FF2B5EF4-FFF2-40B4-BE49-F238E27FC236}">
                  <a16:creationId xmlns:a16="http://schemas.microsoft.com/office/drawing/2014/main" id="{0BA79E3E-40CE-4504-80BA-3B8EA606C2F0}"/>
                </a:ext>
              </a:extLst>
            </p:cNvPr>
            <p:cNvSpPr/>
            <p:nvPr/>
          </p:nvSpPr>
          <p:spPr>
            <a:xfrm>
              <a:off x="1191389" y="3654499"/>
              <a:ext cx="31013" cy="40370"/>
            </a:xfrm>
            <a:custGeom>
              <a:avLst/>
              <a:gdLst/>
              <a:ahLst/>
              <a:cxnLst/>
              <a:rect l="l" t="t" r="r" b="b"/>
              <a:pathLst>
                <a:path w="1634" h="2127" extrusionOk="0">
                  <a:moveTo>
                    <a:pt x="1457" y="1"/>
                  </a:moveTo>
                  <a:cubicBezTo>
                    <a:pt x="1408" y="1"/>
                    <a:pt x="1360" y="24"/>
                    <a:pt x="1329" y="66"/>
                  </a:cubicBezTo>
                  <a:lnTo>
                    <a:pt x="50" y="1880"/>
                  </a:lnTo>
                  <a:cubicBezTo>
                    <a:pt x="0" y="1950"/>
                    <a:pt x="19" y="2047"/>
                    <a:pt x="87" y="2098"/>
                  </a:cubicBezTo>
                  <a:cubicBezTo>
                    <a:pt x="114" y="2116"/>
                    <a:pt x="147" y="2126"/>
                    <a:pt x="177" y="2126"/>
                  </a:cubicBezTo>
                  <a:cubicBezTo>
                    <a:pt x="226" y="2126"/>
                    <a:pt x="273" y="2102"/>
                    <a:pt x="304" y="2059"/>
                  </a:cubicBezTo>
                  <a:lnTo>
                    <a:pt x="1583" y="244"/>
                  </a:lnTo>
                  <a:cubicBezTo>
                    <a:pt x="1633" y="176"/>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2" name="Google Shape;1680;p42">
              <a:extLst>
                <a:ext uri="{FF2B5EF4-FFF2-40B4-BE49-F238E27FC236}">
                  <a16:creationId xmlns:a16="http://schemas.microsoft.com/office/drawing/2014/main" id="{32B66788-E6E7-4290-B7A6-6D581FC21644}"/>
                </a:ext>
              </a:extLst>
            </p:cNvPr>
            <p:cNvSpPr/>
            <p:nvPr/>
          </p:nvSpPr>
          <p:spPr>
            <a:xfrm>
              <a:off x="1166033" y="3649869"/>
              <a:ext cx="21675" cy="27122"/>
            </a:xfrm>
            <a:custGeom>
              <a:avLst/>
              <a:gdLst/>
              <a:ahLst/>
              <a:cxnLst/>
              <a:rect l="l" t="t" r="r" b="b"/>
              <a:pathLst>
                <a:path w="1142" h="1429" extrusionOk="0">
                  <a:moveTo>
                    <a:pt x="965" y="0"/>
                  </a:moveTo>
                  <a:cubicBezTo>
                    <a:pt x="916" y="0"/>
                    <a:pt x="868" y="23"/>
                    <a:pt x="837" y="65"/>
                  </a:cubicBezTo>
                  <a:lnTo>
                    <a:pt x="50" y="1183"/>
                  </a:lnTo>
                  <a:cubicBezTo>
                    <a:pt x="0" y="1253"/>
                    <a:pt x="19" y="1350"/>
                    <a:pt x="87" y="1400"/>
                  </a:cubicBezTo>
                  <a:cubicBezTo>
                    <a:pt x="114" y="1420"/>
                    <a:pt x="147" y="1428"/>
                    <a:pt x="177" y="1428"/>
                  </a:cubicBezTo>
                  <a:cubicBezTo>
                    <a:pt x="226" y="1428"/>
                    <a:pt x="273" y="1406"/>
                    <a:pt x="304" y="1361"/>
                  </a:cubicBezTo>
                  <a:lnTo>
                    <a:pt x="1092" y="244"/>
                  </a:lnTo>
                  <a:cubicBezTo>
                    <a:pt x="1142" y="174"/>
                    <a:pt x="1123" y="78"/>
                    <a:pt x="1055"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3" name="Google Shape;1681;p42">
              <a:extLst>
                <a:ext uri="{FF2B5EF4-FFF2-40B4-BE49-F238E27FC236}">
                  <a16:creationId xmlns:a16="http://schemas.microsoft.com/office/drawing/2014/main" id="{A8C220F5-1FF2-4423-BB19-5809B85BE0B5}"/>
                </a:ext>
              </a:extLst>
            </p:cNvPr>
            <p:cNvSpPr/>
            <p:nvPr/>
          </p:nvSpPr>
          <p:spPr>
            <a:xfrm>
              <a:off x="1177629" y="3658029"/>
              <a:ext cx="21656" cy="27122"/>
            </a:xfrm>
            <a:custGeom>
              <a:avLst/>
              <a:gdLst/>
              <a:ahLst/>
              <a:cxnLst/>
              <a:rect l="l" t="t" r="r" b="b"/>
              <a:pathLst>
                <a:path w="1141" h="1429" extrusionOk="0">
                  <a:moveTo>
                    <a:pt x="965" y="1"/>
                  </a:moveTo>
                  <a:cubicBezTo>
                    <a:pt x="917" y="1"/>
                    <a:pt x="869" y="23"/>
                    <a:pt x="838" y="65"/>
                  </a:cubicBezTo>
                  <a:lnTo>
                    <a:pt x="51" y="1184"/>
                  </a:lnTo>
                  <a:cubicBezTo>
                    <a:pt x="1" y="1253"/>
                    <a:pt x="18" y="1350"/>
                    <a:pt x="88" y="1400"/>
                  </a:cubicBezTo>
                  <a:cubicBezTo>
                    <a:pt x="115" y="1420"/>
                    <a:pt x="146" y="1429"/>
                    <a:pt x="176" y="1429"/>
                  </a:cubicBezTo>
                  <a:cubicBezTo>
                    <a:pt x="225" y="1429"/>
                    <a:pt x="274" y="1406"/>
                    <a:pt x="304" y="1363"/>
                  </a:cubicBezTo>
                  <a:lnTo>
                    <a:pt x="1091" y="244"/>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4" name="Google Shape;1682;p42">
              <a:extLst>
                <a:ext uri="{FF2B5EF4-FFF2-40B4-BE49-F238E27FC236}">
                  <a16:creationId xmlns:a16="http://schemas.microsoft.com/office/drawing/2014/main" id="{03CD841E-4D29-4765-97F9-3EA7A3557C76}"/>
                </a:ext>
              </a:extLst>
            </p:cNvPr>
            <p:cNvSpPr/>
            <p:nvPr/>
          </p:nvSpPr>
          <p:spPr>
            <a:xfrm>
              <a:off x="1228910" y="3680918"/>
              <a:ext cx="30994" cy="40332"/>
            </a:xfrm>
            <a:custGeom>
              <a:avLst/>
              <a:gdLst/>
              <a:ahLst/>
              <a:cxnLst/>
              <a:rect l="l" t="t" r="r" b="b"/>
              <a:pathLst>
                <a:path w="1633" h="2125" extrusionOk="0">
                  <a:moveTo>
                    <a:pt x="1456" y="0"/>
                  </a:moveTo>
                  <a:cubicBezTo>
                    <a:pt x="1407" y="0"/>
                    <a:pt x="1360" y="23"/>
                    <a:pt x="1329" y="65"/>
                  </a:cubicBezTo>
                  <a:lnTo>
                    <a:pt x="51" y="1880"/>
                  </a:lnTo>
                  <a:cubicBezTo>
                    <a:pt x="1" y="1950"/>
                    <a:pt x="18" y="2046"/>
                    <a:pt x="88" y="2096"/>
                  </a:cubicBezTo>
                  <a:cubicBezTo>
                    <a:pt x="115" y="2116"/>
                    <a:pt x="146" y="2124"/>
                    <a:pt x="178" y="2124"/>
                  </a:cubicBezTo>
                  <a:cubicBezTo>
                    <a:pt x="225" y="2124"/>
                    <a:pt x="273" y="2101"/>
                    <a:pt x="303" y="2059"/>
                  </a:cubicBezTo>
                  <a:lnTo>
                    <a:pt x="1582" y="244"/>
                  </a:lnTo>
                  <a:cubicBezTo>
                    <a:pt x="1632" y="174"/>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5" name="Google Shape;1683;p42">
              <a:extLst>
                <a:ext uri="{FF2B5EF4-FFF2-40B4-BE49-F238E27FC236}">
                  <a16:creationId xmlns:a16="http://schemas.microsoft.com/office/drawing/2014/main" id="{984BC62B-5803-46F1-838D-523F6BE393AA}"/>
                </a:ext>
              </a:extLst>
            </p:cNvPr>
            <p:cNvSpPr/>
            <p:nvPr/>
          </p:nvSpPr>
          <p:spPr>
            <a:xfrm>
              <a:off x="1203535" y="3676268"/>
              <a:ext cx="21656" cy="27141"/>
            </a:xfrm>
            <a:custGeom>
              <a:avLst/>
              <a:gdLst/>
              <a:ahLst/>
              <a:cxnLst/>
              <a:rect l="l" t="t" r="r" b="b"/>
              <a:pathLst>
                <a:path w="1141" h="1430" extrusionOk="0">
                  <a:moveTo>
                    <a:pt x="965" y="0"/>
                  </a:moveTo>
                  <a:cubicBezTo>
                    <a:pt x="916" y="0"/>
                    <a:pt x="868" y="23"/>
                    <a:pt x="837" y="66"/>
                  </a:cubicBezTo>
                  <a:lnTo>
                    <a:pt x="49" y="1183"/>
                  </a:lnTo>
                  <a:cubicBezTo>
                    <a:pt x="0" y="1253"/>
                    <a:pt x="17" y="1351"/>
                    <a:pt x="87" y="1399"/>
                  </a:cubicBezTo>
                  <a:cubicBezTo>
                    <a:pt x="114" y="1419"/>
                    <a:pt x="146" y="1429"/>
                    <a:pt x="176" y="1429"/>
                  </a:cubicBezTo>
                  <a:cubicBezTo>
                    <a:pt x="224" y="1429"/>
                    <a:pt x="273" y="1405"/>
                    <a:pt x="303" y="1362"/>
                  </a:cubicBezTo>
                  <a:lnTo>
                    <a:pt x="1090" y="245"/>
                  </a:lnTo>
                  <a:cubicBezTo>
                    <a:pt x="1140" y="175"/>
                    <a:pt x="1123" y="77"/>
                    <a:pt x="1053" y="27"/>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6" name="Google Shape;1684;p42">
              <a:extLst>
                <a:ext uri="{FF2B5EF4-FFF2-40B4-BE49-F238E27FC236}">
                  <a16:creationId xmlns:a16="http://schemas.microsoft.com/office/drawing/2014/main" id="{708F36C0-50DD-4917-814E-62F42B08351D}"/>
                </a:ext>
              </a:extLst>
            </p:cNvPr>
            <p:cNvSpPr/>
            <p:nvPr/>
          </p:nvSpPr>
          <p:spPr>
            <a:xfrm>
              <a:off x="1215112" y="3684429"/>
              <a:ext cx="21675" cy="27141"/>
            </a:xfrm>
            <a:custGeom>
              <a:avLst/>
              <a:gdLst/>
              <a:ahLst/>
              <a:cxnLst/>
              <a:rect l="l" t="t" r="r" b="b"/>
              <a:pathLst>
                <a:path w="1142" h="1430" extrusionOk="0">
                  <a:moveTo>
                    <a:pt x="965" y="1"/>
                  </a:moveTo>
                  <a:cubicBezTo>
                    <a:pt x="916" y="1"/>
                    <a:pt x="868" y="23"/>
                    <a:pt x="838" y="66"/>
                  </a:cubicBezTo>
                  <a:lnTo>
                    <a:pt x="50" y="1183"/>
                  </a:lnTo>
                  <a:cubicBezTo>
                    <a:pt x="0" y="1253"/>
                    <a:pt x="19" y="1351"/>
                    <a:pt x="87" y="1401"/>
                  </a:cubicBezTo>
                  <a:cubicBezTo>
                    <a:pt x="115" y="1421"/>
                    <a:pt x="147" y="1429"/>
                    <a:pt x="177" y="1429"/>
                  </a:cubicBezTo>
                  <a:cubicBezTo>
                    <a:pt x="226" y="1429"/>
                    <a:pt x="273" y="1406"/>
                    <a:pt x="305" y="1362"/>
                  </a:cubicBezTo>
                  <a:lnTo>
                    <a:pt x="1092" y="245"/>
                  </a:lnTo>
                  <a:cubicBezTo>
                    <a:pt x="1142" y="175"/>
                    <a:pt x="1123"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7" name="Google Shape;1685;p42">
              <a:extLst>
                <a:ext uri="{FF2B5EF4-FFF2-40B4-BE49-F238E27FC236}">
                  <a16:creationId xmlns:a16="http://schemas.microsoft.com/office/drawing/2014/main" id="{4F02A0AA-6BEA-42E8-81E4-2DB94F4D202E}"/>
                </a:ext>
              </a:extLst>
            </p:cNvPr>
            <p:cNvSpPr/>
            <p:nvPr/>
          </p:nvSpPr>
          <p:spPr>
            <a:xfrm>
              <a:off x="1266393" y="3707279"/>
              <a:ext cx="31013" cy="40370"/>
            </a:xfrm>
            <a:custGeom>
              <a:avLst/>
              <a:gdLst/>
              <a:ahLst/>
              <a:cxnLst/>
              <a:rect l="l" t="t" r="r" b="b"/>
              <a:pathLst>
                <a:path w="1634" h="2127" extrusionOk="0">
                  <a:moveTo>
                    <a:pt x="1457" y="0"/>
                  </a:moveTo>
                  <a:cubicBezTo>
                    <a:pt x="1408" y="0"/>
                    <a:pt x="1360" y="23"/>
                    <a:pt x="1329" y="65"/>
                  </a:cubicBezTo>
                  <a:lnTo>
                    <a:pt x="50" y="1883"/>
                  </a:lnTo>
                  <a:cubicBezTo>
                    <a:pt x="0" y="1951"/>
                    <a:pt x="19" y="2048"/>
                    <a:pt x="89" y="2098"/>
                  </a:cubicBezTo>
                  <a:cubicBezTo>
                    <a:pt x="114" y="2118"/>
                    <a:pt x="147" y="2127"/>
                    <a:pt x="177" y="2127"/>
                  </a:cubicBezTo>
                  <a:cubicBezTo>
                    <a:pt x="226" y="2127"/>
                    <a:pt x="274" y="2104"/>
                    <a:pt x="304" y="2061"/>
                  </a:cubicBezTo>
                  <a:lnTo>
                    <a:pt x="1583" y="244"/>
                  </a:lnTo>
                  <a:cubicBezTo>
                    <a:pt x="1633" y="175"/>
                    <a:pt x="1615" y="78"/>
                    <a:pt x="1546" y="28"/>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8" name="Google Shape;1686;p42">
              <a:extLst>
                <a:ext uri="{FF2B5EF4-FFF2-40B4-BE49-F238E27FC236}">
                  <a16:creationId xmlns:a16="http://schemas.microsoft.com/office/drawing/2014/main" id="{9389AD9D-5E21-4675-BB8C-ABD91F3FF3EA}"/>
                </a:ext>
              </a:extLst>
            </p:cNvPr>
            <p:cNvSpPr/>
            <p:nvPr/>
          </p:nvSpPr>
          <p:spPr>
            <a:xfrm>
              <a:off x="1241037" y="3702668"/>
              <a:ext cx="21675" cy="27122"/>
            </a:xfrm>
            <a:custGeom>
              <a:avLst/>
              <a:gdLst/>
              <a:ahLst/>
              <a:cxnLst/>
              <a:rect l="l" t="t" r="r" b="b"/>
              <a:pathLst>
                <a:path w="1142" h="1429" extrusionOk="0">
                  <a:moveTo>
                    <a:pt x="966" y="0"/>
                  </a:moveTo>
                  <a:cubicBezTo>
                    <a:pt x="918" y="0"/>
                    <a:pt x="870" y="23"/>
                    <a:pt x="839" y="65"/>
                  </a:cubicBezTo>
                  <a:lnTo>
                    <a:pt x="50" y="1184"/>
                  </a:lnTo>
                  <a:cubicBezTo>
                    <a:pt x="0" y="1254"/>
                    <a:pt x="19" y="1350"/>
                    <a:pt x="89" y="1400"/>
                  </a:cubicBezTo>
                  <a:cubicBezTo>
                    <a:pt x="115" y="1420"/>
                    <a:pt x="147" y="1428"/>
                    <a:pt x="177" y="1428"/>
                  </a:cubicBezTo>
                  <a:cubicBezTo>
                    <a:pt x="226" y="1428"/>
                    <a:pt x="275" y="1406"/>
                    <a:pt x="305" y="1363"/>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9" name="Google Shape;1687;p42">
              <a:extLst>
                <a:ext uri="{FF2B5EF4-FFF2-40B4-BE49-F238E27FC236}">
                  <a16:creationId xmlns:a16="http://schemas.microsoft.com/office/drawing/2014/main" id="{D1075EEE-2D5D-4408-8228-4F74924A11FD}"/>
                </a:ext>
              </a:extLst>
            </p:cNvPr>
            <p:cNvSpPr/>
            <p:nvPr/>
          </p:nvSpPr>
          <p:spPr>
            <a:xfrm>
              <a:off x="1252614" y="3710847"/>
              <a:ext cx="21656" cy="27122"/>
            </a:xfrm>
            <a:custGeom>
              <a:avLst/>
              <a:gdLst/>
              <a:ahLst/>
              <a:cxnLst/>
              <a:rect l="l" t="t" r="r" b="b"/>
              <a:pathLst>
                <a:path w="1141" h="1429" extrusionOk="0">
                  <a:moveTo>
                    <a:pt x="965" y="0"/>
                  </a:moveTo>
                  <a:cubicBezTo>
                    <a:pt x="916" y="0"/>
                    <a:pt x="868" y="23"/>
                    <a:pt x="838" y="66"/>
                  </a:cubicBezTo>
                  <a:lnTo>
                    <a:pt x="50" y="1183"/>
                  </a:lnTo>
                  <a:cubicBezTo>
                    <a:pt x="0" y="1253"/>
                    <a:pt x="17" y="1350"/>
                    <a:pt x="87" y="1399"/>
                  </a:cubicBezTo>
                  <a:cubicBezTo>
                    <a:pt x="115" y="1419"/>
                    <a:pt x="146" y="1429"/>
                    <a:pt x="176" y="1429"/>
                  </a:cubicBezTo>
                  <a:cubicBezTo>
                    <a:pt x="226" y="1429"/>
                    <a:pt x="275" y="1405"/>
                    <a:pt x="303" y="1362"/>
                  </a:cubicBezTo>
                  <a:lnTo>
                    <a:pt x="1091" y="244"/>
                  </a:lnTo>
                  <a:cubicBezTo>
                    <a:pt x="1141" y="174"/>
                    <a:pt x="1123" y="77"/>
                    <a:pt x="1053" y="27"/>
                  </a:cubicBezTo>
                  <a:cubicBezTo>
                    <a:pt x="1026"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0" name="Google Shape;1688;p42">
              <a:extLst>
                <a:ext uri="{FF2B5EF4-FFF2-40B4-BE49-F238E27FC236}">
                  <a16:creationId xmlns:a16="http://schemas.microsoft.com/office/drawing/2014/main" id="{4527E197-E7C8-4B3B-939F-776B5D26A3FF}"/>
                </a:ext>
              </a:extLst>
            </p:cNvPr>
            <p:cNvSpPr/>
            <p:nvPr/>
          </p:nvSpPr>
          <p:spPr>
            <a:xfrm>
              <a:off x="1303914" y="3733679"/>
              <a:ext cx="31013" cy="40389"/>
            </a:xfrm>
            <a:custGeom>
              <a:avLst/>
              <a:gdLst/>
              <a:ahLst/>
              <a:cxnLst/>
              <a:rect l="l" t="t" r="r" b="b"/>
              <a:pathLst>
                <a:path w="1634" h="2128" extrusionOk="0">
                  <a:moveTo>
                    <a:pt x="1457" y="1"/>
                  </a:moveTo>
                  <a:cubicBezTo>
                    <a:pt x="1408" y="1"/>
                    <a:pt x="1360" y="23"/>
                    <a:pt x="1329" y="66"/>
                  </a:cubicBezTo>
                  <a:lnTo>
                    <a:pt x="51" y="1882"/>
                  </a:lnTo>
                  <a:cubicBezTo>
                    <a:pt x="1" y="1952"/>
                    <a:pt x="19" y="2049"/>
                    <a:pt x="88" y="2099"/>
                  </a:cubicBezTo>
                  <a:cubicBezTo>
                    <a:pt x="115" y="2119"/>
                    <a:pt x="148" y="2128"/>
                    <a:pt x="178" y="2128"/>
                  </a:cubicBezTo>
                  <a:cubicBezTo>
                    <a:pt x="225" y="2128"/>
                    <a:pt x="274" y="2106"/>
                    <a:pt x="305" y="2061"/>
                  </a:cubicBezTo>
                  <a:lnTo>
                    <a:pt x="1584" y="244"/>
                  </a:lnTo>
                  <a:cubicBezTo>
                    <a:pt x="1634" y="174"/>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1" name="Google Shape;1689;p42">
              <a:extLst>
                <a:ext uri="{FF2B5EF4-FFF2-40B4-BE49-F238E27FC236}">
                  <a16:creationId xmlns:a16="http://schemas.microsoft.com/office/drawing/2014/main" id="{8A1AEB33-B049-4561-9D74-2D0B9346C31B}"/>
                </a:ext>
              </a:extLst>
            </p:cNvPr>
            <p:cNvSpPr/>
            <p:nvPr/>
          </p:nvSpPr>
          <p:spPr>
            <a:xfrm>
              <a:off x="1278539" y="3729086"/>
              <a:ext cx="21675" cy="27122"/>
            </a:xfrm>
            <a:custGeom>
              <a:avLst/>
              <a:gdLst/>
              <a:ahLst/>
              <a:cxnLst/>
              <a:rect l="l" t="t" r="r" b="b"/>
              <a:pathLst>
                <a:path w="1142" h="1429" extrusionOk="0">
                  <a:moveTo>
                    <a:pt x="966" y="0"/>
                  </a:moveTo>
                  <a:cubicBezTo>
                    <a:pt x="917" y="0"/>
                    <a:pt x="868" y="23"/>
                    <a:pt x="838" y="65"/>
                  </a:cubicBezTo>
                  <a:lnTo>
                    <a:pt x="50" y="1184"/>
                  </a:lnTo>
                  <a:cubicBezTo>
                    <a:pt x="0" y="1254"/>
                    <a:pt x="17" y="1350"/>
                    <a:pt x="87" y="1400"/>
                  </a:cubicBezTo>
                  <a:cubicBezTo>
                    <a:pt x="115" y="1420"/>
                    <a:pt x="146" y="1428"/>
                    <a:pt x="177" y="1428"/>
                  </a:cubicBezTo>
                  <a:cubicBezTo>
                    <a:pt x="225" y="1428"/>
                    <a:pt x="273" y="1407"/>
                    <a:pt x="303" y="1362"/>
                  </a:cubicBezTo>
                  <a:lnTo>
                    <a:pt x="1092" y="244"/>
                  </a:lnTo>
                  <a:cubicBezTo>
                    <a:pt x="1142" y="175"/>
                    <a:pt x="1123" y="78"/>
                    <a:pt x="1053" y="28"/>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2" name="Google Shape;1690;p42">
              <a:extLst>
                <a:ext uri="{FF2B5EF4-FFF2-40B4-BE49-F238E27FC236}">
                  <a16:creationId xmlns:a16="http://schemas.microsoft.com/office/drawing/2014/main" id="{41D4A735-082C-42EE-8C48-C3B9DEB0883A}"/>
                </a:ext>
              </a:extLst>
            </p:cNvPr>
            <p:cNvSpPr/>
            <p:nvPr/>
          </p:nvSpPr>
          <p:spPr>
            <a:xfrm>
              <a:off x="1290117" y="3737247"/>
              <a:ext cx="21675" cy="27122"/>
            </a:xfrm>
            <a:custGeom>
              <a:avLst/>
              <a:gdLst/>
              <a:ahLst/>
              <a:cxnLst/>
              <a:rect l="l" t="t" r="r" b="b"/>
              <a:pathLst>
                <a:path w="1142" h="1429" extrusionOk="0">
                  <a:moveTo>
                    <a:pt x="966" y="0"/>
                  </a:moveTo>
                  <a:cubicBezTo>
                    <a:pt x="917" y="0"/>
                    <a:pt x="869" y="23"/>
                    <a:pt x="839" y="65"/>
                  </a:cubicBezTo>
                  <a:lnTo>
                    <a:pt x="50" y="1184"/>
                  </a:lnTo>
                  <a:cubicBezTo>
                    <a:pt x="0" y="1254"/>
                    <a:pt x="19" y="1350"/>
                    <a:pt x="89" y="1400"/>
                  </a:cubicBezTo>
                  <a:cubicBezTo>
                    <a:pt x="115" y="1420"/>
                    <a:pt x="148" y="1428"/>
                    <a:pt x="178" y="1428"/>
                  </a:cubicBezTo>
                  <a:cubicBezTo>
                    <a:pt x="226" y="1428"/>
                    <a:pt x="275" y="1405"/>
                    <a:pt x="305" y="1362"/>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3" name="Google Shape;1691;p42">
              <a:extLst>
                <a:ext uri="{FF2B5EF4-FFF2-40B4-BE49-F238E27FC236}">
                  <a16:creationId xmlns:a16="http://schemas.microsoft.com/office/drawing/2014/main" id="{7F1757FD-5720-4768-8638-63312600CD9D}"/>
                </a:ext>
              </a:extLst>
            </p:cNvPr>
            <p:cNvSpPr/>
            <p:nvPr/>
          </p:nvSpPr>
          <p:spPr>
            <a:xfrm>
              <a:off x="1341416" y="3760116"/>
              <a:ext cx="30994" cy="40389"/>
            </a:xfrm>
            <a:custGeom>
              <a:avLst/>
              <a:gdLst/>
              <a:ahLst/>
              <a:cxnLst/>
              <a:rect l="l" t="t" r="r" b="b"/>
              <a:pathLst>
                <a:path w="1633" h="2128" extrusionOk="0">
                  <a:moveTo>
                    <a:pt x="1456" y="1"/>
                  </a:moveTo>
                  <a:cubicBezTo>
                    <a:pt x="1408" y="1"/>
                    <a:pt x="1360" y="23"/>
                    <a:pt x="1330" y="66"/>
                  </a:cubicBezTo>
                  <a:lnTo>
                    <a:pt x="51" y="1882"/>
                  </a:lnTo>
                  <a:cubicBezTo>
                    <a:pt x="1" y="1952"/>
                    <a:pt x="18" y="2049"/>
                    <a:pt x="88" y="2099"/>
                  </a:cubicBezTo>
                  <a:cubicBezTo>
                    <a:pt x="115" y="2119"/>
                    <a:pt x="146" y="2128"/>
                    <a:pt x="176" y="2128"/>
                  </a:cubicBezTo>
                  <a:cubicBezTo>
                    <a:pt x="225" y="2128"/>
                    <a:pt x="274" y="2105"/>
                    <a:pt x="304" y="2061"/>
                  </a:cubicBezTo>
                  <a:lnTo>
                    <a:pt x="1582" y="245"/>
                  </a:lnTo>
                  <a:cubicBezTo>
                    <a:pt x="1632" y="175"/>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4" name="Google Shape;1692;p42">
              <a:extLst>
                <a:ext uri="{FF2B5EF4-FFF2-40B4-BE49-F238E27FC236}">
                  <a16:creationId xmlns:a16="http://schemas.microsoft.com/office/drawing/2014/main" id="{C2AFC4F5-7F93-4148-AE60-93BF2C2561CF}"/>
                </a:ext>
              </a:extLst>
            </p:cNvPr>
            <p:cNvSpPr/>
            <p:nvPr/>
          </p:nvSpPr>
          <p:spPr>
            <a:xfrm>
              <a:off x="1316061" y="3755524"/>
              <a:ext cx="21656" cy="27122"/>
            </a:xfrm>
            <a:custGeom>
              <a:avLst/>
              <a:gdLst/>
              <a:ahLst/>
              <a:cxnLst/>
              <a:rect l="l" t="t" r="r" b="b"/>
              <a:pathLst>
                <a:path w="1141" h="1429" extrusionOk="0">
                  <a:moveTo>
                    <a:pt x="965" y="0"/>
                  </a:moveTo>
                  <a:cubicBezTo>
                    <a:pt x="917" y="0"/>
                    <a:pt x="869" y="23"/>
                    <a:pt x="838" y="65"/>
                  </a:cubicBezTo>
                  <a:lnTo>
                    <a:pt x="49" y="1184"/>
                  </a:lnTo>
                  <a:cubicBezTo>
                    <a:pt x="1" y="1254"/>
                    <a:pt x="18" y="1350"/>
                    <a:pt x="88" y="1400"/>
                  </a:cubicBezTo>
                  <a:cubicBezTo>
                    <a:pt x="115" y="1420"/>
                    <a:pt x="147" y="1428"/>
                    <a:pt x="177" y="1428"/>
                  </a:cubicBezTo>
                  <a:cubicBezTo>
                    <a:pt x="225" y="1428"/>
                    <a:pt x="274" y="1405"/>
                    <a:pt x="304" y="1362"/>
                  </a:cubicBezTo>
                  <a:lnTo>
                    <a:pt x="1091" y="244"/>
                  </a:lnTo>
                  <a:cubicBezTo>
                    <a:pt x="1141" y="175"/>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5" name="Google Shape;1693;p42">
              <a:extLst>
                <a:ext uri="{FF2B5EF4-FFF2-40B4-BE49-F238E27FC236}">
                  <a16:creationId xmlns:a16="http://schemas.microsoft.com/office/drawing/2014/main" id="{E0459B6C-1DBE-487E-9EB3-03D479839E79}"/>
                </a:ext>
              </a:extLst>
            </p:cNvPr>
            <p:cNvSpPr/>
            <p:nvPr/>
          </p:nvSpPr>
          <p:spPr>
            <a:xfrm>
              <a:off x="1327619" y="3763647"/>
              <a:ext cx="21694" cy="27122"/>
            </a:xfrm>
            <a:custGeom>
              <a:avLst/>
              <a:gdLst/>
              <a:ahLst/>
              <a:cxnLst/>
              <a:rect l="l" t="t" r="r" b="b"/>
              <a:pathLst>
                <a:path w="1143" h="1429" extrusionOk="0">
                  <a:moveTo>
                    <a:pt x="966" y="1"/>
                  </a:moveTo>
                  <a:cubicBezTo>
                    <a:pt x="917" y="1"/>
                    <a:pt x="868" y="24"/>
                    <a:pt x="838" y="66"/>
                  </a:cubicBezTo>
                  <a:lnTo>
                    <a:pt x="50" y="1185"/>
                  </a:lnTo>
                  <a:cubicBezTo>
                    <a:pt x="0" y="1255"/>
                    <a:pt x="18" y="1350"/>
                    <a:pt x="88" y="1400"/>
                  </a:cubicBezTo>
                  <a:cubicBezTo>
                    <a:pt x="115" y="1420"/>
                    <a:pt x="146" y="1429"/>
                    <a:pt x="178" y="1429"/>
                  </a:cubicBezTo>
                  <a:cubicBezTo>
                    <a:pt x="225" y="1429"/>
                    <a:pt x="273" y="1406"/>
                    <a:pt x="303" y="1363"/>
                  </a:cubicBezTo>
                  <a:lnTo>
                    <a:pt x="1092" y="244"/>
                  </a:lnTo>
                  <a:cubicBezTo>
                    <a:pt x="1142" y="176"/>
                    <a:pt x="1124" y="79"/>
                    <a:pt x="1053" y="29"/>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6" name="Google Shape;1694;p42">
              <a:extLst>
                <a:ext uri="{FF2B5EF4-FFF2-40B4-BE49-F238E27FC236}">
                  <a16:creationId xmlns:a16="http://schemas.microsoft.com/office/drawing/2014/main" id="{16B93111-C097-4E7A-8CF7-08F1D1C6E4DD}"/>
                </a:ext>
              </a:extLst>
            </p:cNvPr>
            <p:cNvSpPr/>
            <p:nvPr/>
          </p:nvSpPr>
          <p:spPr>
            <a:xfrm>
              <a:off x="1378899" y="3786535"/>
              <a:ext cx="30994" cy="40370"/>
            </a:xfrm>
            <a:custGeom>
              <a:avLst/>
              <a:gdLst/>
              <a:ahLst/>
              <a:cxnLst/>
              <a:rect l="l" t="t" r="r" b="b"/>
              <a:pathLst>
                <a:path w="1633" h="2127" extrusionOk="0">
                  <a:moveTo>
                    <a:pt x="1456" y="0"/>
                  </a:moveTo>
                  <a:cubicBezTo>
                    <a:pt x="1408" y="0"/>
                    <a:pt x="1360" y="23"/>
                    <a:pt x="1329" y="66"/>
                  </a:cubicBezTo>
                  <a:lnTo>
                    <a:pt x="50" y="1882"/>
                  </a:lnTo>
                  <a:cubicBezTo>
                    <a:pt x="0" y="1952"/>
                    <a:pt x="19" y="2049"/>
                    <a:pt x="88" y="2097"/>
                  </a:cubicBezTo>
                  <a:cubicBezTo>
                    <a:pt x="115" y="2117"/>
                    <a:pt x="146" y="2126"/>
                    <a:pt x="178" y="2126"/>
                  </a:cubicBezTo>
                  <a:cubicBezTo>
                    <a:pt x="228" y="2126"/>
                    <a:pt x="273" y="2103"/>
                    <a:pt x="305" y="2060"/>
                  </a:cubicBezTo>
                  <a:lnTo>
                    <a:pt x="1584" y="244"/>
                  </a:lnTo>
                  <a:cubicBezTo>
                    <a:pt x="1632"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7" name="Google Shape;1695;p42">
              <a:extLst>
                <a:ext uri="{FF2B5EF4-FFF2-40B4-BE49-F238E27FC236}">
                  <a16:creationId xmlns:a16="http://schemas.microsoft.com/office/drawing/2014/main" id="{0B61BDBE-85CA-4107-9600-6FD5D5336FFB}"/>
                </a:ext>
              </a:extLst>
            </p:cNvPr>
            <p:cNvSpPr/>
            <p:nvPr/>
          </p:nvSpPr>
          <p:spPr>
            <a:xfrm>
              <a:off x="1353544" y="3781923"/>
              <a:ext cx="21694" cy="27122"/>
            </a:xfrm>
            <a:custGeom>
              <a:avLst/>
              <a:gdLst/>
              <a:ahLst/>
              <a:cxnLst/>
              <a:rect l="l" t="t" r="r" b="b"/>
              <a:pathLst>
                <a:path w="1143" h="1429" extrusionOk="0">
                  <a:moveTo>
                    <a:pt x="965" y="1"/>
                  </a:moveTo>
                  <a:cubicBezTo>
                    <a:pt x="916" y="1"/>
                    <a:pt x="868" y="23"/>
                    <a:pt x="838" y="66"/>
                  </a:cubicBezTo>
                  <a:lnTo>
                    <a:pt x="50" y="1185"/>
                  </a:lnTo>
                  <a:cubicBezTo>
                    <a:pt x="0" y="1253"/>
                    <a:pt x="19" y="1350"/>
                    <a:pt x="88" y="1400"/>
                  </a:cubicBezTo>
                  <a:cubicBezTo>
                    <a:pt x="115" y="1420"/>
                    <a:pt x="146" y="1429"/>
                    <a:pt x="178" y="1429"/>
                  </a:cubicBezTo>
                  <a:cubicBezTo>
                    <a:pt x="226" y="1429"/>
                    <a:pt x="273" y="1405"/>
                    <a:pt x="305" y="1363"/>
                  </a:cubicBezTo>
                  <a:lnTo>
                    <a:pt x="1092" y="244"/>
                  </a:lnTo>
                  <a:cubicBezTo>
                    <a:pt x="1142" y="174"/>
                    <a:pt x="1123" y="79"/>
                    <a:pt x="1055" y="29"/>
                  </a:cubicBezTo>
                  <a:cubicBezTo>
                    <a:pt x="1028"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8" name="Google Shape;1696;p42">
              <a:extLst>
                <a:ext uri="{FF2B5EF4-FFF2-40B4-BE49-F238E27FC236}">
                  <a16:creationId xmlns:a16="http://schemas.microsoft.com/office/drawing/2014/main" id="{390FD5D7-6412-4D5E-AEE2-BA9FE387F5D0}"/>
                </a:ext>
              </a:extLst>
            </p:cNvPr>
            <p:cNvSpPr/>
            <p:nvPr/>
          </p:nvSpPr>
          <p:spPr>
            <a:xfrm>
              <a:off x="1365140" y="3790065"/>
              <a:ext cx="21675" cy="27122"/>
            </a:xfrm>
            <a:custGeom>
              <a:avLst/>
              <a:gdLst/>
              <a:ahLst/>
              <a:cxnLst/>
              <a:rect l="l" t="t" r="r" b="b"/>
              <a:pathLst>
                <a:path w="1142" h="1429" extrusionOk="0">
                  <a:moveTo>
                    <a:pt x="965" y="0"/>
                  </a:moveTo>
                  <a:cubicBezTo>
                    <a:pt x="916" y="0"/>
                    <a:pt x="869" y="23"/>
                    <a:pt x="838" y="65"/>
                  </a:cubicBezTo>
                  <a:lnTo>
                    <a:pt x="51" y="1184"/>
                  </a:lnTo>
                  <a:cubicBezTo>
                    <a:pt x="1" y="1253"/>
                    <a:pt x="18" y="1350"/>
                    <a:pt x="88" y="1400"/>
                  </a:cubicBezTo>
                  <a:cubicBezTo>
                    <a:pt x="115" y="1420"/>
                    <a:pt x="147" y="1429"/>
                    <a:pt x="177" y="1429"/>
                  </a:cubicBezTo>
                  <a:cubicBezTo>
                    <a:pt x="225" y="1429"/>
                    <a:pt x="274" y="1404"/>
                    <a:pt x="304" y="1363"/>
                  </a:cubicBezTo>
                  <a:lnTo>
                    <a:pt x="1091" y="244"/>
                  </a:lnTo>
                  <a:cubicBezTo>
                    <a:pt x="1141"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9" name="Google Shape;1697;p42">
              <a:extLst>
                <a:ext uri="{FF2B5EF4-FFF2-40B4-BE49-F238E27FC236}">
                  <a16:creationId xmlns:a16="http://schemas.microsoft.com/office/drawing/2014/main" id="{4A552329-5E75-4D67-A64F-B1D29085FA5C}"/>
                </a:ext>
              </a:extLst>
            </p:cNvPr>
            <p:cNvSpPr/>
            <p:nvPr/>
          </p:nvSpPr>
          <p:spPr>
            <a:xfrm>
              <a:off x="1416421" y="3812935"/>
              <a:ext cx="30994" cy="40370"/>
            </a:xfrm>
            <a:custGeom>
              <a:avLst/>
              <a:gdLst/>
              <a:ahLst/>
              <a:cxnLst/>
              <a:rect l="l" t="t" r="r" b="b"/>
              <a:pathLst>
                <a:path w="1633" h="2127" extrusionOk="0">
                  <a:moveTo>
                    <a:pt x="1457" y="1"/>
                  </a:moveTo>
                  <a:cubicBezTo>
                    <a:pt x="1408" y="1"/>
                    <a:pt x="1360" y="23"/>
                    <a:pt x="1330" y="66"/>
                  </a:cubicBezTo>
                  <a:lnTo>
                    <a:pt x="51" y="1882"/>
                  </a:lnTo>
                  <a:cubicBezTo>
                    <a:pt x="1" y="1952"/>
                    <a:pt x="18" y="2048"/>
                    <a:pt x="88" y="2098"/>
                  </a:cubicBezTo>
                  <a:cubicBezTo>
                    <a:pt x="115" y="2118"/>
                    <a:pt x="147" y="2127"/>
                    <a:pt x="178" y="2127"/>
                  </a:cubicBezTo>
                  <a:cubicBezTo>
                    <a:pt x="225" y="2127"/>
                    <a:pt x="274" y="2104"/>
                    <a:pt x="304" y="2061"/>
                  </a:cubicBezTo>
                  <a:lnTo>
                    <a:pt x="1583" y="245"/>
                  </a:lnTo>
                  <a:cubicBezTo>
                    <a:pt x="1633" y="175"/>
                    <a:pt x="1615" y="78"/>
                    <a:pt x="1545" y="28"/>
                  </a:cubicBezTo>
                  <a:cubicBezTo>
                    <a:pt x="1518" y="10"/>
                    <a:pt x="1488"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0" name="Google Shape;1698;p42">
              <a:extLst>
                <a:ext uri="{FF2B5EF4-FFF2-40B4-BE49-F238E27FC236}">
                  <a16:creationId xmlns:a16="http://schemas.microsoft.com/office/drawing/2014/main" id="{06F86A9D-560C-49EB-BC99-8B0F651AC575}"/>
                </a:ext>
              </a:extLst>
            </p:cNvPr>
            <p:cNvSpPr/>
            <p:nvPr/>
          </p:nvSpPr>
          <p:spPr>
            <a:xfrm>
              <a:off x="1391046" y="3808323"/>
              <a:ext cx="21656" cy="27141"/>
            </a:xfrm>
            <a:custGeom>
              <a:avLst/>
              <a:gdLst/>
              <a:ahLst/>
              <a:cxnLst/>
              <a:rect l="l" t="t" r="r" b="b"/>
              <a:pathLst>
                <a:path w="1141" h="1430" extrusionOk="0">
                  <a:moveTo>
                    <a:pt x="965" y="1"/>
                  </a:moveTo>
                  <a:cubicBezTo>
                    <a:pt x="917" y="1"/>
                    <a:pt x="869" y="23"/>
                    <a:pt x="838" y="66"/>
                  </a:cubicBezTo>
                  <a:lnTo>
                    <a:pt x="50" y="1184"/>
                  </a:lnTo>
                  <a:cubicBezTo>
                    <a:pt x="0" y="1254"/>
                    <a:pt x="18" y="1351"/>
                    <a:pt x="88" y="1401"/>
                  </a:cubicBezTo>
                  <a:cubicBezTo>
                    <a:pt x="115" y="1420"/>
                    <a:pt x="146" y="1430"/>
                    <a:pt x="176" y="1430"/>
                  </a:cubicBezTo>
                  <a:cubicBezTo>
                    <a:pt x="225" y="1430"/>
                    <a:pt x="273" y="1405"/>
                    <a:pt x="303" y="1362"/>
                  </a:cubicBezTo>
                  <a:lnTo>
                    <a:pt x="1091" y="245"/>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1" name="Google Shape;1699;p42">
              <a:extLst>
                <a:ext uri="{FF2B5EF4-FFF2-40B4-BE49-F238E27FC236}">
                  <a16:creationId xmlns:a16="http://schemas.microsoft.com/office/drawing/2014/main" id="{26782653-36CD-452D-BE83-F2EAA9191857}"/>
                </a:ext>
              </a:extLst>
            </p:cNvPr>
            <p:cNvSpPr/>
            <p:nvPr/>
          </p:nvSpPr>
          <p:spPr>
            <a:xfrm>
              <a:off x="1402623" y="3816503"/>
              <a:ext cx="21694" cy="27122"/>
            </a:xfrm>
            <a:custGeom>
              <a:avLst/>
              <a:gdLst/>
              <a:ahLst/>
              <a:cxnLst/>
              <a:rect l="l" t="t" r="r" b="b"/>
              <a:pathLst>
                <a:path w="1143" h="1429" extrusionOk="0">
                  <a:moveTo>
                    <a:pt x="965" y="0"/>
                  </a:moveTo>
                  <a:cubicBezTo>
                    <a:pt x="917" y="0"/>
                    <a:pt x="868" y="23"/>
                    <a:pt x="838" y="66"/>
                  </a:cubicBezTo>
                  <a:lnTo>
                    <a:pt x="51" y="1184"/>
                  </a:lnTo>
                  <a:cubicBezTo>
                    <a:pt x="1" y="1253"/>
                    <a:pt x="19" y="1350"/>
                    <a:pt x="88" y="1400"/>
                  </a:cubicBezTo>
                  <a:cubicBezTo>
                    <a:pt x="115" y="1420"/>
                    <a:pt x="146" y="1429"/>
                    <a:pt x="178" y="1429"/>
                  </a:cubicBezTo>
                  <a:cubicBezTo>
                    <a:pt x="226" y="1429"/>
                    <a:pt x="273" y="1404"/>
                    <a:pt x="305" y="1363"/>
                  </a:cubicBezTo>
                  <a:lnTo>
                    <a:pt x="1092" y="244"/>
                  </a:lnTo>
                  <a:cubicBezTo>
                    <a:pt x="1142" y="174"/>
                    <a:pt x="1124" y="78"/>
                    <a:pt x="1055" y="28"/>
                  </a:cubicBezTo>
                  <a:cubicBezTo>
                    <a:pt x="1028"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2" name="Google Shape;1700;p42">
              <a:extLst>
                <a:ext uri="{FF2B5EF4-FFF2-40B4-BE49-F238E27FC236}">
                  <a16:creationId xmlns:a16="http://schemas.microsoft.com/office/drawing/2014/main" id="{C06E02E5-A0B1-4AD3-BA30-E24D1FD18411}"/>
                </a:ext>
              </a:extLst>
            </p:cNvPr>
            <p:cNvSpPr/>
            <p:nvPr/>
          </p:nvSpPr>
          <p:spPr>
            <a:xfrm>
              <a:off x="1453904" y="3839353"/>
              <a:ext cx="31013" cy="40370"/>
            </a:xfrm>
            <a:custGeom>
              <a:avLst/>
              <a:gdLst/>
              <a:ahLst/>
              <a:cxnLst/>
              <a:rect l="l" t="t" r="r" b="b"/>
              <a:pathLst>
                <a:path w="1634" h="2127" extrusionOk="0">
                  <a:moveTo>
                    <a:pt x="1457" y="0"/>
                  </a:moveTo>
                  <a:cubicBezTo>
                    <a:pt x="1408" y="0"/>
                    <a:pt x="1360" y="23"/>
                    <a:pt x="1329" y="65"/>
                  </a:cubicBezTo>
                  <a:lnTo>
                    <a:pt x="51" y="1882"/>
                  </a:lnTo>
                  <a:cubicBezTo>
                    <a:pt x="1" y="1951"/>
                    <a:pt x="19" y="2048"/>
                    <a:pt x="89" y="2098"/>
                  </a:cubicBezTo>
                  <a:cubicBezTo>
                    <a:pt x="115" y="2118"/>
                    <a:pt x="148" y="2126"/>
                    <a:pt x="178" y="2126"/>
                  </a:cubicBezTo>
                  <a:cubicBezTo>
                    <a:pt x="226" y="2126"/>
                    <a:pt x="275" y="2104"/>
                    <a:pt x="305" y="2061"/>
                  </a:cubicBezTo>
                  <a:lnTo>
                    <a:pt x="1584" y="243"/>
                  </a:lnTo>
                  <a:cubicBezTo>
                    <a:pt x="1634" y="175"/>
                    <a:pt x="1615" y="77"/>
                    <a:pt x="1546" y="27"/>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3" name="Google Shape;1701;p42">
              <a:extLst>
                <a:ext uri="{FF2B5EF4-FFF2-40B4-BE49-F238E27FC236}">
                  <a16:creationId xmlns:a16="http://schemas.microsoft.com/office/drawing/2014/main" id="{4612EB02-7D37-4869-9394-265146B6412F}"/>
                </a:ext>
              </a:extLst>
            </p:cNvPr>
            <p:cNvSpPr/>
            <p:nvPr/>
          </p:nvSpPr>
          <p:spPr>
            <a:xfrm>
              <a:off x="1428548" y="3834722"/>
              <a:ext cx="21694" cy="27122"/>
            </a:xfrm>
            <a:custGeom>
              <a:avLst/>
              <a:gdLst/>
              <a:ahLst/>
              <a:cxnLst/>
              <a:rect l="l" t="t" r="r" b="b"/>
              <a:pathLst>
                <a:path w="1143" h="1429" extrusionOk="0">
                  <a:moveTo>
                    <a:pt x="966" y="1"/>
                  </a:moveTo>
                  <a:cubicBezTo>
                    <a:pt x="917" y="1"/>
                    <a:pt x="869" y="24"/>
                    <a:pt x="838" y="66"/>
                  </a:cubicBezTo>
                  <a:lnTo>
                    <a:pt x="51" y="1184"/>
                  </a:lnTo>
                  <a:cubicBezTo>
                    <a:pt x="1" y="1254"/>
                    <a:pt x="19" y="1350"/>
                    <a:pt x="88" y="1400"/>
                  </a:cubicBezTo>
                  <a:cubicBezTo>
                    <a:pt x="115" y="1420"/>
                    <a:pt x="148" y="1429"/>
                    <a:pt x="178" y="1429"/>
                  </a:cubicBezTo>
                  <a:cubicBezTo>
                    <a:pt x="226" y="1429"/>
                    <a:pt x="275" y="1406"/>
                    <a:pt x="305" y="1363"/>
                  </a:cubicBezTo>
                  <a:lnTo>
                    <a:pt x="1092" y="244"/>
                  </a:lnTo>
                  <a:cubicBezTo>
                    <a:pt x="1142" y="176"/>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4" name="Google Shape;1702;p42">
              <a:extLst>
                <a:ext uri="{FF2B5EF4-FFF2-40B4-BE49-F238E27FC236}">
                  <a16:creationId xmlns:a16="http://schemas.microsoft.com/office/drawing/2014/main" id="{63210BBF-467B-4CCA-A862-146D480836AB}"/>
                </a:ext>
              </a:extLst>
            </p:cNvPr>
            <p:cNvSpPr/>
            <p:nvPr/>
          </p:nvSpPr>
          <p:spPr>
            <a:xfrm>
              <a:off x="1440125" y="3842902"/>
              <a:ext cx="21656" cy="27141"/>
            </a:xfrm>
            <a:custGeom>
              <a:avLst/>
              <a:gdLst/>
              <a:ahLst/>
              <a:cxnLst/>
              <a:rect l="l" t="t" r="r" b="b"/>
              <a:pathLst>
                <a:path w="1141" h="1430" extrusionOk="0">
                  <a:moveTo>
                    <a:pt x="965" y="1"/>
                  </a:moveTo>
                  <a:cubicBezTo>
                    <a:pt x="917" y="1"/>
                    <a:pt x="869" y="23"/>
                    <a:pt x="838" y="66"/>
                  </a:cubicBezTo>
                  <a:lnTo>
                    <a:pt x="49" y="1184"/>
                  </a:lnTo>
                  <a:cubicBezTo>
                    <a:pt x="1" y="1254"/>
                    <a:pt x="18" y="1351"/>
                    <a:pt x="88" y="1401"/>
                  </a:cubicBezTo>
                  <a:cubicBezTo>
                    <a:pt x="115" y="1419"/>
                    <a:pt x="146" y="1429"/>
                    <a:pt x="176" y="1429"/>
                  </a:cubicBezTo>
                  <a:cubicBezTo>
                    <a:pt x="226" y="1429"/>
                    <a:pt x="274" y="1405"/>
                    <a:pt x="304" y="1362"/>
                  </a:cubicBezTo>
                  <a:lnTo>
                    <a:pt x="1091" y="245"/>
                  </a:lnTo>
                  <a:cubicBezTo>
                    <a:pt x="1141" y="175"/>
                    <a:pt x="1124" y="78"/>
                    <a:pt x="1054"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5" name="Google Shape;1703;p42">
              <a:extLst>
                <a:ext uri="{FF2B5EF4-FFF2-40B4-BE49-F238E27FC236}">
                  <a16:creationId xmlns:a16="http://schemas.microsoft.com/office/drawing/2014/main" id="{4A798264-0503-4AAB-98BE-21CFA288408E}"/>
                </a:ext>
              </a:extLst>
            </p:cNvPr>
            <p:cNvSpPr/>
            <p:nvPr/>
          </p:nvSpPr>
          <p:spPr>
            <a:xfrm>
              <a:off x="1491406" y="3865790"/>
              <a:ext cx="30994" cy="40351"/>
            </a:xfrm>
            <a:custGeom>
              <a:avLst/>
              <a:gdLst/>
              <a:ahLst/>
              <a:cxnLst/>
              <a:rect l="l" t="t" r="r" b="b"/>
              <a:pathLst>
                <a:path w="1633" h="2126" extrusionOk="0">
                  <a:moveTo>
                    <a:pt x="1456" y="0"/>
                  </a:moveTo>
                  <a:cubicBezTo>
                    <a:pt x="1408" y="0"/>
                    <a:pt x="1360" y="23"/>
                    <a:pt x="1329" y="65"/>
                  </a:cubicBezTo>
                  <a:lnTo>
                    <a:pt x="51" y="1879"/>
                  </a:lnTo>
                  <a:cubicBezTo>
                    <a:pt x="1" y="1949"/>
                    <a:pt x="18" y="2046"/>
                    <a:pt x="88" y="2096"/>
                  </a:cubicBezTo>
                  <a:cubicBezTo>
                    <a:pt x="115" y="2116"/>
                    <a:pt x="146" y="2125"/>
                    <a:pt x="178" y="2125"/>
                  </a:cubicBezTo>
                  <a:cubicBezTo>
                    <a:pt x="228" y="2125"/>
                    <a:pt x="275" y="2102"/>
                    <a:pt x="303" y="2058"/>
                  </a:cubicBezTo>
                  <a:lnTo>
                    <a:pt x="1582" y="243"/>
                  </a:lnTo>
                  <a:cubicBezTo>
                    <a:pt x="1632" y="175"/>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6" name="Google Shape;1704;p42">
              <a:extLst>
                <a:ext uri="{FF2B5EF4-FFF2-40B4-BE49-F238E27FC236}">
                  <a16:creationId xmlns:a16="http://schemas.microsoft.com/office/drawing/2014/main" id="{8E7F86FD-811C-4014-B0BA-DC84E2A33422}"/>
                </a:ext>
              </a:extLst>
            </p:cNvPr>
            <p:cNvSpPr/>
            <p:nvPr/>
          </p:nvSpPr>
          <p:spPr>
            <a:xfrm>
              <a:off x="1466050" y="3861141"/>
              <a:ext cx="21694" cy="27122"/>
            </a:xfrm>
            <a:custGeom>
              <a:avLst/>
              <a:gdLst/>
              <a:ahLst/>
              <a:cxnLst/>
              <a:rect l="l" t="t" r="r" b="b"/>
              <a:pathLst>
                <a:path w="1143" h="1429" extrusionOk="0">
                  <a:moveTo>
                    <a:pt x="965" y="0"/>
                  </a:moveTo>
                  <a:cubicBezTo>
                    <a:pt x="917" y="0"/>
                    <a:pt x="868" y="23"/>
                    <a:pt x="838" y="65"/>
                  </a:cubicBezTo>
                  <a:lnTo>
                    <a:pt x="51" y="1184"/>
                  </a:lnTo>
                  <a:cubicBezTo>
                    <a:pt x="1" y="1253"/>
                    <a:pt x="18" y="1350"/>
                    <a:pt x="88" y="1400"/>
                  </a:cubicBezTo>
                  <a:cubicBezTo>
                    <a:pt x="115" y="1420"/>
                    <a:pt x="146" y="1428"/>
                    <a:pt x="178" y="1428"/>
                  </a:cubicBezTo>
                  <a:cubicBezTo>
                    <a:pt x="225" y="1428"/>
                    <a:pt x="274" y="1406"/>
                    <a:pt x="304" y="1363"/>
                  </a:cubicBezTo>
                  <a:lnTo>
                    <a:pt x="1092" y="244"/>
                  </a:lnTo>
                  <a:cubicBezTo>
                    <a:pt x="1142"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7" name="Google Shape;1705;p42">
              <a:extLst>
                <a:ext uri="{FF2B5EF4-FFF2-40B4-BE49-F238E27FC236}">
                  <a16:creationId xmlns:a16="http://schemas.microsoft.com/office/drawing/2014/main" id="{7FB3A0F0-EE9C-4C75-B43D-A5D964234798}"/>
                </a:ext>
              </a:extLst>
            </p:cNvPr>
            <p:cNvSpPr/>
            <p:nvPr/>
          </p:nvSpPr>
          <p:spPr>
            <a:xfrm>
              <a:off x="1477627" y="3869302"/>
              <a:ext cx="21694" cy="27122"/>
            </a:xfrm>
            <a:custGeom>
              <a:avLst/>
              <a:gdLst/>
              <a:ahLst/>
              <a:cxnLst/>
              <a:rect l="l" t="t" r="r" b="b"/>
              <a:pathLst>
                <a:path w="1143" h="1429" extrusionOk="0">
                  <a:moveTo>
                    <a:pt x="967" y="1"/>
                  </a:moveTo>
                  <a:cubicBezTo>
                    <a:pt x="918" y="1"/>
                    <a:pt x="870" y="23"/>
                    <a:pt x="839" y="65"/>
                  </a:cubicBezTo>
                  <a:lnTo>
                    <a:pt x="51" y="1184"/>
                  </a:lnTo>
                  <a:cubicBezTo>
                    <a:pt x="1" y="1254"/>
                    <a:pt x="19" y="1350"/>
                    <a:pt x="89" y="1400"/>
                  </a:cubicBezTo>
                  <a:cubicBezTo>
                    <a:pt x="115" y="1420"/>
                    <a:pt x="148" y="1429"/>
                    <a:pt x="178" y="1429"/>
                  </a:cubicBezTo>
                  <a:cubicBezTo>
                    <a:pt x="226" y="1429"/>
                    <a:pt x="275" y="1406"/>
                    <a:pt x="305" y="1363"/>
                  </a:cubicBezTo>
                  <a:lnTo>
                    <a:pt x="1092" y="244"/>
                  </a:lnTo>
                  <a:cubicBezTo>
                    <a:pt x="1142" y="175"/>
                    <a:pt x="1125"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8" name="Google Shape;1706;p42">
              <a:extLst>
                <a:ext uri="{FF2B5EF4-FFF2-40B4-BE49-F238E27FC236}">
                  <a16:creationId xmlns:a16="http://schemas.microsoft.com/office/drawing/2014/main" id="{55A3BD3A-ED01-4555-9A60-C9CC3528E9A2}"/>
                </a:ext>
              </a:extLst>
            </p:cNvPr>
            <p:cNvSpPr/>
            <p:nvPr/>
          </p:nvSpPr>
          <p:spPr>
            <a:xfrm>
              <a:off x="1528946" y="3892152"/>
              <a:ext cx="30975" cy="40389"/>
            </a:xfrm>
            <a:custGeom>
              <a:avLst/>
              <a:gdLst/>
              <a:ahLst/>
              <a:cxnLst/>
              <a:rect l="l" t="t" r="r" b="b"/>
              <a:pathLst>
                <a:path w="1632" h="2128" extrusionOk="0">
                  <a:moveTo>
                    <a:pt x="1455" y="1"/>
                  </a:moveTo>
                  <a:cubicBezTo>
                    <a:pt x="1406" y="1"/>
                    <a:pt x="1359" y="23"/>
                    <a:pt x="1329" y="66"/>
                  </a:cubicBezTo>
                  <a:lnTo>
                    <a:pt x="49" y="1882"/>
                  </a:lnTo>
                  <a:cubicBezTo>
                    <a:pt x="0" y="1952"/>
                    <a:pt x="17" y="2049"/>
                    <a:pt x="87" y="2098"/>
                  </a:cubicBezTo>
                  <a:cubicBezTo>
                    <a:pt x="114" y="2118"/>
                    <a:pt x="146" y="2128"/>
                    <a:pt x="176" y="2128"/>
                  </a:cubicBezTo>
                  <a:cubicBezTo>
                    <a:pt x="224" y="2128"/>
                    <a:pt x="273" y="2103"/>
                    <a:pt x="303" y="2061"/>
                  </a:cubicBezTo>
                  <a:lnTo>
                    <a:pt x="1582" y="245"/>
                  </a:lnTo>
                  <a:cubicBezTo>
                    <a:pt x="1632" y="175"/>
                    <a:pt x="1615" y="79"/>
                    <a:pt x="1545" y="29"/>
                  </a:cubicBezTo>
                  <a:cubicBezTo>
                    <a:pt x="1517" y="10"/>
                    <a:pt x="1486" y="1"/>
                    <a:pt x="145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9" name="Google Shape;1707;p42">
              <a:extLst>
                <a:ext uri="{FF2B5EF4-FFF2-40B4-BE49-F238E27FC236}">
                  <a16:creationId xmlns:a16="http://schemas.microsoft.com/office/drawing/2014/main" id="{94680BFC-71D5-44BD-86E2-B4297523ABEB}"/>
                </a:ext>
              </a:extLst>
            </p:cNvPr>
            <p:cNvSpPr/>
            <p:nvPr/>
          </p:nvSpPr>
          <p:spPr>
            <a:xfrm>
              <a:off x="1503533" y="3887540"/>
              <a:ext cx="21675" cy="27141"/>
            </a:xfrm>
            <a:custGeom>
              <a:avLst/>
              <a:gdLst/>
              <a:ahLst/>
              <a:cxnLst/>
              <a:rect l="l" t="t" r="r" b="b"/>
              <a:pathLst>
                <a:path w="1142" h="1430" extrusionOk="0">
                  <a:moveTo>
                    <a:pt x="965" y="1"/>
                  </a:moveTo>
                  <a:cubicBezTo>
                    <a:pt x="916" y="1"/>
                    <a:pt x="869" y="23"/>
                    <a:pt x="839" y="66"/>
                  </a:cubicBezTo>
                  <a:lnTo>
                    <a:pt x="50" y="1185"/>
                  </a:lnTo>
                  <a:cubicBezTo>
                    <a:pt x="0" y="1253"/>
                    <a:pt x="19" y="1351"/>
                    <a:pt x="89" y="1401"/>
                  </a:cubicBezTo>
                  <a:cubicBezTo>
                    <a:pt x="115" y="1421"/>
                    <a:pt x="147" y="1429"/>
                    <a:pt x="177" y="1429"/>
                  </a:cubicBezTo>
                  <a:cubicBezTo>
                    <a:pt x="227" y="1429"/>
                    <a:pt x="276" y="1406"/>
                    <a:pt x="305" y="1363"/>
                  </a:cubicBezTo>
                  <a:lnTo>
                    <a:pt x="1092" y="245"/>
                  </a:lnTo>
                  <a:cubicBezTo>
                    <a:pt x="1142" y="175"/>
                    <a:pt x="1125"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0" name="Google Shape;1708;p42">
              <a:extLst>
                <a:ext uri="{FF2B5EF4-FFF2-40B4-BE49-F238E27FC236}">
                  <a16:creationId xmlns:a16="http://schemas.microsoft.com/office/drawing/2014/main" id="{0E31796E-0520-4B3F-A31D-B7929C80F1F4}"/>
                </a:ext>
              </a:extLst>
            </p:cNvPr>
            <p:cNvSpPr/>
            <p:nvPr/>
          </p:nvSpPr>
          <p:spPr>
            <a:xfrm>
              <a:off x="1515129" y="3895701"/>
              <a:ext cx="21694" cy="27141"/>
            </a:xfrm>
            <a:custGeom>
              <a:avLst/>
              <a:gdLst/>
              <a:ahLst/>
              <a:cxnLst/>
              <a:rect l="l" t="t" r="r" b="b"/>
              <a:pathLst>
                <a:path w="1143" h="1430" extrusionOk="0">
                  <a:moveTo>
                    <a:pt x="965" y="1"/>
                  </a:moveTo>
                  <a:cubicBezTo>
                    <a:pt x="917" y="1"/>
                    <a:pt x="869" y="23"/>
                    <a:pt x="838" y="66"/>
                  </a:cubicBezTo>
                  <a:lnTo>
                    <a:pt x="51" y="1185"/>
                  </a:lnTo>
                  <a:cubicBezTo>
                    <a:pt x="1" y="1253"/>
                    <a:pt x="18" y="1351"/>
                    <a:pt x="88" y="1401"/>
                  </a:cubicBezTo>
                  <a:cubicBezTo>
                    <a:pt x="115" y="1421"/>
                    <a:pt x="147" y="1429"/>
                    <a:pt x="178" y="1429"/>
                  </a:cubicBezTo>
                  <a:cubicBezTo>
                    <a:pt x="225" y="1429"/>
                    <a:pt x="274" y="1406"/>
                    <a:pt x="304" y="1363"/>
                  </a:cubicBezTo>
                  <a:lnTo>
                    <a:pt x="1092" y="245"/>
                  </a:lnTo>
                  <a:cubicBezTo>
                    <a:pt x="1142" y="175"/>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1" name="Google Shape;1709;p42">
              <a:extLst>
                <a:ext uri="{FF2B5EF4-FFF2-40B4-BE49-F238E27FC236}">
                  <a16:creationId xmlns:a16="http://schemas.microsoft.com/office/drawing/2014/main" id="{B20DC54D-B1C4-49A1-BA0A-F4E8642F509B}"/>
                </a:ext>
              </a:extLst>
            </p:cNvPr>
            <p:cNvSpPr/>
            <p:nvPr/>
          </p:nvSpPr>
          <p:spPr>
            <a:xfrm>
              <a:off x="1566410" y="3918590"/>
              <a:ext cx="31013" cy="40389"/>
            </a:xfrm>
            <a:custGeom>
              <a:avLst/>
              <a:gdLst/>
              <a:ahLst/>
              <a:cxnLst/>
              <a:rect l="l" t="t" r="r" b="b"/>
              <a:pathLst>
                <a:path w="1634" h="2128" extrusionOk="0">
                  <a:moveTo>
                    <a:pt x="1457" y="1"/>
                  </a:moveTo>
                  <a:cubicBezTo>
                    <a:pt x="1408" y="1"/>
                    <a:pt x="1360" y="23"/>
                    <a:pt x="1330" y="66"/>
                  </a:cubicBezTo>
                  <a:lnTo>
                    <a:pt x="51" y="1882"/>
                  </a:lnTo>
                  <a:cubicBezTo>
                    <a:pt x="1" y="1952"/>
                    <a:pt x="19" y="2049"/>
                    <a:pt x="88" y="2098"/>
                  </a:cubicBezTo>
                  <a:cubicBezTo>
                    <a:pt x="115" y="2118"/>
                    <a:pt x="146" y="2128"/>
                    <a:pt x="178" y="2128"/>
                  </a:cubicBezTo>
                  <a:cubicBezTo>
                    <a:pt x="226" y="2128"/>
                    <a:pt x="274" y="2104"/>
                    <a:pt x="305" y="2061"/>
                  </a:cubicBezTo>
                  <a:lnTo>
                    <a:pt x="1584" y="245"/>
                  </a:lnTo>
                  <a:cubicBezTo>
                    <a:pt x="1634" y="175"/>
                    <a:pt x="1615" y="79"/>
                    <a:pt x="1545" y="29"/>
                  </a:cubicBezTo>
                  <a:cubicBezTo>
                    <a:pt x="1519"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2" name="Google Shape;1710;p42">
              <a:extLst>
                <a:ext uri="{FF2B5EF4-FFF2-40B4-BE49-F238E27FC236}">
                  <a16:creationId xmlns:a16="http://schemas.microsoft.com/office/drawing/2014/main" id="{F287A4C6-9F32-4D28-B03A-3FAFA2C1BFB1}"/>
                </a:ext>
              </a:extLst>
            </p:cNvPr>
            <p:cNvSpPr/>
            <p:nvPr/>
          </p:nvSpPr>
          <p:spPr>
            <a:xfrm>
              <a:off x="1541054" y="3913959"/>
              <a:ext cx="21694" cy="27122"/>
            </a:xfrm>
            <a:custGeom>
              <a:avLst/>
              <a:gdLst/>
              <a:ahLst/>
              <a:cxnLst/>
              <a:rect l="l" t="t" r="r" b="b"/>
              <a:pathLst>
                <a:path w="1143" h="1429" extrusionOk="0">
                  <a:moveTo>
                    <a:pt x="967" y="0"/>
                  </a:moveTo>
                  <a:cubicBezTo>
                    <a:pt x="917" y="0"/>
                    <a:pt x="869" y="23"/>
                    <a:pt x="838" y="66"/>
                  </a:cubicBezTo>
                  <a:lnTo>
                    <a:pt x="51" y="1183"/>
                  </a:lnTo>
                  <a:cubicBezTo>
                    <a:pt x="1" y="1253"/>
                    <a:pt x="19" y="1350"/>
                    <a:pt x="88" y="1400"/>
                  </a:cubicBezTo>
                  <a:cubicBezTo>
                    <a:pt x="115" y="1419"/>
                    <a:pt x="148" y="1429"/>
                    <a:pt x="178" y="1429"/>
                  </a:cubicBezTo>
                  <a:cubicBezTo>
                    <a:pt x="227" y="1429"/>
                    <a:pt x="274" y="1407"/>
                    <a:pt x="305" y="1362"/>
                  </a:cubicBezTo>
                  <a:lnTo>
                    <a:pt x="1092" y="244"/>
                  </a:lnTo>
                  <a:cubicBezTo>
                    <a:pt x="1142" y="174"/>
                    <a:pt x="1124" y="77"/>
                    <a:pt x="1055" y="27"/>
                  </a:cubicBezTo>
                  <a:cubicBezTo>
                    <a:pt x="1028" y="9"/>
                    <a:pt x="997" y="0"/>
                    <a:pt x="96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3" name="Google Shape;1711;p42">
              <a:extLst>
                <a:ext uri="{FF2B5EF4-FFF2-40B4-BE49-F238E27FC236}">
                  <a16:creationId xmlns:a16="http://schemas.microsoft.com/office/drawing/2014/main" id="{E9C059A0-F004-4086-8099-19E4EFCC575F}"/>
                </a:ext>
              </a:extLst>
            </p:cNvPr>
            <p:cNvSpPr/>
            <p:nvPr/>
          </p:nvSpPr>
          <p:spPr>
            <a:xfrm>
              <a:off x="1552669" y="3922120"/>
              <a:ext cx="21656" cy="27122"/>
            </a:xfrm>
            <a:custGeom>
              <a:avLst/>
              <a:gdLst/>
              <a:ahLst/>
              <a:cxnLst/>
              <a:rect l="l" t="t" r="r" b="b"/>
              <a:pathLst>
                <a:path w="1141" h="1429" extrusionOk="0">
                  <a:moveTo>
                    <a:pt x="964" y="1"/>
                  </a:moveTo>
                  <a:cubicBezTo>
                    <a:pt x="916" y="1"/>
                    <a:pt x="868" y="23"/>
                    <a:pt x="838" y="66"/>
                  </a:cubicBezTo>
                  <a:lnTo>
                    <a:pt x="49" y="1185"/>
                  </a:lnTo>
                  <a:cubicBezTo>
                    <a:pt x="0" y="1253"/>
                    <a:pt x="17" y="1350"/>
                    <a:pt x="87" y="1400"/>
                  </a:cubicBezTo>
                  <a:cubicBezTo>
                    <a:pt x="115" y="1420"/>
                    <a:pt x="146" y="1429"/>
                    <a:pt x="176" y="1429"/>
                  </a:cubicBezTo>
                  <a:cubicBezTo>
                    <a:pt x="225" y="1429"/>
                    <a:pt x="273" y="1406"/>
                    <a:pt x="303" y="1363"/>
                  </a:cubicBezTo>
                  <a:lnTo>
                    <a:pt x="1090" y="244"/>
                  </a:lnTo>
                  <a:cubicBezTo>
                    <a:pt x="1140" y="174"/>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4" name="Google Shape;1712;p42">
              <a:extLst>
                <a:ext uri="{FF2B5EF4-FFF2-40B4-BE49-F238E27FC236}">
                  <a16:creationId xmlns:a16="http://schemas.microsoft.com/office/drawing/2014/main" id="{7DF8961D-9C4B-4CAE-ADC1-5B392AA510D9}"/>
                </a:ext>
              </a:extLst>
            </p:cNvPr>
            <p:cNvSpPr/>
            <p:nvPr/>
          </p:nvSpPr>
          <p:spPr>
            <a:xfrm>
              <a:off x="1603950" y="3945008"/>
              <a:ext cx="30975" cy="40370"/>
            </a:xfrm>
            <a:custGeom>
              <a:avLst/>
              <a:gdLst/>
              <a:ahLst/>
              <a:cxnLst/>
              <a:rect l="l" t="t" r="r" b="b"/>
              <a:pathLst>
                <a:path w="1632" h="2127" extrusionOk="0">
                  <a:moveTo>
                    <a:pt x="1457" y="0"/>
                  </a:moveTo>
                  <a:cubicBezTo>
                    <a:pt x="1408" y="0"/>
                    <a:pt x="1360" y="23"/>
                    <a:pt x="1329" y="66"/>
                  </a:cubicBezTo>
                  <a:lnTo>
                    <a:pt x="50" y="1882"/>
                  </a:lnTo>
                  <a:cubicBezTo>
                    <a:pt x="0" y="1952"/>
                    <a:pt x="17" y="2048"/>
                    <a:pt x="87" y="2098"/>
                  </a:cubicBezTo>
                  <a:cubicBezTo>
                    <a:pt x="115" y="2118"/>
                    <a:pt x="146" y="2126"/>
                    <a:pt x="177" y="2126"/>
                  </a:cubicBezTo>
                  <a:cubicBezTo>
                    <a:pt x="225" y="2126"/>
                    <a:pt x="273" y="2103"/>
                    <a:pt x="303" y="2060"/>
                  </a:cubicBezTo>
                  <a:lnTo>
                    <a:pt x="1582" y="244"/>
                  </a:lnTo>
                  <a:cubicBezTo>
                    <a:pt x="1632" y="174"/>
                    <a:pt x="1615" y="77"/>
                    <a:pt x="1545" y="27"/>
                  </a:cubicBezTo>
                  <a:cubicBezTo>
                    <a:pt x="1518" y="9"/>
                    <a:pt x="1487"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5" name="Google Shape;1713;p42">
              <a:extLst>
                <a:ext uri="{FF2B5EF4-FFF2-40B4-BE49-F238E27FC236}">
                  <a16:creationId xmlns:a16="http://schemas.microsoft.com/office/drawing/2014/main" id="{BA9CC296-4C91-4EBF-B3F4-52BF08E8835C}"/>
                </a:ext>
              </a:extLst>
            </p:cNvPr>
            <p:cNvSpPr/>
            <p:nvPr/>
          </p:nvSpPr>
          <p:spPr>
            <a:xfrm>
              <a:off x="1578557" y="3940396"/>
              <a:ext cx="21675" cy="27122"/>
            </a:xfrm>
            <a:custGeom>
              <a:avLst/>
              <a:gdLst/>
              <a:ahLst/>
              <a:cxnLst/>
              <a:rect l="l" t="t" r="r" b="b"/>
              <a:pathLst>
                <a:path w="1142" h="1429" extrusionOk="0">
                  <a:moveTo>
                    <a:pt x="966" y="0"/>
                  </a:moveTo>
                  <a:cubicBezTo>
                    <a:pt x="917" y="0"/>
                    <a:pt x="869" y="23"/>
                    <a:pt x="838" y="66"/>
                  </a:cubicBezTo>
                  <a:lnTo>
                    <a:pt x="49" y="1183"/>
                  </a:lnTo>
                  <a:cubicBezTo>
                    <a:pt x="1" y="1253"/>
                    <a:pt x="18" y="1350"/>
                    <a:pt x="88" y="1400"/>
                  </a:cubicBezTo>
                  <a:cubicBezTo>
                    <a:pt x="114" y="1419"/>
                    <a:pt x="147" y="1429"/>
                    <a:pt x="177" y="1429"/>
                  </a:cubicBezTo>
                  <a:cubicBezTo>
                    <a:pt x="225" y="1429"/>
                    <a:pt x="274" y="1405"/>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6" name="Google Shape;1714;p42">
              <a:extLst>
                <a:ext uri="{FF2B5EF4-FFF2-40B4-BE49-F238E27FC236}">
                  <a16:creationId xmlns:a16="http://schemas.microsoft.com/office/drawing/2014/main" id="{D51BE71D-D8D8-49E9-AA2C-0036229436C5}"/>
                </a:ext>
              </a:extLst>
            </p:cNvPr>
            <p:cNvSpPr/>
            <p:nvPr/>
          </p:nvSpPr>
          <p:spPr>
            <a:xfrm>
              <a:off x="1590134" y="3948519"/>
              <a:ext cx="21694" cy="27141"/>
            </a:xfrm>
            <a:custGeom>
              <a:avLst/>
              <a:gdLst/>
              <a:ahLst/>
              <a:cxnLst/>
              <a:rect l="l" t="t" r="r" b="b"/>
              <a:pathLst>
                <a:path w="1143" h="1430" extrusionOk="0">
                  <a:moveTo>
                    <a:pt x="967" y="1"/>
                  </a:moveTo>
                  <a:cubicBezTo>
                    <a:pt x="918" y="1"/>
                    <a:pt x="869" y="23"/>
                    <a:pt x="838" y="66"/>
                  </a:cubicBezTo>
                  <a:lnTo>
                    <a:pt x="51" y="1184"/>
                  </a:lnTo>
                  <a:cubicBezTo>
                    <a:pt x="1" y="1254"/>
                    <a:pt x="20" y="1351"/>
                    <a:pt x="88" y="1401"/>
                  </a:cubicBezTo>
                  <a:cubicBezTo>
                    <a:pt x="115" y="1420"/>
                    <a:pt x="147" y="1430"/>
                    <a:pt x="178" y="1430"/>
                  </a:cubicBezTo>
                  <a:cubicBezTo>
                    <a:pt x="227" y="1430"/>
                    <a:pt x="274" y="1405"/>
                    <a:pt x="305" y="1362"/>
                  </a:cubicBezTo>
                  <a:lnTo>
                    <a:pt x="1093" y="245"/>
                  </a:lnTo>
                  <a:cubicBezTo>
                    <a:pt x="1143" y="175"/>
                    <a:pt x="1124"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7" name="Google Shape;1715;p42">
              <a:extLst>
                <a:ext uri="{FF2B5EF4-FFF2-40B4-BE49-F238E27FC236}">
                  <a16:creationId xmlns:a16="http://schemas.microsoft.com/office/drawing/2014/main" id="{08CB92EA-4C63-4D3E-B7D3-050FCF429A38}"/>
                </a:ext>
              </a:extLst>
            </p:cNvPr>
            <p:cNvSpPr/>
            <p:nvPr/>
          </p:nvSpPr>
          <p:spPr>
            <a:xfrm>
              <a:off x="1641414" y="3971408"/>
              <a:ext cx="31013" cy="40370"/>
            </a:xfrm>
            <a:custGeom>
              <a:avLst/>
              <a:gdLst/>
              <a:ahLst/>
              <a:cxnLst/>
              <a:rect l="l" t="t" r="r" b="b"/>
              <a:pathLst>
                <a:path w="1634" h="2127" extrusionOk="0">
                  <a:moveTo>
                    <a:pt x="1458" y="1"/>
                  </a:moveTo>
                  <a:cubicBezTo>
                    <a:pt x="1409" y="1"/>
                    <a:pt x="1360" y="23"/>
                    <a:pt x="1330" y="65"/>
                  </a:cubicBezTo>
                  <a:lnTo>
                    <a:pt x="51" y="1882"/>
                  </a:lnTo>
                  <a:cubicBezTo>
                    <a:pt x="1" y="1952"/>
                    <a:pt x="19" y="2048"/>
                    <a:pt x="88" y="2098"/>
                  </a:cubicBezTo>
                  <a:cubicBezTo>
                    <a:pt x="115" y="2118"/>
                    <a:pt x="148" y="2127"/>
                    <a:pt x="178" y="2127"/>
                  </a:cubicBezTo>
                  <a:cubicBezTo>
                    <a:pt x="227" y="2127"/>
                    <a:pt x="275" y="2104"/>
                    <a:pt x="305" y="2061"/>
                  </a:cubicBezTo>
                  <a:lnTo>
                    <a:pt x="1584" y="244"/>
                  </a:lnTo>
                  <a:cubicBezTo>
                    <a:pt x="1634" y="175"/>
                    <a:pt x="1615" y="78"/>
                    <a:pt x="1547" y="28"/>
                  </a:cubicBezTo>
                  <a:cubicBezTo>
                    <a:pt x="1520" y="10"/>
                    <a:pt x="1489" y="1"/>
                    <a:pt x="1458"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8" name="Google Shape;1716;p42">
              <a:extLst>
                <a:ext uri="{FF2B5EF4-FFF2-40B4-BE49-F238E27FC236}">
                  <a16:creationId xmlns:a16="http://schemas.microsoft.com/office/drawing/2014/main" id="{17DE0163-8056-4AA7-8916-A3C8F08CFAB1}"/>
                </a:ext>
              </a:extLst>
            </p:cNvPr>
            <p:cNvSpPr/>
            <p:nvPr/>
          </p:nvSpPr>
          <p:spPr>
            <a:xfrm>
              <a:off x="1616059" y="3966796"/>
              <a:ext cx="21694" cy="27122"/>
            </a:xfrm>
            <a:custGeom>
              <a:avLst/>
              <a:gdLst/>
              <a:ahLst/>
              <a:cxnLst/>
              <a:rect l="l" t="t" r="r" b="b"/>
              <a:pathLst>
                <a:path w="1143" h="1429" extrusionOk="0">
                  <a:moveTo>
                    <a:pt x="966" y="1"/>
                  </a:moveTo>
                  <a:cubicBezTo>
                    <a:pt x="917" y="1"/>
                    <a:pt x="869" y="23"/>
                    <a:pt x="840" y="65"/>
                  </a:cubicBezTo>
                  <a:lnTo>
                    <a:pt x="51" y="1184"/>
                  </a:lnTo>
                  <a:cubicBezTo>
                    <a:pt x="1" y="1254"/>
                    <a:pt x="19" y="1350"/>
                    <a:pt x="89" y="1400"/>
                  </a:cubicBezTo>
                  <a:cubicBezTo>
                    <a:pt x="115" y="1420"/>
                    <a:pt x="148" y="1428"/>
                    <a:pt x="178" y="1428"/>
                  </a:cubicBezTo>
                  <a:cubicBezTo>
                    <a:pt x="227" y="1428"/>
                    <a:pt x="275" y="1405"/>
                    <a:pt x="305" y="1362"/>
                  </a:cubicBezTo>
                  <a:lnTo>
                    <a:pt x="1093" y="244"/>
                  </a:lnTo>
                  <a:cubicBezTo>
                    <a:pt x="1143"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9" name="Google Shape;1717;p42">
              <a:extLst>
                <a:ext uri="{FF2B5EF4-FFF2-40B4-BE49-F238E27FC236}">
                  <a16:creationId xmlns:a16="http://schemas.microsoft.com/office/drawing/2014/main" id="{5B63E16A-2697-460D-ACDB-7A89F3E0100A}"/>
                </a:ext>
              </a:extLst>
            </p:cNvPr>
            <p:cNvSpPr/>
            <p:nvPr/>
          </p:nvSpPr>
          <p:spPr>
            <a:xfrm>
              <a:off x="1627655" y="3974938"/>
              <a:ext cx="21656" cy="27103"/>
            </a:xfrm>
            <a:custGeom>
              <a:avLst/>
              <a:gdLst/>
              <a:ahLst/>
              <a:cxnLst/>
              <a:rect l="l" t="t" r="r" b="b"/>
              <a:pathLst>
                <a:path w="1141" h="1428" extrusionOk="0">
                  <a:moveTo>
                    <a:pt x="964" y="1"/>
                  </a:moveTo>
                  <a:cubicBezTo>
                    <a:pt x="916" y="1"/>
                    <a:pt x="868" y="23"/>
                    <a:pt x="837" y="65"/>
                  </a:cubicBezTo>
                  <a:lnTo>
                    <a:pt x="50" y="1183"/>
                  </a:lnTo>
                  <a:cubicBezTo>
                    <a:pt x="0" y="1254"/>
                    <a:pt x="17" y="1349"/>
                    <a:pt x="87" y="1399"/>
                  </a:cubicBezTo>
                  <a:cubicBezTo>
                    <a:pt x="114" y="1419"/>
                    <a:pt x="146" y="1428"/>
                    <a:pt x="176" y="1428"/>
                  </a:cubicBezTo>
                  <a:cubicBezTo>
                    <a:pt x="224" y="1428"/>
                    <a:pt x="273" y="1406"/>
                    <a:pt x="303" y="1362"/>
                  </a:cubicBezTo>
                  <a:lnTo>
                    <a:pt x="1090" y="243"/>
                  </a:lnTo>
                  <a:cubicBezTo>
                    <a:pt x="1140" y="175"/>
                    <a:pt x="1123" y="78"/>
                    <a:pt x="1053" y="28"/>
                  </a:cubicBezTo>
                  <a:cubicBezTo>
                    <a:pt x="1026" y="9"/>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0" name="Google Shape;1718;p42">
              <a:extLst>
                <a:ext uri="{FF2B5EF4-FFF2-40B4-BE49-F238E27FC236}">
                  <a16:creationId xmlns:a16="http://schemas.microsoft.com/office/drawing/2014/main" id="{EA630DAC-347C-409D-910C-F7E0842EF56C}"/>
                </a:ext>
              </a:extLst>
            </p:cNvPr>
            <p:cNvSpPr/>
            <p:nvPr/>
          </p:nvSpPr>
          <p:spPr>
            <a:xfrm>
              <a:off x="1678916" y="3997807"/>
              <a:ext cx="30994" cy="40389"/>
            </a:xfrm>
            <a:custGeom>
              <a:avLst/>
              <a:gdLst/>
              <a:ahLst/>
              <a:cxnLst/>
              <a:rect l="l" t="t" r="r" b="b"/>
              <a:pathLst>
                <a:path w="1633" h="2128" extrusionOk="0">
                  <a:moveTo>
                    <a:pt x="1456" y="0"/>
                  </a:moveTo>
                  <a:cubicBezTo>
                    <a:pt x="1408" y="0"/>
                    <a:pt x="1360" y="23"/>
                    <a:pt x="1330" y="66"/>
                  </a:cubicBezTo>
                  <a:lnTo>
                    <a:pt x="51" y="1883"/>
                  </a:lnTo>
                  <a:cubicBezTo>
                    <a:pt x="1" y="1952"/>
                    <a:pt x="18" y="2049"/>
                    <a:pt x="88" y="2099"/>
                  </a:cubicBezTo>
                  <a:cubicBezTo>
                    <a:pt x="115" y="2119"/>
                    <a:pt x="147" y="2127"/>
                    <a:pt x="178" y="2127"/>
                  </a:cubicBezTo>
                  <a:cubicBezTo>
                    <a:pt x="228" y="2127"/>
                    <a:pt x="274" y="2103"/>
                    <a:pt x="304" y="2062"/>
                  </a:cubicBezTo>
                  <a:lnTo>
                    <a:pt x="1583" y="244"/>
                  </a:lnTo>
                  <a:cubicBezTo>
                    <a:pt x="1633"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1" name="Google Shape;1719;p42">
              <a:extLst>
                <a:ext uri="{FF2B5EF4-FFF2-40B4-BE49-F238E27FC236}">
                  <a16:creationId xmlns:a16="http://schemas.microsoft.com/office/drawing/2014/main" id="{18B3A242-09D7-44BA-9E6E-D9798874FE47}"/>
                </a:ext>
              </a:extLst>
            </p:cNvPr>
            <p:cNvSpPr/>
            <p:nvPr/>
          </p:nvSpPr>
          <p:spPr>
            <a:xfrm>
              <a:off x="1653561" y="3993195"/>
              <a:ext cx="21694" cy="27122"/>
            </a:xfrm>
            <a:custGeom>
              <a:avLst/>
              <a:gdLst/>
              <a:ahLst/>
              <a:cxnLst/>
              <a:rect l="l" t="t" r="r" b="b"/>
              <a:pathLst>
                <a:path w="1143" h="1429" extrusionOk="0">
                  <a:moveTo>
                    <a:pt x="965" y="1"/>
                  </a:moveTo>
                  <a:cubicBezTo>
                    <a:pt x="917" y="1"/>
                    <a:pt x="869" y="23"/>
                    <a:pt x="838" y="66"/>
                  </a:cubicBezTo>
                  <a:lnTo>
                    <a:pt x="51" y="1185"/>
                  </a:lnTo>
                  <a:cubicBezTo>
                    <a:pt x="1" y="1253"/>
                    <a:pt x="18" y="1350"/>
                    <a:pt x="88" y="1400"/>
                  </a:cubicBezTo>
                  <a:cubicBezTo>
                    <a:pt x="115" y="1420"/>
                    <a:pt x="147" y="1429"/>
                    <a:pt x="178" y="1429"/>
                  </a:cubicBezTo>
                  <a:cubicBezTo>
                    <a:pt x="225" y="1429"/>
                    <a:pt x="274" y="1406"/>
                    <a:pt x="304" y="1363"/>
                  </a:cubicBezTo>
                  <a:lnTo>
                    <a:pt x="1093" y="244"/>
                  </a:lnTo>
                  <a:cubicBezTo>
                    <a:pt x="1143" y="174"/>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2" name="Google Shape;1720;p42">
              <a:extLst>
                <a:ext uri="{FF2B5EF4-FFF2-40B4-BE49-F238E27FC236}">
                  <a16:creationId xmlns:a16="http://schemas.microsoft.com/office/drawing/2014/main" id="{904B9EB8-F81B-4250-A04E-017588C1C6CE}"/>
                </a:ext>
              </a:extLst>
            </p:cNvPr>
            <p:cNvSpPr/>
            <p:nvPr/>
          </p:nvSpPr>
          <p:spPr>
            <a:xfrm>
              <a:off x="1665157" y="4001375"/>
              <a:ext cx="21675" cy="27103"/>
            </a:xfrm>
            <a:custGeom>
              <a:avLst/>
              <a:gdLst/>
              <a:ahLst/>
              <a:cxnLst/>
              <a:rect l="l" t="t" r="r" b="b"/>
              <a:pathLst>
                <a:path w="1142" h="1428" extrusionOk="0">
                  <a:moveTo>
                    <a:pt x="965" y="1"/>
                  </a:moveTo>
                  <a:cubicBezTo>
                    <a:pt x="916" y="1"/>
                    <a:pt x="868" y="23"/>
                    <a:pt x="837" y="65"/>
                  </a:cubicBezTo>
                  <a:lnTo>
                    <a:pt x="50" y="1184"/>
                  </a:lnTo>
                  <a:cubicBezTo>
                    <a:pt x="0" y="1254"/>
                    <a:pt x="19" y="1349"/>
                    <a:pt x="87" y="1399"/>
                  </a:cubicBezTo>
                  <a:cubicBezTo>
                    <a:pt x="114" y="1419"/>
                    <a:pt x="147" y="1428"/>
                    <a:pt x="177" y="1428"/>
                  </a:cubicBezTo>
                  <a:cubicBezTo>
                    <a:pt x="226" y="1428"/>
                    <a:pt x="274" y="1405"/>
                    <a:pt x="304" y="1362"/>
                  </a:cubicBezTo>
                  <a:lnTo>
                    <a:pt x="1092" y="243"/>
                  </a:lnTo>
                  <a:cubicBezTo>
                    <a:pt x="1142" y="175"/>
                    <a:pt x="1123" y="78"/>
                    <a:pt x="1055"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3" name="Google Shape;1721;p42">
              <a:extLst>
                <a:ext uri="{FF2B5EF4-FFF2-40B4-BE49-F238E27FC236}">
                  <a16:creationId xmlns:a16="http://schemas.microsoft.com/office/drawing/2014/main" id="{6B44CF71-BE36-4622-B070-239D84DF673A}"/>
                </a:ext>
              </a:extLst>
            </p:cNvPr>
            <p:cNvSpPr/>
            <p:nvPr/>
          </p:nvSpPr>
          <p:spPr>
            <a:xfrm>
              <a:off x="1716457" y="4024245"/>
              <a:ext cx="30994" cy="40370"/>
            </a:xfrm>
            <a:custGeom>
              <a:avLst/>
              <a:gdLst/>
              <a:ahLst/>
              <a:cxnLst/>
              <a:rect l="l" t="t" r="r" b="b"/>
              <a:pathLst>
                <a:path w="1633" h="2127" extrusionOk="0">
                  <a:moveTo>
                    <a:pt x="1456" y="1"/>
                  </a:moveTo>
                  <a:cubicBezTo>
                    <a:pt x="1407" y="1"/>
                    <a:pt x="1360" y="23"/>
                    <a:pt x="1329" y="66"/>
                  </a:cubicBezTo>
                  <a:lnTo>
                    <a:pt x="50" y="1880"/>
                  </a:lnTo>
                  <a:cubicBezTo>
                    <a:pt x="0" y="1950"/>
                    <a:pt x="18" y="2048"/>
                    <a:pt x="88" y="2098"/>
                  </a:cubicBezTo>
                  <a:cubicBezTo>
                    <a:pt x="115" y="2116"/>
                    <a:pt x="146" y="2126"/>
                    <a:pt x="176" y="2126"/>
                  </a:cubicBezTo>
                  <a:cubicBezTo>
                    <a:pt x="225" y="2126"/>
                    <a:pt x="273" y="2102"/>
                    <a:pt x="303" y="2059"/>
                  </a:cubicBezTo>
                  <a:lnTo>
                    <a:pt x="1582" y="244"/>
                  </a:lnTo>
                  <a:cubicBezTo>
                    <a:pt x="1632"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4" name="Google Shape;1722;p42">
              <a:extLst>
                <a:ext uri="{FF2B5EF4-FFF2-40B4-BE49-F238E27FC236}">
                  <a16:creationId xmlns:a16="http://schemas.microsoft.com/office/drawing/2014/main" id="{5E83BC66-E2E5-4BFB-A76D-44294935DB97}"/>
                </a:ext>
              </a:extLst>
            </p:cNvPr>
            <p:cNvSpPr/>
            <p:nvPr/>
          </p:nvSpPr>
          <p:spPr>
            <a:xfrm>
              <a:off x="1691044" y="4019614"/>
              <a:ext cx="21694" cy="27122"/>
            </a:xfrm>
            <a:custGeom>
              <a:avLst/>
              <a:gdLst/>
              <a:ahLst/>
              <a:cxnLst/>
              <a:rect l="l" t="t" r="r" b="b"/>
              <a:pathLst>
                <a:path w="1143" h="1429" extrusionOk="0">
                  <a:moveTo>
                    <a:pt x="966" y="0"/>
                  </a:moveTo>
                  <a:cubicBezTo>
                    <a:pt x="917" y="0"/>
                    <a:pt x="870" y="23"/>
                    <a:pt x="839" y="65"/>
                  </a:cubicBezTo>
                  <a:lnTo>
                    <a:pt x="51" y="1183"/>
                  </a:lnTo>
                  <a:cubicBezTo>
                    <a:pt x="1" y="1253"/>
                    <a:pt x="19" y="1350"/>
                    <a:pt x="89" y="1400"/>
                  </a:cubicBezTo>
                  <a:cubicBezTo>
                    <a:pt x="115" y="1419"/>
                    <a:pt x="148" y="1429"/>
                    <a:pt x="178" y="1429"/>
                  </a:cubicBezTo>
                  <a:cubicBezTo>
                    <a:pt x="228" y="1429"/>
                    <a:pt x="275" y="1406"/>
                    <a:pt x="305" y="1361"/>
                  </a:cubicBezTo>
                  <a:lnTo>
                    <a:pt x="1092" y="244"/>
                  </a:lnTo>
                  <a:cubicBezTo>
                    <a:pt x="1142" y="174"/>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5" name="Google Shape;1723;p42">
              <a:extLst>
                <a:ext uri="{FF2B5EF4-FFF2-40B4-BE49-F238E27FC236}">
                  <a16:creationId xmlns:a16="http://schemas.microsoft.com/office/drawing/2014/main" id="{FCB7BA0D-8C49-43C6-9C52-B0B7B90D0544}"/>
                </a:ext>
              </a:extLst>
            </p:cNvPr>
            <p:cNvSpPr/>
            <p:nvPr/>
          </p:nvSpPr>
          <p:spPr>
            <a:xfrm>
              <a:off x="1702659" y="4027775"/>
              <a:ext cx="21675" cy="27122"/>
            </a:xfrm>
            <a:custGeom>
              <a:avLst/>
              <a:gdLst/>
              <a:ahLst/>
              <a:cxnLst/>
              <a:rect l="l" t="t" r="r" b="b"/>
              <a:pathLst>
                <a:path w="1142" h="1429" extrusionOk="0">
                  <a:moveTo>
                    <a:pt x="965" y="0"/>
                  </a:moveTo>
                  <a:cubicBezTo>
                    <a:pt x="916" y="0"/>
                    <a:pt x="868" y="23"/>
                    <a:pt x="837" y="66"/>
                  </a:cubicBezTo>
                  <a:lnTo>
                    <a:pt x="50" y="1184"/>
                  </a:lnTo>
                  <a:cubicBezTo>
                    <a:pt x="0" y="1253"/>
                    <a:pt x="17" y="1350"/>
                    <a:pt x="87" y="1400"/>
                  </a:cubicBezTo>
                  <a:cubicBezTo>
                    <a:pt x="114" y="1420"/>
                    <a:pt x="146" y="1429"/>
                    <a:pt x="177" y="1429"/>
                  </a:cubicBezTo>
                  <a:cubicBezTo>
                    <a:pt x="224" y="1429"/>
                    <a:pt x="273" y="1406"/>
                    <a:pt x="303" y="1363"/>
                  </a:cubicBezTo>
                  <a:lnTo>
                    <a:pt x="1092" y="244"/>
                  </a:lnTo>
                  <a:cubicBezTo>
                    <a:pt x="1142" y="174"/>
                    <a:pt x="1123" y="78"/>
                    <a:pt x="1053" y="28"/>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6" name="Google Shape;1724;p42">
              <a:extLst>
                <a:ext uri="{FF2B5EF4-FFF2-40B4-BE49-F238E27FC236}">
                  <a16:creationId xmlns:a16="http://schemas.microsoft.com/office/drawing/2014/main" id="{5F03BF28-229C-4EB4-8F91-F348388772FC}"/>
                </a:ext>
              </a:extLst>
            </p:cNvPr>
            <p:cNvSpPr/>
            <p:nvPr/>
          </p:nvSpPr>
          <p:spPr>
            <a:xfrm>
              <a:off x="1450981" y="3663799"/>
              <a:ext cx="24769" cy="31526"/>
            </a:xfrm>
            <a:custGeom>
              <a:avLst/>
              <a:gdLst/>
              <a:ahLst/>
              <a:cxnLst/>
              <a:rect l="l" t="t" r="r" b="b"/>
              <a:pathLst>
                <a:path w="1305" h="1661" extrusionOk="0">
                  <a:moveTo>
                    <a:pt x="1129" y="0"/>
                  </a:moveTo>
                  <a:cubicBezTo>
                    <a:pt x="1081" y="0"/>
                    <a:pt x="1033" y="23"/>
                    <a:pt x="1002" y="66"/>
                  </a:cubicBezTo>
                  <a:lnTo>
                    <a:pt x="49" y="1416"/>
                  </a:lnTo>
                  <a:cubicBezTo>
                    <a:pt x="0" y="1485"/>
                    <a:pt x="17" y="1582"/>
                    <a:pt x="87" y="1632"/>
                  </a:cubicBezTo>
                  <a:cubicBezTo>
                    <a:pt x="114" y="1652"/>
                    <a:pt x="146" y="1660"/>
                    <a:pt x="176" y="1660"/>
                  </a:cubicBezTo>
                  <a:cubicBezTo>
                    <a:pt x="225" y="1660"/>
                    <a:pt x="273" y="1638"/>
                    <a:pt x="303" y="1595"/>
                  </a:cubicBezTo>
                  <a:lnTo>
                    <a:pt x="1255" y="244"/>
                  </a:lnTo>
                  <a:cubicBezTo>
                    <a:pt x="1305" y="174"/>
                    <a:pt x="1288" y="77"/>
                    <a:pt x="1218" y="27"/>
                  </a:cubicBezTo>
                  <a:cubicBezTo>
                    <a:pt x="1191" y="9"/>
                    <a:pt x="1160" y="0"/>
                    <a:pt x="1129"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7" name="Google Shape;1725;p42">
              <a:extLst>
                <a:ext uri="{FF2B5EF4-FFF2-40B4-BE49-F238E27FC236}">
                  <a16:creationId xmlns:a16="http://schemas.microsoft.com/office/drawing/2014/main" id="{5042B11E-82E1-44B8-9E7A-74EF326E76DF}"/>
                </a:ext>
              </a:extLst>
            </p:cNvPr>
            <p:cNvSpPr/>
            <p:nvPr/>
          </p:nvSpPr>
          <p:spPr>
            <a:xfrm>
              <a:off x="1447147" y="3667557"/>
              <a:ext cx="32399" cy="23972"/>
            </a:xfrm>
            <a:custGeom>
              <a:avLst/>
              <a:gdLst/>
              <a:ahLst/>
              <a:cxnLst/>
              <a:rect l="l" t="t" r="r" b="b"/>
              <a:pathLst>
                <a:path w="1707" h="1263" extrusionOk="0">
                  <a:moveTo>
                    <a:pt x="179" y="1"/>
                  </a:moveTo>
                  <a:cubicBezTo>
                    <a:pt x="130" y="1"/>
                    <a:pt x="81" y="23"/>
                    <a:pt x="51" y="66"/>
                  </a:cubicBezTo>
                  <a:cubicBezTo>
                    <a:pt x="1" y="135"/>
                    <a:pt x="19" y="232"/>
                    <a:pt x="89" y="282"/>
                  </a:cubicBezTo>
                  <a:lnTo>
                    <a:pt x="1441" y="1234"/>
                  </a:lnTo>
                  <a:cubicBezTo>
                    <a:pt x="1468" y="1254"/>
                    <a:pt x="1500" y="1262"/>
                    <a:pt x="1531" y="1262"/>
                  </a:cubicBezTo>
                  <a:cubicBezTo>
                    <a:pt x="1578" y="1262"/>
                    <a:pt x="1627" y="1239"/>
                    <a:pt x="1657" y="1197"/>
                  </a:cubicBezTo>
                  <a:cubicBezTo>
                    <a:pt x="1707" y="1127"/>
                    <a:pt x="1690" y="1029"/>
                    <a:pt x="1620" y="979"/>
                  </a:cubicBezTo>
                  <a:lnTo>
                    <a:pt x="268" y="28"/>
                  </a:lnTo>
                  <a:cubicBezTo>
                    <a:pt x="241" y="10"/>
                    <a:pt x="210" y="1"/>
                    <a:pt x="179"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grpSp>
      <p:sp>
        <p:nvSpPr>
          <p:cNvPr id="71" name="TextBox 70">
            <a:extLst>
              <a:ext uri="{FF2B5EF4-FFF2-40B4-BE49-F238E27FC236}">
                <a16:creationId xmlns:a16="http://schemas.microsoft.com/office/drawing/2014/main" id="{A366E301-7638-4BAF-9D73-D8212BAAC4A8}"/>
              </a:ext>
            </a:extLst>
          </p:cNvPr>
          <p:cNvSpPr txBox="1"/>
          <p:nvPr/>
        </p:nvSpPr>
        <p:spPr>
          <a:xfrm>
            <a:off x="599089" y="1861985"/>
            <a:ext cx="11051627" cy="954107"/>
          </a:xfrm>
          <a:prstGeom prst="rect">
            <a:avLst/>
          </a:prstGeom>
          <a:noFill/>
        </p:spPr>
        <p:txBody>
          <a:bodyPr wrap="square" rtlCol="0">
            <a:spAutoFit/>
          </a:bodyPr>
          <a:lstStyle/>
          <a:p>
            <a:pPr algn="just"/>
            <a:r>
              <a:rPr lang="en-US" sz="2800" b="1" dirty="0">
                <a:solidFill>
                  <a:srgbClr val="002060"/>
                </a:solidFill>
                <a:latin typeface="UTM Avo" panose="02040603050506020204" pitchFamily="18" charset="0"/>
                <a:cs typeface="Times New Roman" panose="02020603050405020304" pitchFamily="18" charset="0"/>
              </a:rPr>
              <a:t>2. </a:t>
            </a:r>
            <a:r>
              <a:rPr lang="en-US" sz="2800" b="1" dirty="0" err="1">
                <a:solidFill>
                  <a:srgbClr val="002060"/>
                </a:solidFill>
                <a:latin typeface="UTM Avo" panose="02040603050506020204" pitchFamily="18" charset="0"/>
                <a:cs typeface="Times New Roman" panose="02020603050405020304" pitchFamily="18" charset="0"/>
              </a:rPr>
              <a:t>Hình</a:t>
            </a:r>
            <a:r>
              <a:rPr lang="en-US" sz="2800" b="1" dirty="0">
                <a:solidFill>
                  <a:srgbClr val="002060"/>
                </a:solidFill>
                <a:latin typeface="UTM Avo" panose="02040603050506020204" pitchFamily="18" charset="0"/>
                <a:cs typeface="Times New Roman" panose="02020603050405020304" pitchFamily="18" charset="0"/>
              </a:rPr>
              <a:t> </a:t>
            </a:r>
            <a:r>
              <a:rPr lang="en-US" sz="2800" b="1" dirty="0" err="1">
                <a:solidFill>
                  <a:srgbClr val="002060"/>
                </a:solidFill>
                <a:latin typeface="UTM Avo" panose="02040603050506020204" pitchFamily="18" charset="0"/>
                <a:cs typeface="Times New Roman" panose="02020603050405020304" pitchFamily="18" charset="0"/>
              </a:rPr>
              <a:t>ảnh</a:t>
            </a:r>
            <a:r>
              <a:rPr lang="en-US" sz="2800" b="1" dirty="0">
                <a:solidFill>
                  <a:srgbClr val="002060"/>
                </a:solidFill>
                <a:latin typeface="UTM Avo" panose="02040603050506020204" pitchFamily="18" charset="0"/>
                <a:cs typeface="Times New Roman" panose="02020603050405020304" pitchFamily="18" charset="0"/>
              </a:rPr>
              <a:t> </a:t>
            </a:r>
            <a:r>
              <a:rPr lang="en-US" sz="2800" b="1" dirty="0" err="1">
                <a:solidFill>
                  <a:srgbClr val="002060"/>
                </a:solidFill>
                <a:latin typeface="UTM Avo" panose="02040603050506020204" pitchFamily="18" charset="0"/>
                <a:cs typeface="Times New Roman" panose="02020603050405020304" pitchFamily="18" charset="0"/>
              </a:rPr>
              <a:t>trong</a:t>
            </a:r>
            <a:r>
              <a:rPr lang="en-US" sz="2800" b="1" dirty="0">
                <a:solidFill>
                  <a:srgbClr val="002060"/>
                </a:solidFill>
                <a:latin typeface="UTM Avo" panose="02040603050506020204" pitchFamily="18" charset="0"/>
                <a:cs typeface="Times New Roman" panose="02020603050405020304" pitchFamily="18" charset="0"/>
              </a:rPr>
              <a:t> </a:t>
            </a:r>
            <a:r>
              <a:rPr lang="en-US" sz="2800" b="1" dirty="0" err="1">
                <a:solidFill>
                  <a:srgbClr val="002060"/>
                </a:solidFill>
                <a:latin typeface="UTM Avo" panose="02040603050506020204" pitchFamily="18" charset="0"/>
                <a:cs typeface="Times New Roman" panose="02020603050405020304" pitchFamily="18" charset="0"/>
              </a:rPr>
              <a:t>thực</a:t>
            </a:r>
            <a:r>
              <a:rPr lang="en-US" sz="2800" b="1" dirty="0">
                <a:solidFill>
                  <a:srgbClr val="002060"/>
                </a:solidFill>
                <a:latin typeface="UTM Avo" panose="02040603050506020204" pitchFamily="18" charset="0"/>
                <a:cs typeface="Times New Roman" panose="02020603050405020304" pitchFamily="18" charset="0"/>
              </a:rPr>
              <a:t> </a:t>
            </a:r>
            <a:r>
              <a:rPr lang="en-US" sz="2800" b="1" dirty="0" err="1">
                <a:solidFill>
                  <a:srgbClr val="002060"/>
                </a:solidFill>
                <a:latin typeface="UTM Avo" panose="02040603050506020204" pitchFamily="18" charset="0"/>
                <a:cs typeface="Times New Roman" panose="02020603050405020304" pitchFamily="18" charset="0"/>
              </a:rPr>
              <a:t>tế</a:t>
            </a:r>
            <a:endParaRPr lang="en-US" sz="2800" b="1" dirty="0">
              <a:solidFill>
                <a:srgbClr val="002060"/>
              </a:solidFill>
              <a:latin typeface="UTM Avo" panose="02040603050506020204" pitchFamily="18" charset="0"/>
              <a:cs typeface="Times New Roman" panose="02020603050405020304" pitchFamily="18" charset="0"/>
            </a:endParaRPr>
          </a:p>
          <a:p>
            <a:pPr algn="just"/>
            <a:r>
              <a:rPr lang="en-US" sz="2800" dirty="0" err="1">
                <a:solidFill>
                  <a:srgbClr val="002060"/>
                </a:solidFill>
                <a:latin typeface="UTM Avo" panose="02040603050506020204" pitchFamily="18" charset="0"/>
                <a:cs typeface="Times New Roman" panose="02020603050405020304" pitchFamily="18" charset="0"/>
              </a:rPr>
              <a:t>Ví</a:t>
            </a:r>
            <a:r>
              <a:rPr lang="en-US" sz="2800" dirty="0">
                <a:solidFill>
                  <a:srgbClr val="002060"/>
                </a:solidFill>
                <a:latin typeface="UTM Avo" panose="02040603050506020204" pitchFamily="18" charset="0"/>
                <a:cs typeface="Times New Roman" panose="02020603050405020304" pitchFamily="18" charset="0"/>
              </a:rPr>
              <a:t> </a:t>
            </a:r>
            <a:r>
              <a:rPr lang="en-US" sz="2800" err="1">
                <a:solidFill>
                  <a:srgbClr val="002060"/>
                </a:solidFill>
                <a:latin typeface="UTM Avo" panose="02040603050506020204" pitchFamily="18" charset="0"/>
                <a:cs typeface="Times New Roman" panose="02020603050405020304" pitchFamily="18" charset="0"/>
              </a:rPr>
              <a:t>dụ</a:t>
            </a:r>
            <a:r>
              <a:rPr lang="en-US" sz="2800">
                <a:solidFill>
                  <a:srgbClr val="002060"/>
                </a:solidFill>
                <a:latin typeface="UTM Avo" panose="02040603050506020204" pitchFamily="18" charset="0"/>
                <a:cs typeface="Times New Roman" panose="02020603050405020304" pitchFamily="18" charset="0"/>
              </a:rPr>
              <a:t> 1a: </a:t>
            </a:r>
            <a:r>
              <a:rPr lang="en-US" sz="2800" dirty="0" err="1">
                <a:solidFill>
                  <a:srgbClr val="002060"/>
                </a:solidFill>
                <a:latin typeface="UTM Avo" panose="02040603050506020204" pitchFamily="18" charset="0"/>
                <a:cs typeface="Times New Roman" panose="02020603050405020304" pitchFamily="18" charset="0"/>
              </a:rPr>
              <a:t>Hiện</a:t>
            </a:r>
            <a:r>
              <a:rPr lang="en-US" sz="2800" dirty="0">
                <a:solidFill>
                  <a:srgbClr val="002060"/>
                </a:solidFill>
                <a:latin typeface="UTM Avo" panose="02040603050506020204" pitchFamily="18" charset="0"/>
                <a:cs typeface="Times New Roman" panose="02020603050405020304" pitchFamily="18" charset="0"/>
              </a:rPr>
              <a:t> </a:t>
            </a:r>
            <a:r>
              <a:rPr lang="en-US" sz="2800" dirty="0" err="1">
                <a:solidFill>
                  <a:srgbClr val="002060"/>
                </a:solidFill>
                <a:latin typeface="UTM Avo" panose="02040603050506020204" pitchFamily="18" charset="0"/>
                <a:cs typeface="Times New Roman" panose="02020603050405020304" pitchFamily="18" charset="0"/>
              </a:rPr>
              <a:t>tượng</a:t>
            </a:r>
            <a:r>
              <a:rPr lang="en-US" sz="2800" dirty="0">
                <a:solidFill>
                  <a:srgbClr val="002060"/>
                </a:solidFill>
                <a:latin typeface="UTM Avo" panose="02040603050506020204" pitchFamily="18" charset="0"/>
                <a:cs typeface="Times New Roman" panose="02020603050405020304" pitchFamily="18" charset="0"/>
              </a:rPr>
              <a:t> </a:t>
            </a:r>
            <a:r>
              <a:rPr lang="en-US" sz="2800" dirty="0" err="1">
                <a:solidFill>
                  <a:srgbClr val="002060"/>
                </a:solidFill>
                <a:latin typeface="UTM Avo" panose="02040603050506020204" pitchFamily="18" charset="0"/>
                <a:cs typeface="Times New Roman" panose="02020603050405020304" pitchFamily="18" charset="0"/>
              </a:rPr>
              <a:t>thiên</a:t>
            </a:r>
            <a:r>
              <a:rPr lang="en-US" sz="2800" dirty="0">
                <a:solidFill>
                  <a:srgbClr val="002060"/>
                </a:solidFill>
                <a:latin typeface="UTM Avo" panose="02040603050506020204" pitchFamily="18" charset="0"/>
                <a:cs typeface="Times New Roman" panose="02020603050405020304" pitchFamily="18" charset="0"/>
              </a:rPr>
              <a:t> </a:t>
            </a:r>
            <a:r>
              <a:rPr lang="en-US" sz="2800" dirty="0" err="1">
                <a:solidFill>
                  <a:srgbClr val="002060"/>
                </a:solidFill>
                <a:latin typeface="UTM Avo" panose="02040603050506020204" pitchFamily="18" charset="0"/>
                <a:cs typeface="Times New Roman" panose="02020603050405020304" pitchFamily="18" charset="0"/>
              </a:rPr>
              <a:t>văn</a:t>
            </a:r>
            <a:r>
              <a:rPr lang="en-US" sz="2800" dirty="0">
                <a:solidFill>
                  <a:srgbClr val="002060"/>
                </a:solidFill>
                <a:latin typeface="UTM Avo" panose="02040603050506020204" pitchFamily="18" charset="0"/>
                <a:cs typeface="Times New Roman" panose="02020603050405020304" pitchFamily="18" charset="0"/>
              </a:rPr>
              <a:t> </a:t>
            </a:r>
            <a:r>
              <a:rPr lang="en-US" sz="2800" dirty="0" err="1">
                <a:solidFill>
                  <a:srgbClr val="002060"/>
                </a:solidFill>
                <a:latin typeface="UTM Avo" panose="02040603050506020204" pitchFamily="18" charset="0"/>
                <a:cs typeface="Times New Roman" panose="02020603050405020304" pitchFamily="18" charset="0"/>
              </a:rPr>
              <a:t>Nguyệt</a:t>
            </a:r>
            <a:r>
              <a:rPr lang="en-US" sz="2800" dirty="0">
                <a:solidFill>
                  <a:srgbClr val="002060"/>
                </a:solidFill>
                <a:latin typeface="UTM Avo" panose="02040603050506020204" pitchFamily="18" charset="0"/>
                <a:cs typeface="Times New Roman" panose="02020603050405020304" pitchFamily="18" charset="0"/>
              </a:rPr>
              <a:t> </a:t>
            </a:r>
            <a:r>
              <a:rPr lang="en-US" sz="2800" dirty="0" err="1">
                <a:solidFill>
                  <a:srgbClr val="002060"/>
                </a:solidFill>
                <a:latin typeface="UTM Avo" panose="02040603050506020204" pitchFamily="18" charset="0"/>
                <a:cs typeface="Times New Roman" panose="02020603050405020304" pitchFamily="18" charset="0"/>
              </a:rPr>
              <a:t>thực</a:t>
            </a:r>
            <a:r>
              <a:rPr lang="en-US" sz="2800" dirty="0">
                <a:solidFill>
                  <a:srgbClr val="002060"/>
                </a:solidFill>
                <a:latin typeface="UTM Avo" panose="02040603050506020204" pitchFamily="18" charset="0"/>
                <a:cs typeface="Times New Roman" panose="02020603050405020304" pitchFamily="18" charset="0"/>
              </a:rPr>
              <a:t> </a:t>
            </a:r>
            <a:r>
              <a:rPr lang="en-US" sz="2800" dirty="0" err="1">
                <a:solidFill>
                  <a:srgbClr val="002060"/>
                </a:solidFill>
                <a:latin typeface="UTM Avo" panose="02040603050506020204" pitchFamily="18" charset="0"/>
                <a:cs typeface="Times New Roman" panose="02020603050405020304" pitchFamily="18" charset="0"/>
              </a:rPr>
              <a:t>và</a:t>
            </a:r>
            <a:r>
              <a:rPr lang="en-US" sz="2800" dirty="0">
                <a:solidFill>
                  <a:srgbClr val="002060"/>
                </a:solidFill>
                <a:latin typeface="UTM Avo" panose="02040603050506020204" pitchFamily="18" charset="0"/>
                <a:cs typeface="Times New Roman" panose="02020603050405020304" pitchFamily="18" charset="0"/>
              </a:rPr>
              <a:t> </a:t>
            </a:r>
            <a:r>
              <a:rPr lang="en-US" sz="2800" dirty="0" err="1">
                <a:solidFill>
                  <a:srgbClr val="002060"/>
                </a:solidFill>
                <a:latin typeface="UTM Avo" panose="02040603050506020204" pitchFamily="18" charset="0"/>
                <a:cs typeface="Times New Roman" panose="02020603050405020304" pitchFamily="18" charset="0"/>
              </a:rPr>
              <a:t>Nhật</a:t>
            </a:r>
            <a:r>
              <a:rPr lang="en-US" sz="2800" dirty="0">
                <a:solidFill>
                  <a:srgbClr val="002060"/>
                </a:solidFill>
                <a:latin typeface="UTM Avo" panose="02040603050506020204" pitchFamily="18" charset="0"/>
                <a:cs typeface="Times New Roman" panose="02020603050405020304" pitchFamily="18" charset="0"/>
              </a:rPr>
              <a:t> </a:t>
            </a:r>
            <a:r>
              <a:rPr lang="en-US" sz="2800" dirty="0" err="1">
                <a:solidFill>
                  <a:srgbClr val="002060"/>
                </a:solidFill>
                <a:latin typeface="UTM Avo" panose="02040603050506020204" pitchFamily="18" charset="0"/>
                <a:cs typeface="Times New Roman" panose="02020603050405020304" pitchFamily="18" charset="0"/>
              </a:rPr>
              <a:t>thực</a:t>
            </a:r>
            <a:endParaRPr lang="vi-VN" sz="2800" dirty="0">
              <a:latin typeface="Times New Roman" panose="02020603050405020304" pitchFamily="18" charset="0"/>
              <a:cs typeface="Times New Roman" panose="02020603050405020304" pitchFamily="18" charset="0"/>
            </a:endParaRPr>
          </a:p>
        </p:txBody>
      </p:sp>
      <p:pic>
        <p:nvPicPr>
          <p:cNvPr id="68" name="Picture 67" descr="Graphical user interface&#10;&#10;Description automatically generated">
            <a:extLst>
              <a:ext uri="{FF2B5EF4-FFF2-40B4-BE49-F238E27FC236}">
                <a16:creationId xmlns:a16="http://schemas.microsoft.com/office/drawing/2014/main" id="{AC604D15-FB49-77CC-2E13-87529401EA8C}"/>
              </a:ext>
            </a:extLst>
          </p:cNvPr>
          <p:cNvPicPr>
            <a:picLocks noChangeAspect="1"/>
          </p:cNvPicPr>
          <p:nvPr/>
        </p:nvPicPr>
        <p:blipFill rotWithShape="1">
          <a:blip r:embed="rId2">
            <a:extLst>
              <a:ext uri="{28A0092B-C50C-407E-A947-70E740481C1C}">
                <a14:useLocalDpi xmlns:a14="http://schemas.microsoft.com/office/drawing/2010/main" val="0"/>
              </a:ext>
            </a:extLst>
          </a:blip>
          <a:srcRect l="47351" t="14460" r="3266" b="61123"/>
          <a:stretch/>
        </p:blipFill>
        <p:spPr>
          <a:xfrm>
            <a:off x="627158" y="2890398"/>
            <a:ext cx="5502834" cy="2962938"/>
          </a:xfrm>
          <a:prstGeom prst="rect">
            <a:avLst/>
          </a:prstGeom>
        </p:spPr>
      </p:pic>
      <p:sp>
        <p:nvSpPr>
          <p:cNvPr id="70" name="TextBox 69">
            <a:extLst>
              <a:ext uri="{FF2B5EF4-FFF2-40B4-BE49-F238E27FC236}">
                <a16:creationId xmlns:a16="http://schemas.microsoft.com/office/drawing/2014/main" id="{C7AD69A1-777D-E714-44F8-767370ADF701}"/>
              </a:ext>
            </a:extLst>
          </p:cNvPr>
          <p:cNvSpPr txBox="1"/>
          <p:nvPr/>
        </p:nvSpPr>
        <p:spPr>
          <a:xfrm>
            <a:off x="6124902" y="3002339"/>
            <a:ext cx="5740805" cy="1200329"/>
          </a:xfrm>
          <a:prstGeom prst="rect">
            <a:avLst/>
          </a:prstGeom>
          <a:noFill/>
        </p:spPr>
        <p:txBody>
          <a:bodyPr wrap="square" rtlCol="0">
            <a:spAutoFit/>
          </a:bodyPr>
          <a:lstStyle/>
          <a:p>
            <a:pPr algn="just"/>
            <a:r>
              <a:rPr lang="en-US" sz="2400" dirty="0" err="1">
                <a:latin typeface="UTM Avo" panose="02040603050506020204" pitchFamily="18" charset="0"/>
                <a:cs typeface="Times New Roman" panose="02020603050405020304" pitchFamily="18" charset="0"/>
              </a:rPr>
              <a:t>Hiện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tượng</a:t>
            </a:r>
            <a:r>
              <a:rPr lang="en-US" sz="2400"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Nhật</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thực</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xảy</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ra</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khi</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Mặt</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trời</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Mặt</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trăng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Trái</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đất</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thẳng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hàng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gần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như</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thẳng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hàng</a:t>
            </a:r>
            <a:r>
              <a:rPr lang="en-US" sz="2400" dirty="0">
                <a:latin typeface="UTM Avo" panose="02040603050506020204" pitchFamily="18" charset="0"/>
                <a:cs typeface="Times New Roman" panose="02020603050405020304" pitchFamily="18" charset="0"/>
              </a:rPr>
              <a:t>).</a:t>
            </a:r>
          </a:p>
        </p:txBody>
      </p:sp>
      <p:sp>
        <p:nvSpPr>
          <p:cNvPr id="72" name="TextBox 71">
            <a:extLst>
              <a:ext uri="{FF2B5EF4-FFF2-40B4-BE49-F238E27FC236}">
                <a16:creationId xmlns:a16="http://schemas.microsoft.com/office/drawing/2014/main" id="{E53E114A-732D-4C22-6A14-EC6748BD2FDD}"/>
              </a:ext>
            </a:extLst>
          </p:cNvPr>
          <p:cNvSpPr txBox="1"/>
          <p:nvPr/>
        </p:nvSpPr>
        <p:spPr>
          <a:xfrm>
            <a:off x="6124902" y="4727313"/>
            <a:ext cx="5740805" cy="1200329"/>
          </a:xfrm>
          <a:prstGeom prst="rect">
            <a:avLst/>
          </a:prstGeom>
          <a:noFill/>
        </p:spPr>
        <p:txBody>
          <a:bodyPr wrap="square" rtlCol="0">
            <a:spAutoFit/>
          </a:bodyPr>
          <a:lstStyle/>
          <a:p>
            <a:pPr algn="just"/>
            <a:r>
              <a:rPr lang="en-US" sz="2400" dirty="0" err="1">
                <a:latin typeface="UTM Avo" panose="02040603050506020204" pitchFamily="18" charset="0"/>
                <a:cs typeface="Times New Roman" panose="02020603050405020304" pitchFamily="18" charset="0"/>
              </a:rPr>
              <a:t>Đứng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nhìn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từ</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Trái</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đất</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Mặt</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trời</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bị</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Mặt</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trăng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che</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khuyất</a:t>
            </a:r>
            <a:r>
              <a:rPr lang="en-US" sz="2400" dirty="0">
                <a:latin typeface="UTM Avo" panose="02040603050506020204" pitchFamily="18" charset="0"/>
                <a:cs typeface="Times New Roman" panose="02020603050405020304" pitchFamily="18" charset="0"/>
              </a:rPr>
              <a:t>.</a:t>
            </a:r>
          </a:p>
          <a:p>
            <a:pPr algn="just"/>
            <a:r>
              <a:rPr lang="en-US" sz="2400" dirty="0" err="1">
                <a:latin typeface="UTM Avo" panose="02040603050506020204" pitchFamily="18" charset="0"/>
                <a:cs typeface="Times New Roman" panose="02020603050405020304" pitchFamily="18" charset="0"/>
              </a:rPr>
              <a:t>Bóng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mặt</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trăng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phủ</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lên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Trái</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đất</a:t>
            </a:r>
            <a:r>
              <a:rPr lang="en-US" sz="2400" dirty="0">
                <a:latin typeface="UTM Avo" panose="02040603050506020204" pitchFamily="18" charset="0"/>
                <a:cs typeface="Times New Roman" panose="02020603050405020304" pitchFamily="18" charset="0"/>
              </a:rPr>
              <a:t>.</a:t>
            </a:r>
          </a:p>
        </p:txBody>
      </p:sp>
      <p:cxnSp>
        <p:nvCxnSpPr>
          <p:cNvPr id="74" name="Straight Arrow Connector 73">
            <a:extLst>
              <a:ext uri="{FF2B5EF4-FFF2-40B4-BE49-F238E27FC236}">
                <a16:creationId xmlns:a16="http://schemas.microsoft.com/office/drawing/2014/main" id="{FD01529A-4BCF-FFED-3979-8DD7C1CBCCC3}"/>
              </a:ext>
            </a:extLst>
          </p:cNvPr>
          <p:cNvCxnSpPr/>
          <p:nvPr/>
        </p:nvCxnSpPr>
        <p:spPr>
          <a:xfrm>
            <a:off x="4321743" y="4371867"/>
            <a:ext cx="1803159" cy="854651"/>
          </a:xfrm>
          <a:prstGeom prst="straightConnector1">
            <a:avLst/>
          </a:prstGeom>
          <a:ln w="28575">
            <a:solidFill>
              <a:srgbClr val="00B050"/>
            </a:solidFill>
            <a:prstDash val="dash"/>
            <a:tailEnd type="triangle"/>
          </a:ln>
        </p:spPr>
        <p:style>
          <a:lnRef idx="1">
            <a:schemeClr val="accent2"/>
          </a:lnRef>
          <a:fillRef idx="0">
            <a:schemeClr val="accent2"/>
          </a:fillRef>
          <a:effectRef idx="0">
            <a:schemeClr val="accent2"/>
          </a:effectRef>
          <a:fontRef idx="minor">
            <a:schemeClr val="tx1"/>
          </a:fontRef>
        </p:style>
      </p:cxnSp>
      <p:pic>
        <p:nvPicPr>
          <p:cNvPr id="75" name="Picture 74" descr="Graphical user interface&#10;&#10;Description automatically generated">
            <a:extLst>
              <a:ext uri="{FF2B5EF4-FFF2-40B4-BE49-F238E27FC236}">
                <a16:creationId xmlns:a16="http://schemas.microsoft.com/office/drawing/2014/main" id="{9D8054BC-BCBD-24DB-888D-F42FA5812BA9}"/>
              </a:ext>
            </a:extLst>
          </p:cNvPr>
          <p:cNvPicPr>
            <a:picLocks noChangeAspect="1"/>
          </p:cNvPicPr>
          <p:nvPr/>
        </p:nvPicPr>
        <p:blipFill rotWithShape="1">
          <a:blip r:embed="rId2">
            <a:extLst>
              <a:ext uri="{28A0092B-C50C-407E-A947-70E740481C1C}">
                <a14:useLocalDpi xmlns:a14="http://schemas.microsoft.com/office/drawing/2010/main" val="0"/>
              </a:ext>
            </a:extLst>
          </a:blip>
          <a:srcRect l="60311" t="66465" r="2744" b="30164"/>
          <a:stretch/>
        </p:blipFill>
        <p:spPr>
          <a:xfrm>
            <a:off x="1183908" y="5853336"/>
            <a:ext cx="4116796" cy="409072"/>
          </a:xfrm>
          <a:prstGeom prst="rect">
            <a:avLst/>
          </a:prstGeom>
        </p:spPr>
      </p:pic>
      <p:sp>
        <p:nvSpPr>
          <p:cNvPr id="76" name="TextBox 75">
            <a:extLst>
              <a:ext uri="{FF2B5EF4-FFF2-40B4-BE49-F238E27FC236}">
                <a16:creationId xmlns:a16="http://schemas.microsoft.com/office/drawing/2014/main" id="{F0C63F00-36EF-C2C9-185D-F994A1193929}"/>
              </a:ext>
            </a:extLst>
          </p:cNvPr>
          <p:cNvSpPr txBox="1"/>
          <p:nvPr/>
        </p:nvSpPr>
        <p:spPr>
          <a:xfrm>
            <a:off x="6124901" y="4200275"/>
            <a:ext cx="5740805" cy="461665"/>
          </a:xfrm>
          <a:prstGeom prst="rect">
            <a:avLst/>
          </a:prstGeom>
          <a:noFill/>
        </p:spPr>
        <p:txBody>
          <a:bodyPr wrap="square" rtlCol="0">
            <a:spAutoFit/>
          </a:bodyPr>
          <a:lstStyle/>
          <a:p>
            <a:pPr algn="just"/>
            <a:r>
              <a:rPr lang="en-US" sz="2400" dirty="0" err="1">
                <a:latin typeface="UTM Avo" panose="02040603050506020204" pitchFamily="18" charset="0"/>
                <a:cs typeface="Times New Roman" panose="02020603050405020304" pitchFamily="18" charset="0"/>
              </a:rPr>
              <a:t>Mặt</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trăng</a:t>
            </a:r>
            <a:r>
              <a:rPr lang="en-US" sz="2400" dirty="0">
                <a:latin typeface="UTM Avo" panose="02040603050506020204" pitchFamily="18" charset="0"/>
                <a:cs typeface="Times New Roman" panose="02020603050405020304" pitchFamily="18" charset="0"/>
              </a:rPr>
              <a:t> ở </a:t>
            </a:r>
            <a:r>
              <a:rPr lang="en-US" sz="2400" dirty="0" err="1">
                <a:latin typeface="UTM Avo" panose="02040603050506020204" pitchFamily="18" charset="0"/>
                <a:cs typeface="Times New Roman" panose="02020603050405020304" pitchFamily="18" charset="0"/>
              </a:rPr>
              <a:t>giữa</a:t>
            </a:r>
            <a:r>
              <a:rPr lang="en-US" sz="2400" dirty="0">
                <a:latin typeface="UTM Avo"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2673115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nodeType="clickEffect">
                                  <p:stCondLst>
                                    <p:cond delay="0"/>
                                  </p:stCondLst>
                                  <p:childTnLst>
                                    <p:animEffect transition="out" filter="fade">
                                      <p:cBhvr>
                                        <p:cTn id="6" dur="500" tmFilter="0, 0; .2, .5; .8, .5; 1, 0"/>
                                        <p:tgtEl>
                                          <p:spTgt spid="74"/>
                                        </p:tgtEl>
                                      </p:cBhvr>
                                    </p:animEffect>
                                    <p:animScale>
                                      <p:cBhvr>
                                        <p:cTn id="7" dur="250" autoRev="1" fill="hold"/>
                                        <p:tgtEl>
                                          <p:spTgt spid="7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60;p40">
            <a:extLst>
              <a:ext uri="{FF2B5EF4-FFF2-40B4-BE49-F238E27FC236}">
                <a16:creationId xmlns:a16="http://schemas.microsoft.com/office/drawing/2014/main" id="{0964C765-EBA7-4C79-9953-E01AD1321079}"/>
              </a:ext>
            </a:extLst>
          </p:cNvPr>
          <p:cNvSpPr txBox="1">
            <a:spLocks/>
          </p:cNvSpPr>
          <p:nvPr/>
        </p:nvSpPr>
        <p:spPr>
          <a:xfrm>
            <a:off x="599089" y="1181349"/>
            <a:ext cx="10456593" cy="636493"/>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4000" b="1">
                <a:solidFill>
                  <a:srgbClr val="C00000"/>
                </a:solidFill>
                <a:latin typeface="UTM Avo" panose="02040603050506020204" pitchFamily="18" charset="0"/>
                <a:cs typeface="Times New Roman" panose="02020603050405020304" pitchFamily="18" charset="0"/>
              </a:rPr>
              <a:t>II. Hoạt động học tập</a:t>
            </a:r>
            <a:endParaRPr lang="en-US" sz="4000" dirty="0">
              <a:solidFill>
                <a:srgbClr val="C00000"/>
              </a:solidFill>
              <a:latin typeface="UTM Avo" panose="02040603050506020204" pitchFamily="18" charset="0"/>
              <a:cs typeface="Times New Roman" panose="02020603050405020304" pitchFamily="18" charset="0"/>
            </a:endParaRPr>
          </a:p>
        </p:txBody>
      </p:sp>
      <p:grpSp>
        <p:nvGrpSpPr>
          <p:cNvPr id="4" name="Google Shape;1662;p42">
            <a:extLst>
              <a:ext uri="{FF2B5EF4-FFF2-40B4-BE49-F238E27FC236}">
                <a16:creationId xmlns:a16="http://schemas.microsoft.com/office/drawing/2014/main" id="{A5B43D5B-0FE3-4725-BAC0-954ACB270504}"/>
              </a:ext>
            </a:extLst>
          </p:cNvPr>
          <p:cNvGrpSpPr/>
          <p:nvPr/>
        </p:nvGrpSpPr>
        <p:grpSpPr>
          <a:xfrm rot="19397011">
            <a:off x="10082931" y="390006"/>
            <a:ext cx="1403689" cy="1226416"/>
            <a:chOff x="999988" y="3311780"/>
            <a:chExt cx="861654" cy="752835"/>
          </a:xfrm>
        </p:grpSpPr>
        <p:sp>
          <p:nvSpPr>
            <p:cNvPr id="5" name="Google Shape;1663;p42">
              <a:extLst>
                <a:ext uri="{FF2B5EF4-FFF2-40B4-BE49-F238E27FC236}">
                  <a16:creationId xmlns:a16="http://schemas.microsoft.com/office/drawing/2014/main" id="{D8A1EE6D-44A3-4A0A-9B68-2BDB60FC794F}"/>
                </a:ext>
              </a:extLst>
            </p:cNvPr>
            <p:cNvSpPr/>
            <p:nvPr/>
          </p:nvSpPr>
          <p:spPr>
            <a:xfrm>
              <a:off x="1000898" y="3320339"/>
              <a:ext cx="860743" cy="743883"/>
            </a:xfrm>
            <a:custGeom>
              <a:avLst/>
              <a:gdLst/>
              <a:ahLst/>
              <a:cxnLst/>
              <a:rect l="l" t="t" r="r" b="b"/>
              <a:pathLst>
                <a:path w="45350" h="39193" extrusionOk="0">
                  <a:moveTo>
                    <a:pt x="24257" y="6929"/>
                  </a:moveTo>
                  <a:cubicBezTo>
                    <a:pt x="26536" y="6929"/>
                    <a:pt x="28838" y="7608"/>
                    <a:pt x="30844" y="9020"/>
                  </a:cubicBezTo>
                  <a:cubicBezTo>
                    <a:pt x="36019" y="12663"/>
                    <a:pt x="37260" y="19813"/>
                    <a:pt x="33617" y="24987"/>
                  </a:cubicBezTo>
                  <a:lnTo>
                    <a:pt x="25488" y="19263"/>
                  </a:lnTo>
                  <a:cubicBezTo>
                    <a:pt x="25738" y="18607"/>
                    <a:pt x="25527" y="17843"/>
                    <a:pt x="24930" y="17421"/>
                  </a:cubicBezTo>
                  <a:cubicBezTo>
                    <a:pt x="24656" y="17229"/>
                    <a:pt x="24343" y="17137"/>
                    <a:pt x="24032" y="17137"/>
                  </a:cubicBezTo>
                  <a:cubicBezTo>
                    <a:pt x="23662" y="17137"/>
                    <a:pt x="23296" y="17268"/>
                    <a:pt x="23005" y="17516"/>
                  </a:cubicBezTo>
                  <a:lnTo>
                    <a:pt x="14876" y="11792"/>
                  </a:lnTo>
                  <a:cubicBezTo>
                    <a:pt x="17108" y="8623"/>
                    <a:pt x="20654" y="6929"/>
                    <a:pt x="24257" y="6929"/>
                  </a:cubicBezTo>
                  <a:close/>
                  <a:moveTo>
                    <a:pt x="23804" y="1"/>
                  </a:moveTo>
                  <a:cubicBezTo>
                    <a:pt x="17950" y="1"/>
                    <a:pt x="12186" y="2693"/>
                    <a:pt x="8464" y="7738"/>
                  </a:cubicBezTo>
                  <a:lnTo>
                    <a:pt x="4993" y="5293"/>
                  </a:lnTo>
                  <a:lnTo>
                    <a:pt x="1" y="12385"/>
                  </a:lnTo>
                  <a:lnTo>
                    <a:pt x="38071" y="39192"/>
                  </a:lnTo>
                  <a:lnTo>
                    <a:pt x="43064" y="32102"/>
                  </a:lnTo>
                  <a:lnTo>
                    <a:pt x="39592" y="29659"/>
                  </a:lnTo>
                  <a:cubicBezTo>
                    <a:pt x="45349" y="21090"/>
                    <a:pt x="43232" y="9448"/>
                    <a:pt x="34749" y="3474"/>
                  </a:cubicBezTo>
                  <a:cubicBezTo>
                    <a:pt x="31416" y="1128"/>
                    <a:pt x="27591" y="1"/>
                    <a:pt x="238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 name="Google Shape;1664;p42">
              <a:extLst>
                <a:ext uri="{FF2B5EF4-FFF2-40B4-BE49-F238E27FC236}">
                  <a16:creationId xmlns:a16="http://schemas.microsoft.com/office/drawing/2014/main" id="{F9F31214-2CE9-443D-A9B7-0F19053C57F7}"/>
                </a:ext>
              </a:extLst>
            </p:cNvPr>
            <p:cNvSpPr/>
            <p:nvPr/>
          </p:nvSpPr>
          <p:spPr>
            <a:xfrm>
              <a:off x="1014544" y="3311780"/>
              <a:ext cx="829919" cy="749843"/>
            </a:xfrm>
            <a:custGeom>
              <a:avLst/>
              <a:gdLst/>
              <a:ahLst/>
              <a:cxnLst/>
              <a:rect l="l" t="t" r="r" b="b"/>
              <a:pathLst>
                <a:path w="43726" h="39507" extrusionOk="0">
                  <a:moveTo>
                    <a:pt x="24423" y="7249"/>
                  </a:moveTo>
                  <a:cubicBezTo>
                    <a:pt x="26671" y="7249"/>
                    <a:pt x="28941" y="7916"/>
                    <a:pt x="30915" y="9306"/>
                  </a:cubicBezTo>
                  <a:cubicBezTo>
                    <a:pt x="35967" y="12864"/>
                    <a:pt x="37216" y="19844"/>
                    <a:pt x="33737" y="24929"/>
                  </a:cubicBezTo>
                  <a:lnTo>
                    <a:pt x="25831" y="19363"/>
                  </a:lnTo>
                  <a:cubicBezTo>
                    <a:pt x="26045" y="18652"/>
                    <a:pt x="25787" y="17881"/>
                    <a:pt x="25178" y="17455"/>
                  </a:cubicBezTo>
                  <a:cubicBezTo>
                    <a:pt x="24880" y="17245"/>
                    <a:pt x="24535" y="17141"/>
                    <a:pt x="24189" y="17141"/>
                  </a:cubicBezTo>
                  <a:cubicBezTo>
                    <a:pt x="23827" y="17141"/>
                    <a:pt x="23465" y="17255"/>
                    <a:pt x="23161" y="17481"/>
                  </a:cubicBezTo>
                  <a:lnTo>
                    <a:pt x="15255" y="11914"/>
                  </a:lnTo>
                  <a:cubicBezTo>
                    <a:pt x="17458" y="8873"/>
                    <a:pt x="20914" y="7249"/>
                    <a:pt x="24423" y="7249"/>
                  </a:cubicBezTo>
                  <a:close/>
                  <a:moveTo>
                    <a:pt x="24423" y="6937"/>
                  </a:moveTo>
                  <a:cubicBezTo>
                    <a:pt x="20769" y="6937"/>
                    <a:pt x="17170" y="8652"/>
                    <a:pt x="14910" y="11860"/>
                  </a:cubicBezTo>
                  <a:cubicBezTo>
                    <a:pt x="14886" y="11894"/>
                    <a:pt x="14878" y="11935"/>
                    <a:pt x="14885" y="11977"/>
                  </a:cubicBezTo>
                  <a:cubicBezTo>
                    <a:pt x="14892" y="12018"/>
                    <a:pt x="14915" y="12054"/>
                    <a:pt x="14949" y="12077"/>
                  </a:cubicBezTo>
                  <a:lnTo>
                    <a:pt x="23078" y="17801"/>
                  </a:lnTo>
                  <a:cubicBezTo>
                    <a:pt x="23104" y="17820"/>
                    <a:pt x="23135" y="17829"/>
                    <a:pt x="23166" y="17829"/>
                  </a:cubicBezTo>
                  <a:cubicBezTo>
                    <a:pt x="23202" y="17829"/>
                    <a:pt x="23238" y="17817"/>
                    <a:pt x="23266" y="17792"/>
                  </a:cubicBezTo>
                  <a:cubicBezTo>
                    <a:pt x="23531" y="17565"/>
                    <a:pt x="23860" y="17450"/>
                    <a:pt x="24189" y="17450"/>
                  </a:cubicBezTo>
                  <a:cubicBezTo>
                    <a:pt x="24472" y="17450"/>
                    <a:pt x="24756" y="17535"/>
                    <a:pt x="24999" y="17706"/>
                  </a:cubicBezTo>
                  <a:cubicBezTo>
                    <a:pt x="25527" y="18075"/>
                    <a:pt x="25734" y="18760"/>
                    <a:pt x="25504" y="19365"/>
                  </a:cubicBezTo>
                  <a:cubicBezTo>
                    <a:pt x="25478" y="19431"/>
                    <a:pt x="25499" y="19507"/>
                    <a:pt x="25558" y="19548"/>
                  </a:cubicBezTo>
                  <a:lnTo>
                    <a:pt x="33687" y="25272"/>
                  </a:lnTo>
                  <a:cubicBezTo>
                    <a:pt x="33714" y="25292"/>
                    <a:pt x="33744" y="25301"/>
                    <a:pt x="33777" y="25301"/>
                  </a:cubicBezTo>
                  <a:cubicBezTo>
                    <a:pt x="33785" y="25301"/>
                    <a:pt x="33794" y="25301"/>
                    <a:pt x="33802" y="25299"/>
                  </a:cubicBezTo>
                  <a:cubicBezTo>
                    <a:pt x="33844" y="25292"/>
                    <a:pt x="33880" y="25268"/>
                    <a:pt x="33902" y="25235"/>
                  </a:cubicBezTo>
                  <a:cubicBezTo>
                    <a:pt x="37589" y="19997"/>
                    <a:pt x="36330" y="12740"/>
                    <a:pt x="31093" y="9051"/>
                  </a:cubicBezTo>
                  <a:cubicBezTo>
                    <a:pt x="29065" y="7623"/>
                    <a:pt x="26733" y="6937"/>
                    <a:pt x="24423" y="6937"/>
                  </a:cubicBezTo>
                  <a:close/>
                  <a:moveTo>
                    <a:pt x="23980" y="313"/>
                  </a:moveTo>
                  <a:cubicBezTo>
                    <a:pt x="27841" y="313"/>
                    <a:pt x="31605" y="1496"/>
                    <a:pt x="34821" y="3761"/>
                  </a:cubicBezTo>
                  <a:cubicBezTo>
                    <a:pt x="38886" y="6625"/>
                    <a:pt x="41618" y="10892"/>
                    <a:pt x="42518" y="15780"/>
                  </a:cubicBezTo>
                  <a:cubicBezTo>
                    <a:pt x="43417" y="20663"/>
                    <a:pt x="42388" y="25616"/>
                    <a:pt x="39623" y="29731"/>
                  </a:cubicBezTo>
                  <a:cubicBezTo>
                    <a:pt x="39578" y="29802"/>
                    <a:pt x="39593" y="29896"/>
                    <a:pt x="39663" y="29944"/>
                  </a:cubicBezTo>
                  <a:lnTo>
                    <a:pt x="43007" y="32298"/>
                  </a:lnTo>
                  <a:lnTo>
                    <a:pt x="38193" y="39135"/>
                  </a:lnTo>
                  <a:lnTo>
                    <a:pt x="378" y="12506"/>
                  </a:lnTo>
                  <a:lnTo>
                    <a:pt x="5193" y="5669"/>
                  </a:lnTo>
                  <a:lnTo>
                    <a:pt x="8536" y="8022"/>
                  </a:lnTo>
                  <a:cubicBezTo>
                    <a:pt x="8563" y="8041"/>
                    <a:pt x="8595" y="8051"/>
                    <a:pt x="8626" y="8051"/>
                  </a:cubicBezTo>
                  <a:cubicBezTo>
                    <a:pt x="8674" y="8051"/>
                    <a:pt x="8721" y="8029"/>
                    <a:pt x="8751" y="7989"/>
                  </a:cubicBezTo>
                  <a:cubicBezTo>
                    <a:pt x="11694" y="3998"/>
                    <a:pt x="16012" y="1362"/>
                    <a:pt x="20910" y="562"/>
                  </a:cubicBezTo>
                  <a:cubicBezTo>
                    <a:pt x="21935" y="395"/>
                    <a:pt x="22961" y="313"/>
                    <a:pt x="23980" y="313"/>
                  </a:cubicBezTo>
                  <a:close/>
                  <a:moveTo>
                    <a:pt x="23979" y="1"/>
                  </a:moveTo>
                  <a:cubicBezTo>
                    <a:pt x="22943" y="1"/>
                    <a:pt x="21899" y="85"/>
                    <a:pt x="20857" y="255"/>
                  </a:cubicBezTo>
                  <a:cubicBezTo>
                    <a:pt x="15931" y="1058"/>
                    <a:pt x="11578" y="3693"/>
                    <a:pt x="8589" y="7680"/>
                  </a:cubicBezTo>
                  <a:lnTo>
                    <a:pt x="5243" y="5323"/>
                  </a:lnTo>
                  <a:cubicBezTo>
                    <a:pt x="5217" y="5305"/>
                    <a:pt x="5186" y="5296"/>
                    <a:pt x="5154" y="5296"/>
                  </a:cubicBezTo>
                  <a:cubicBezTo>
                    <a:pt x="5145" y="5296"/>
                    <a:pt x="5135" y="5297"/>
                    <a:pt x="5126" y="5299"/>
                  </a:cubicBezTo>
                  <a:cubicBezTo>
                    <a:pt x="5086" y="5306"/>
                    <a:pt x="5050" y="5329"/>
                    <a:pt x="5026" y="5363"/>
                  </a:cubicBezTo>
                  <a:lnTo>
                    <a:pt x="32" y="12454"/>
                  </a:lnTo>
                  <a:cubicBezTo>
                    <a:pt x="9" y="12487"/>
                    <a:pt x="1" y="12528"/>
                    <a:pt x="8" y="12570"/>
                  </a:cubicBezTo>
                  <a:cubicBezTo>
                    <a:pt x="15" y="12611"/>
                    <a:pt x="38" y="12647"/>
                    <a:pt x="72" y="12670"/>
                  </a:cubicBezTo>
                  <a:lnTo>
                    <a:pt x="38142" y="39478"/>
                  </a:lnTo>
                  <a:cubicBezTo>
                    <a:pt x="38167" y="39498"/>
                    <a:pt x="38199" y="39506"/>
                    <a:pt x="38230" y="39506"/>
                  </a:cubicBezTo>
                  <a:lnTo>
                    <a:pt x="38259" y="39506"/>
                  </a:lnTo>
                  <a:cubicBezTo>
                    <a:pt x="38300" y="39499"/>
                    <a:pt x="38336" y="39476"/>
                    <a:pt x="38359" y="39442"/>
                  </a:cubicBezTo>
                  <a:lnTo>
                    <a:pt x="43351" y="32352"/>
                  </a:lnTo>
                  <a:cubicBezTo>
                    <a:pt x="43374" y="32318"/>
                    <a:pt x="43383" y="32276"/>
                    <a:pt x="43376" y="32235"/>
                  </a:cubicBezTo>
                  <a:cubicBezTo>
                    <a:pt x="43368" y="32195"/>
                    <a:pt x="43346" y="32159"/>
                    <a:pt x="43311" y="32135"/>
                  </a:cubicBezTo>
                  <a:lnTo>
                    <a:pt x="39965" y="29777"/>
                  </a:lnTo>
                  <a:cubicBezTo>
                    <a:pt x="42711" y="25619"/>
                    <a:pt x="43726" y="20636"/>
                    <a:pt x="42823" y="15723"/>
                  </a:cubicBezTo>
                  <a:cubicBezTo>
                    <a:pt x="41908" y="10755"/>
                    <a:pt x="39129" y="6414"/>
                    <a:pt x="34998" y="3505"/>
                  </a:cubicBezTo>
                  <a:cubicBezTo>
                    <a:pt x="31729" y="1204"/>
                    <a:pt x="27904" y="1"/>
                    <a:pt x="239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7" name="Google Shape;1665;p42">
              <a:extLst>
                <a:ext uri="{FF2B5EF4-FFF2-40B4-BE49-F238E27FC236}">
                  <a16:creationId xmlns:a16="http://schemas.microsoft.com/office/drawing/2014/main" id="{755BFA49-F693-42F1-81E7-5BDF76DC8674}"/>
                </a:ext>
              </a:extLst>
            </p:cNvPr>
            <p:cNvSpPr/>
            <p:nvPr/>
          </p:nvSpPr>
          <p:spPr>
            <a:xfrm>
              <a:off x="999988" y="3533870"/>
              <a:ext cx="738151" cy="530415"/>
            </a:xfrm>
            <a:custGeom>
              <a:avLst/>
              <a:gdLst/>
              <a:ahLst/>
              <a:cxnLst/>
              <a:rect l="l" t="t" r="r" b="b"/>
              <a:pathLst>
                <a:path w="38891" h="27946" extrusionOk="0">
                  <a:moveTo>
                    <a:pt x="778" y="1"/>
                  </a:moveTo>
                  <a:lnTo>
                    <a:pt x="0" y="1105"/>
                  </a:lnTo>
                  <a:lnTo>
                    <a:pt x="38113" y="27946"/>
                  </a:lnTo>
                  <a:lnTo>
                    <a:pt x="38890" y="26842"/>
                  </a:lnTo>
                  <a:lnTo>
                    <a:pt x="7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8" name="Google Shape;1666;p42">
              <a:extLst>
                <a:ext uri="{FF2B5EF4-FFF2-40B4-BE49-F238E27FC236}">
                  <a16:creationId xmlns:a16="http://schemas.microsoft.com/office/drawing/2014/main" id="{17A1DBF9-8BD1-4AC6-B0A4-940CA26B5F47}"/>
                </a:ext>
              </a:extLst>
            </p:cNvPr>
            <p:cNvSpPr/>
            <p:nvPr/>
          </p:nvSpPr>
          <p:spPr>
            <a:xfrm>
              <a:off x="1003328" y="3522027"/>
              <a:ext cx="31013" cy="40389"/>
            </a:xfrm>
            <a:custGeom>
              <a:avLst/>
              <a:gdLst/>
              <a:ahLst/>
              <a:cxnLst/>
              <a:rect l="l" t="t" r="r" b="b"/>
              <a:pathLst>
                <a:path w="1634" h="2128" extrusionOk="0">
                  <a:moveTo>
                    <a:pt x="1456" y="1"/>
                  </a:moveTo>
                  <a:cubicBezTo>
                    <a:pt x="1408" y="1"/>
                    <a:pt x="1359" y="23"/>
                    <a:pt x="1329" y="66"/>
                  </a:cubicBezTo>
                  <a:lnTo>
                    <a:pt x="50" y="1882"/>
                  </a:lnTo>
                  <a:cubicBezTo>
                    <a:pt x="0" y="1952"/>
                    <a:pt x="19" y="2049"/>
                    <a:pt x="87" y="2099"/>
                  </a:cubicBezTo>
                  <a:cubicBezTo>
                    <a:pt x="114" y="2119"/>
                    <a:pt x="147" y="2128"/>
                    <a:pt x="177" y="2128"/>
                  </a:cubicBezTo>
                  <a:cubicBezTo>
                    <a:pt x="226" y="2128"/>
                    <a:pt x="273" y="2105"/>
                    <a:pt x="304" y="2061"/>
                  </a:cubicBezTo>
                  <a:lnTo>
                    <a:pt x="1583" y="245"/>
                  </a:lnTo>
                  <a:cubicBezTo>
                    <a:pt x="1633"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9" name="Google Shape;1667;p42">
              <a:extLst>
                <a:ext uri="{FF2B5EF4-FFF2-40B4-BE49-F238E27FC236}">
                  <a16:creationId xmlns:a16="http://schemas.microsoft.com/office/drawing/2014/main" id="{E6A90441-E160-4B09-80BA-40CB8376D6D5}"/>
                </a:ext>
              </a:extLst>
            </p:cNvPr>
            <p:cNvSpPr/>
            <p:nvPr/>
          </p:nvSpPr>
          <p:spPr>
            <a:xfrm>
              <a:off x="1041399" y="3548825"/>
              <a:ext cx="30975" cy="40351"/>
            </a:xfrm>
            <a:custGeom>
              <a:avLst/>
              <a:gdLst/>
              <a:ahLst/>
              <a:cxnLst/>
              <a:rect l="l" t="t" r="r" b="b"/>
              <a:pathLst>
                <a:path w="1632" h="2126" extrusionOk="0">
                  <a:moveTo>
                    <a:pt x="1456" y="0"/>
                  </a:moveTo>
                  <a:cubicBezTo>
                    <a:pt x="1408" y="0"/>
                    <a:pt x="1360" y="23"/>
                    <a:pt x="1329" y="66"/>
                  </a:cubicBezTo>
                  <a:lnTo>
                    <a:pt x="50" y="1882"/>
                  </a:lnTo>
                  <a:cubicBezTo>
                    <a:pt x="0" y="1952"/>
                    <a:pt x="17" y="2047"/>
                    <a:pt x="87" y="2097"/>
                  </a:cubicBezTo>
                  <a:cubicBezTo>
                    <a:pt x="114" y="2117"/>
                    <a:pt x="146" y="2126"/>
                    <a:pt x="177" y="2126"/>
                  </a:cubicBezTo>
                  <a:cubicBezTo>
                    <a:pt x="224" y="2126"/>
                    <a:pt x="273" y="2105"/>
                    <a:pt x="303" y="2060"/>
                  </a:cubicBezTo>
                  <a:lnTo>
                    <a:pt x="1582" y="244"/>
                  </a:lnTo>
                  <a:cubicBezTo>
                    <a:pt x="1632" y="174"/>
                    <a:pt x="1615" y="77"/>
                    <a:pt x="1545" y="27"/>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0" name="Google Shape;1668;p42">
              <a:extLst>
                <a:ext uri="{FF2B5EF4-FFF2-40B4-BE49-F238E27FC236}">
                  <a16:creationId xmlns:a16="http://schemas.microsoft.com/office/drawing/2014/main" id="{D0C721DA-39CA-47ED-8AED-5356C1CFAD1A}"/>
                </a:ext>
              </a:extLst>
            </p:cNvPr>
            <p:cNvSpPr/>
            <p:nvPr/>
          </p:nvSpPr>
          <p:spPr>
            <a:xfrm>
              <a:off x="1016006" y="3544214"/>
              <a:ext cx="21656" cy="27103"/>
            </a:xfrm>
            <a:custGeom>
              <a:avLst/>
              <a:gdLst/>
              <a:ahLst/>
              <a:cxnLst/>
              <a:rect l="l" t="t" r="r" b="b"/>
              <a:pathLst>
                <a:path w="1141" h="1428" extrusionOk="0">
                  <a:moveTo>
                    <a:pt x="966" y="0"/>
                  </a:moveTo>
                  <a:cubicBezTo>
                    <a:pt x="917" y="0"/>
                    <a:pt x="869" y="23"/>
                    <a:pt x="838" y="66"/>
                  </a:cubicBezTo>
                  <a:lnTo>
                    <a:pt x="51" y="1183"/>
                  </a:lnTo>
                  <a:cubicBezTo>
                    <a:pt x="1" y="1253"/>
                    <a:pt x="18" y="1350"/>
                    <a:pt x="88" y="1399"/>
                  </a:cubicBezTo>
                  <a:cubicBezTo>
                    <a:pt x="115" y="1419"/>
                    <a:pt x="147" y="1427"/>
                    <a:pt x="177" y="1427"/>
                  </a:cubicBezTo>
                  <a:cubicBezTo>
                    <a:pt x="227" y="1427"/>
                    <a:pt x="274" y="1404"/>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1" name="Google Shape;1669;p42">
              <a:extLst>
                <a:ext uri="{FF2B5EF4-FFF2-40B4-BE49-F238E27FC236}">
                  <a16:creationId xmlns:a16="http://schemas.microsoft.com/office/drawing/2014/main" id="{78282EB3-45C9-42CF-9669-D896915C5536}"/>
                </a:ext>
              </a:extLst>
            </p:cNvPr>
            <p:cNvSpPr/>
            <p:nvPr/>
          </p:nvSpPr>
          <p:spPr>
            <a:xfrm>
              <a:off x="1027583" y="3552374"/>
              <a:ext cx="21694" cy="27122"/>
            </a:xfrm>
            <a:custGeom>
              <a:avLst/>
              <a:gdLst/>
              <a:ahLst/>
              <a:cxnLst/>
              <a:rect l="l" t="t" r="r" b="b"/>
              <a:pathLst>
                <a:path w="1143" h="1429" extrusionOk="0">
                  <a:moveTo>
                    <a:pt x="966" y="1"/>
                  </a:moveTo>
                  <a:cubicBezTo>
                    <a:pt x="917" y="1"/>
                    <a:pt x="869" y="23"/>
                    <a:pt x="838" y="66"/>
                  </a:cubicBezTo>
                  <a:lnTo>
                    <a:pt x="51" y="1183"/>
                  </a:lnTo>
                  <a:cubicBezTo>
                    <a:pt x="1" y="1253"/>
                    <a:pt x="19" y="1350"/>
                    <a:pt x="88" y="1400"/>
                  </a:cubicBezTo>
                  <a:cubicBezTo>
                    <a:pt x="115" y="1420"/>
                    <a:pt x="148" y="1429"/>
                    <a:pt x="178" y="1429"/>
                  </a:cubicBezTo>
                  <a:cubicBezTo>
                    <a:pt x="227" y="1429"/>
                    <a:pt x="274" y="1406"/>
                    <a:pt x="305" y="1362"/>
                  </a:cubicBezTo>
                  <a:lnTo>
                    <a:pt x="1093" y="244"/>
                  </a:lnTo>
                  <a:cubicBezTo>
                    <a:pt x="1143" y="174"/>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2" name="Google Shape;1670;p42">
              <a:extLst>
                <a:ext uri="{FF2B5EF4-FFF2-40B4-BE49-F238E27FC236}">
                  <a16:creationId xmlns:a16="http://schemas.microsoft.com/office/drawing/2014/main" id="{C64F653F-358A-464C-9044-57EB7B412717}"/>
                </a:ext>
              </a:extLst>
            </p:cNvPr>
            <p:cNvSpPr/>
            <p:nvPr/>
          </p:nvSpPr>
          <p:spPr>
            <a:xfrm>
              <a:off x="1078863" y="3575263"/>
              <a:ext cx="31013" cy="40370"/>
            </a:xfrm>
            <a:custGeom>
              <a:avLst/>
              <a:gdLst/>
              <a:ahLst/>
              <a:cxnLst/>
              <a:rect l="l" t="t" r="r" b="b"/>
              <a:pathLst>
                <a:path w="1634" h="2127" extrusionOk="0">
                  <a:moveTo>
                    <a:pt x="1458" y="0"/>
                  </a:moveTo>
                  <a:cubicBezTo>
                    <a:pt x="1409" y="0"/>
                    <a:pt x="1360" y="23"/>
                    <a:pt x="1330" y="66"/>
                  </a:cubicBezTo>
                  <a:lnTo>
                    <a:pt x="51" y="1882"/>
                  </a:lnTo>
                  <a:cubicBezTo>
                    <a:pt x="1" y="1952"/>
                    <a:pt x="19" y="2047"/>
                    <a:pt x="89" y="2097"/>
                  </a:cubicBezTo>
                  <a:cubicBezTo>
                    <a:pt x="115" y="2117"/>
                    <a:pt x="148" y="2126"/>
                    <a:pt x="178" y="2126"/>
                  </a:cubicBezTo>
                  <a:cubicBezTo>
                    <a:pt x="227" y="2126"/>
                    <a:pt x="275" y="2103"/>
                    <a:pt x="305" y="2060"/>
                  </a:cubicBezTo>
                  <a:lnTo>
                    <a:pt x="1584" y="244"/>
                  </a:lnTo>
                  <a:cubicBezTo>
                    <a:pt x="1634" y="174"/>
                    <a:pt x="1615" y="77"/>
                    <a:pt x="1547" y="27"/>
                  </a:cubicBezTo>
                  <a:cubicBezTo>
                    <a:pt x="1520" y="9"/>
                    <a:pt x="1489" y="0"/>
                    <a:pt x="1458"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3" name="Google Shape;1671;p42">
              <a:extLst>
                <a:ext uri="{FF2B5EF4-FFF2-40B4-BE49-F238E27FC236}">
                  <a16:creationId xmlns:a16="http://schemas.microsoft.com/office/drawing/2014/main" id="{CC6F0216-2DB7-4E9C-8044-23FE4CE3E69C}"/>
                </a:ext>
              </a:extLst>
            </p:cNvPr>
            <p:cNvSpPr/>
            <p:nvPr/>
          </p:nvSpPr>
          <p:spPr>
            <a:xfrm>
              <a:off x="1053508" y="3570632"/>
              <a:ext cx="21694" cy="27122"/>
            </a:xfrm>
            <a:custGeom>
              <a:avLst/>
              <a:gdLst/>
              <a:ahLst/>
              <a:cxnLst/>
              <a:rect l="l" t="t" r="r" b="b"/>
              <a:pathLst>
                <a:path w="1143" h="1429" extrusionOk="0">
                  <a:moveTo>
                    <a:pt x="966" y="1"/>
                  </a:moveTo>
                  <a:cubicBezTo>
                    <a:pt x="918" y="1"/>
                    <a:pt x="870" y="23"/>
                    <a:pt x="840" y="67"/>
                  </a:cubicBezTo>
                  <a:lnTo>
                    <a:pt x="51" y="1184"/>
                  </a:lnTo>
                  <a:cubicBezTo>
                    <a:pt x="1" y="1254"/>
                    <a:pt x="19" y="1351"/>
                    <a:pt x="89" y="1400"/>
                  </a:cubicBezTo>
                  <a:cubicBezTo>
                    <a:pt x="115" y="1420"/>
                    <a:pt x="148" y="1428"/>
                    <a:pt x="178" y="1428"/>
                  </a:cubicBezTo>
                  <a:cubicBezTo>
                    <a:pt x="227" y="1428"/>
                    <a:pt x="275" y="1406"/>
                    <a:pt x="305" y="1363"/>
                  </a:cubicBezTo>
                  <a:lnTo>
                    <a:pt x="1092" y="245"/>
                  </a:lnTo>
                  <a:cubicBezTo>
                    <a:pt x="1142"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4" name="Google Shape;1672;p42">
              <a:extLst>
                <a:ext uri="{FF2B5EF4-FFF2-40B4-BE49-F238E27FC236}">
                  <a16:creationId xmlns:a16="http://schemas.microsoft.com/office/drawing/2014/main" id="{7A37A4EF-7A8E-4C05-B958-1431ED983FBC}"/>
                </a:ext>
              </a:extLst>
            </p:cNvPr>
            <p:cNvSpPr/>
            <p:nvPr/>
          </p:nvSpPr>
          <p:spPr>
            <a:xfrm>
              <a:off x="1065085" y="3578774"/>
              <a:ext cx="21675" cy="27122"/>
            </a:xfrm>
            <a:custGeom>
              <a:avLst/>
              <a:gdLst/>
              <a:ahLst/>
              <a:cxnLst/>
              <a:rect l="l" t="t" r="r" b="b"/>
              <a:pathLst>
                <a:path w="1142" h="1429" extrusionOk="0">
                  <a:moveTo>
                    <a:pt x="966" y="1"/>
                  </a:moveTo>
                  <a:cubicBezTo>
                    <a:pt x="917" y="1"/>
                    <a:pt x="869" y="23"/>
                    <a:pt x="838" y="66"/>
                  </a:cubicBezTo>
                  <a:lnTo>
                    <a:pt x="51" y="1184"/>
                  </a:lnTo>
                  <a:cubicBezTo>
                    <a:pt x="1" y="1254"/>
                    <a:pt x="18" y="1351"/>
                    <a:pt x="88" y="1400"/>
                  </a:cubicBezTo>
                  <a:cubicBezTo>
                    <a:pt x="115" y="1420"/>
                    <a:pt x="147" y="1428"/>
                    <a:pt x="177" y="1428"/>
                  </a:cubicBezTo>
                  <a:cubicBezTo>
                    <a:pt x="225" y="1428"/>
                    <a:pt x="274" y="1405"/>
                    <a:pt x="304" y="1362"/>
                  </a:cubicBezTo>
                  <a:lnTo>
                    <a:pt x="1091" y="245"/>
                  </a:lnTo>
                  <a:cubicBezTo>
                    <a:pt x="1141" y="175"/>
                    <a:pt x="1124" y="78"/>
                    <a:pt x="1054" y="28"/>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5" name="Google Shape;1673;p42">
              <a:extLst>
                <a:ext uri="{FF2B5EF4-FFF2-40B4-BE49-F238E27FC236}">
                  <a16:creationId xmlns:a16="http://schemas.microsoft.com/office/drawing/2014/main" id="{407D155B-9C2A-43CB-AC4C-FA45DA23FC19}"/>
                </a:ext>
              </a:extLst>
            </p:cNvPr>
            <p:cNvSpPr/>
            <p:nvPr/>
          </p:nvSpPr>
          <p:spPr>
            <a:xfrm>
              <a:off x="1116404" y="3601662"/>
              <a:ext cx="31013" cy="40370"/>
            </a:xfrm>
            <a:custGeom>
              <a:avLst/>
              <a:gdLst/>
              <a:ahLst/>
              <a:cxnLst/>
              <a:rect l="l" t="t" r="r" b="b"/>
              <a:pathLst>
                <a:path w="1634" h="2127" extrusionOk="0">
                  <a:moveTo>
                    <a:pt x="1457" y="0"/>
                  </a:moveTo>
                  <a:cubicBezTo>
                    <a:pt x="1408" y="0"/>
                    <a:pt x="1360" y="23"/>
                    <a:pt x="1329" y="65"/>
                  </a:cubicBezTo>
                  <a:lnTo>
                    <a:pt x="50" y="1882"/>
                  </a:lnTo>
                  <a:cubicBezTo>
                    <a:pt x="0" y="1951"/>
                    <a:pt x="19" y="2048"/>
                    <a:pt x="87" y="2098"/>
                  </a:cubicBezTo>
                  <a:cubicBezTo>
                    <a:pt x="115" y="2118"/>
                    <a:pt x="147" y="2127"/>
                    <a:pt x="177" y="2127"/>
                  </a:cubicBezTo>
                  <a:cubicBezTo>
                    <a:pt x="226" y="2127"/>
                    <a:pt x="273" y="2104"/>
                    <a:pt x="305" y="2061"/>
                  </a:cubicBezTo>
                  <a:lnTo>
                    <a:pt x="1583" y="244"/>
                  </a:lnTo>
                  <a:cubicBezTo>
                    <a:pt x="1633" y="175"/>
                    <a:pt x="1615" y="78"/>
                    <a:pt x="1545" y="28"/>
                  </a:cubicBezTo>
                  <a:cubicBezTo>
                    <a:pt x="1518"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6" name="Google Shape;1674;p42">
              <a:extLst>
                <a:ext uri="{FF2B5EF4-FFF2-40B4-BE49-F238E27FC236}">
                  <a16:creationId xmlns:a16="http://schemas.microsoft.com/office/drawing/2014/main" id="{0943A48C-6896-4138-97E3-466EB3667298}"/>
                </a:ext>
              </a:extLst>
            </p:cNvPr>
            <p:cNvSpPr/>
            <p:nvPr/>
          </p:nvSpPr>
          <p:spPr>
            <a:xfrm>
              <a:off x="1091010" y="3597051"/>
              <a:ext cx="21694" cy="27122"/>
            </a:xfrm>
            <a:custGeom>
              <a:avLst/>
              <a:gdLst/>
              <a:ahLst/>
              <a:cxnLst/>
              <a:rect l="l" t="t" r="r" b="b"/>
              <a:pathLst>
                <a:path w="1143" h="1429" extrusionOk="0">
                  <a:moveTo>
                    <a:pt x="966" y="1"/>
                  </a:moveTo>
                  <a:cubicBezTo>
                    <a:pt x="918" y="1"/>
                    <a:pt x="869" y="23"/>
                    <a:pt x="838" y="66"/>
                  </a:cubicBezTo>
                  <a:lnTo>
                    <a:pt x="51" y="1184"/>
                  </a:lnTo>
                  <a:cubicBezTo>
                    <a:pt x="1" y="1254"/>
                    <a:pt x="18" y="1350"/>
                    <a:pt x="88" y="1400"/>
                  </a:cubicBezTo>
                  <a:cubicBezTo>
                    <a:pt x="115" y="1420"/>
                    <a:pt x="147" y="1428"/>
                    <a:pt x="178" y="1428"/>
                  </a:cubicBezTo>
                  <a:cubicBezTo>
                    <a:pt x="225" y="1428"/>
                    <a:pt x="274" y="1405"/>
                    <a:pt x="304" y="1362"/>
                  </a:cubicBezTo>
                  <a:lnTo>
                    <a:pt x="1093" y="245"/>
                  </a:lnTo>
                  <a:cubicBezTo>
                    <a:pt x="1143" y="175"/>
                    <a:pt x="1124" y="78"/>
                    <a:pt x="1054"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7" name="Google Shape;1675;p42">
              <a:extLst>
                <a:ext uri="{FF2B5EF4-FFF2-40B4-BE49-F238E27FC236}">
                  <a16:creationId xmlns:a16="http://schemas.microsoft.com/office/drawing/2014/main" id="{3393D33A-BD66-4F81-8A13-A39778A57D10}"/>
                </a:ext>
              </a:extLst>
            </p:cNvPr>
            <p:cNvSpPr/>
            <p:nvPr/>
          </p:nvSpPr>
          <p:spPr>
            <a:xfrm>
              <a:off x="1102606" y="3605192"/>
              <a:ext cx="21675" cy="27103"/>
            </a:xfrm>
            <a:custGeom>
              <a:avLst/>
              <a:gdLst/>
              <a:ahLst/>
              <a:cxnLst/>
              <a:rect l="l" t="t" r="r" b="b"/>
              <a:pathLst>
                <a:path w="1142" h="1428" extrusionOk="0">
                  <a:moveTo>
                    <a:pt x="966" y="1"/>
                  </a:moveTo>
                  <a:cubicBezTo>
                    <a:pt x="918" y="1"/>
                    <a:pt x="869" y="23"/>
                    <a:pt x="839" y="66"/>
                  </a:cubicBezTo>
                  <a:lnTo>
                    <a:pt x="50" y="1183"/>
                  </a:lnTo>
                  <a:cubicBezTo>
                    <a:pt x="0" y="1253"/>
                    <a:pt x="19" y="1349"/>
                    <a:pt x="89" y="1399"/>
                  </a:cubicBezTo>
                  <a:cubicBezTo>
                    <a:pt x="114" y="1419"/>
                    <a:pt x="147" y="1428"/>
                    <a:pt x="177" y="1428"/>
                  </a:cubicBezTo>
                  <a:cubicBezTo>
                    <a:pt x="226" y="1428"/>
                    <a:pt x="274" y="1405"/>
                    <a:pt x="304" y="1362"/>
                  </a:cubicBezTo>
                  <a:lnTo>
                    <a:pt x="1092" y="245"/>
                  </a:lnTo>
                  <a:cubicBezTo>
                    <a:pt x="1142" y="175"/>
                    <a:pt x="1125" y="78"/>
                    <a:pt x="1055" y="28"/>
                  </a:cubicBezTo>
                  <a:cubicBezTo>
                    <a:pt x="1028" y="9"/>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8" name="Google Shape;1676;p42">
              <a:extLst>
                <a:ext uri="{FF2B5EF4-FFF2-40B4-BE49-F238E27FC236}">
                  <a16:creationId xmlns:a16="http://schemas.microsoft.com/office/drawing/2014/main" id="{08B49956-C659-451A-AAF0-8BEEF67FACE4}"/>
                </a:ext>
              </a:extLst>
            </p:cNvPr>
            <p:cNvSpPr/>
            <p:nvPr/>
          </p:nvSpPr>
          <p:spPr>
            <a:xfrm>
              <a:off x="1153906" y="3628062"/>
              <a:ext cx="30994" cy="40389"/>
            </a:xfrm>
            <a:custGeom>
              <a:avLst/>
              <a:gdLst/>
              <a:ahLst/>
              <a:cxnLst/>
              <a:rect l="l" t="t" r="r" b="b"/>
              <a:pathLst>
                <a:path w="1633" h="2128" extrusionOk="0">
                  <a:moveTo>
                    <a:pt x="1456" y="0"/>
                  </a:moveTo>
                  <a:cubicBezTo>
                    <a:pt x="1407" y="0"/>
                    <a:pt x="1360" y="23"/>
                    <a:pt x="1329" y="66"/>
                  </a:cubicBezTo>
                  <a:lnTo>
                    <a:pt x="50" y="1882"/>
                  </a:lnTo>
                  <a:cubicBezTo>
                    <a:pt x="0" y="1952"/>
                    <a:pt x="18" y="2049"/>
                    <a:pt x="88" y="2099"/>
                  </a:cubicBezTo>
                  <a:cubicBezTo>
                    <a:pt x="115" y="2117"/>
                    <a:pt x="146" y="2127"/>
                    <a:pt x="176" y="2127"/>
                  </a:cubicBezTo>
                  <a:cubicBezTo>
                    <a:pt x="225" y="2127"/>
                    <a:pt x="273" y="2105"/>
                    <a:pt x="303" y="2060"/>
                  </a:cubicBezTo>
                  <a:lnTo>
                    <a:pt x="1582" y="244"/>
                  </a:lnTo>
                  <a:cubicBezTo>
                    <a:pt x="1632" y="174"/>
                    <a:pt x="1615" y="78"/>
                    <a:pt x="1545" y="28"/>
                  </a:cubicBezTo>
                  <a:cubicBezTo>
                    <a:pt x="1518" y="10"/>
                    <a:pt x="1486"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9" name="Google Shape;1677;p42">
              <a:extLst>
                <a:ext uri="{FF2B5EF4-FFF2-40B4-BE49-F238E27FC236}">
                  <a16:creationId xmlns:a16="http://schemas.microsoft.com/office/drawing/2014/main" id="{63ED3A2E-8E37-4454-A179-B1A0A66796EA}"/>
                </a:ext>
              </a:extLst>
            </p:cNvPr>
            <p:cNvSpPr/>
            <p:nvPr/>
          </p:nvSpPr>
          <p:spPr>
            <a:xfrm>
              <a:off x="1128493" y="3623450"/>
              <a:ext cx="21694" cy="27122"/>
            </a:xfrm>
            <a:custGeom>
              <a:avLst/>
              <a:gdLst/>
              <a:ahLst/>
              <a:cxnLst/>
              <a:rect l="l" t="t" r="r" b="b"/>
              <a:pathLst>
                <a:path w="1143" h="1429" extrusionOk="0">
                  <a:moveTo>
                    <a:pt x="967" y="1"/>
                  </a:moveTo>
                  <a:cubicBezTo>
                    <a:pt x="918" y="1"/>
                    <a:pt x="870" y="24"/>
                    <a:pt x="839" y="66"/>
                  </a:cubicBezTo>
                  <a:lnTo>
                    <a:pt x="51" y="1184"/>
                  </a:lnTo>
                  <a:cubicBezTo>
                    <a:pt x="1" y="1253"/>
                    <a:pt x="19" y="1350"/>
                    <a:pt x="89" y="1400"/>
                  </a:cubicBezTo>
                  <a:cubicBezTo>
                    <a:pt x="115" y="1420"/>
                    <a:pt x="148" y="1429"/>
                    <a:pt x="178" y="1429"/>
                  </a:cubicBezTo>
                  <a:cubicBezTo>
                    <a:pt x="228" y="1429"/>
                    <a:pt x="276" y="1406"/>
                    <a:pt x="305" y="1363"/>
                  </a:cubicBezTo>
                  <a:lnTo>
                    <a:pt x="1092" y="244"/>
                  </a:lnTo>
                  <a:cubicBezTo>
                    <a:pt x="1142" y="176"/>
                    <a:pt x="1125" y="79"/>
                    <a:pt x="1055" y="29"/>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0" name="Google Shape;1678;p42">
              <a:extLst>
                <a:ext uri="{FF2B5EF4-FFF2-40B4-BE49-F238E27FC236}">
                  <a16:creationId xmlns:a16="http://schemas.microsoft.com/office/drawing/2014/main" id="{2EB47853-1F9E-421E-80A6-F810B54B559B}"/>
                </a:ext>
              </a:extLst>
            </p:cNvPr>
            <p:cNvSpPr/>
            <p:nvPr/>
          </p:nvSpPr>
          <p:spPr>
            <a:xfrm>
              <a:off x="1140108" y="3631573"/>
              <a:ext cx="21675" cy="27141"/>
            </a:xfrm>
            <a:custGeom>
              <a:avLst/>
              <a:gdLst/>
              <a:ahLst/>
              <a:cxnLst/>
              <a:rect l="l" t="t" r="r" b="b"/>
              <a:pathLst>
                <a:path w="1142" h="1430" extrusionOk="0">
                  <a:moveTo>
                    <a:pt x="964" y="1"/>
                  </a:moveTo>
                  <a:cubicBezTo>
                    <a:pt x="915" y="1"/>
                    <a:pt x="868" y="23"/>
                    <a:pt x="837" y="66"/>
                  </a:cubicBezTo>
                  <a:lnTo>
                    <a:pt x="50" y="1185"/>
                  </a:lnTo>
                  <a:cubicBezTo>
                    <a:pt x="0" y="1254"/>
                    <a:pt x="17" y="1351"/>
                    <a:pt x="87" y="1401"/>
                  </a:cubicBezTo>
                  <a:cubicBezTo>
                    <a:pt x="114" y="1421"/>
                    <a:pt x="146" y="1429"/>
                    <a:pt x="177" y="1429"/>
                  </a:cubicBezTo>
                  <a:cubicBezTo>
                    <a:pt x="224" y="1429"/>
                    <a:pt x="273" y="1408"/>
                    <a:pt x="303" y="1364"/>
                  </a:cubicBezTo>
                  <a:lnTo>
                    <a:pt x="1092" y="245"/>
                  </a:lnTo>
                  <a:cubicBezTo>
                    <a:pt x="1142" y="176"/>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1" name="Google Shape;1679;p42">
              <a:extLst>
                <a:ext uri="{FF2B5EF4-FFF2-40B4-BE49-F238E27FC236}">
                  <a16:creationId xmlns:a16="http://schemas.microsoft.com/office/drawing/2014/main" id="{0BA79E3E-40CE-4504-80BA-3B8EA606C2F0}"/>
                </a:ext>
              </a:extLst>
            </p:cNvPr>
            <p:cNvSpPr/>
            <p:nvPr/>
          </p:nvSpPr>
          <p:spPr>
            <a:xfrm>
              <a:off x="1191389" y="3654499"/>
              <a:ext cx="31013" cy="40370"/>
            </a:xfrm>
            <a:custGeom>
              <a:avLst/>
              <a:gdLst/>
              <a:ahLst/>
              <a:cxnLst/>
              <a:rect l="l" t="t" r="r" b="b"/>
              <a:pathLst>
                <a:path w="1634" h="2127" extrusionOk="0">
                  <a:moveTo>
                    <a:pt x="1457" y="1"/>
                  </a:moveTo>
                  <a:cubicBezTo>
                    <a:pt x="1408" y="1"/>
                    <a:pt x="1360" y="24"/>
                    <a:pt x="1329" y="66"/>
                  </a:cubicBezTo>
                  <a:lnTo>
                    <a:pt x="50" y="1880"/>
                  </a:lnTo>
                  <a:cubicBezTo>
                    <a:pt x="0" y="1950"/>
                    <a:pt x="19" y="2047"/>
                    <a:pt x="87" y="2098"/>
                  </a:cubicBezTo>
                  <a:cubicBezTo>
                    <a:pt x="114" y="2116"/>
                    <a:pt x="147" y="2126"/>
                    <a:pt x="177" y="2126"/>
                  </a:cubicBezTo>
                  <a:cubicBezTo>
                    <a:pt x="226" y="2126"/>
                    <a:pt x="273" y="2102"/>
                    <a:pt x="304" y="2059"/>
                  </a:cubicBezTo>
                  <a:lnTo>
                    <a:pt x="1583" y="244"/>
                  </a:lnTo>
                  <a:cubicBezTo>
                    <a:pt x="1633" y="176"/>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2" name="Google Shape;1680;p42">
              <a:extLst>
                <a:ext uri="{FF2B5EF4-FFF2-40B4-BE49-F238E27FC236}">
                  <a16:creationId xmlns:a16="http://schemas.microsoft.com/office/drawing/2014/main" id="{32B66788-E6E7-4290-B7A6-6D581FC21644}"/>
                </a:ext>
              </a:extLst>
            </p:cNvPr>
            <p:cNvSpPr/>
            <p:nvPr/>
          </p:nvSpPr>
          <p:spPr>
            <a:xfrm>
              <a:off x="1166033" y="3649869"/>
              <a:ext cx="21675" cy="27122"/>
            </a:xfrm>
            <a:custGeom>
              <a:avLst/>
              <a:gdLst/>
              <a:ahLst/>
              <a:cxnLst/>
              <a:rect l="l" t="t" r="r" b="b"/>
              <a:pathLst>
                <a:path w="1142" h="1429" extrusionOk="0">
                  <a:moveTo>
                    <a:pt x="965" y="0"/>
                  </a:moveTo>
                  <a:cubicBezTo>
                    <a:pt x="916" y="0"/>
                    <a:pt x="868" y="23"/>
                    <a:pt x="837" y="65"/>
                  </a:cubicBezTo>
                  <a:lnTo>
                    <a:pt x="50" y="1183"/>
                  </a:lnTo>
                  <a:cubicBezTo>
                    <a:pt x="0" y="1253"/>
                    <a:pt x="19" y="1350"/>
                    <a:pt x="87" y="1400"/>
                  </a:cubicBezTo>
                  <a:cubicBezTo>
                    <a:pt x="114" y="1420"/>
                    <a:pt x="147" y="1428"/>
                    <a:pt x="177" y="1428"/>
                  </a:cubicBezTo>
                  <a:cubicBezTo>
                    <a:pt x="226" y="1428"/>
                    <a:pt x="273" y="1406"/>
                    <a:pt x="304" y="1361"/>
                  </a:cubicBezTo>
                  <a:lnTo>
                    <a:pt x="1092" y="244"/>
                  </a:lnTo>
                  <a:cubicBezTo>
                    <a:pt x="1142" y="174"/>
                    <a:pt x="1123" y="78"/>
                    <a:pt x="1055"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3" name="Google Shape;1681;p42">
              <a:extLst>
                <a:ext uri="{FF2B5EF4-FFF2-40B4-BE49-F238E27FC236}">
                  <a16:creationId xmlns:a16="http://schemas.microsoft.com/office/drawing/2014/main" id="{A8C220F5-1FF2-4423-BB19-5809B85BE0B5}"/>
                </a:ext>
              </a:extLst>
            </p:cNvPr>
            <p:cNvSpPr/>
            <p:nvPr/>
          </p:nvSpPr>
          <p:spPr>
            <a:xfrm>
              <a:off x="1177629" y="3658029"/>
              <a:ext cx="21656" cy="27122"/>
            </a:xfrm>
            <a:custGeom>
              <a:avLst/>
              <a:gdLst/>
              <a:ahLst/>
              <a:cxnLst/>
              <a:rect l="l" t="t" r="r" b="b"/>
              <a:pathLst>
                <a:path w="1141" h="1429" extrusionOk="0">
                  <a:moveTo>
                    <a:pt x="965" y="1"/>
                  </a:moveTo>
                  <a:cubicBezTo>
                    <a:pt x="917" y="1"/>
                    <a:pt x="869" y="23"/>
                    <a:pt x="838" y="65"/>
                  </a:cubicBezTo>
                  <a:lnTo>
                    <a:pt x="51" y="1184"/>
                  </a:lnTo>
                  <a:cubicBezTo>
                    <a:pt x="1" y="1253"/>
                    <a:pt x="18" y="1350"/>
                    <a:pt x="88" y="1400"/>
                  </a:cubicBezTo>
                  <a:cubicBezTo>
                    <a:pt x="115" y="1420"/>
                    <a:pt x="146" y="1429"/>
                    <a:pt x="176" y="1429"/>
                  </a:cubicBezTo>
                  <a:cubicBezTo>
                    <a:pt x="225" y="1429"/>
                    <a:pt x="274" y="1406"/>
                    <a:pt x="304" y="1363"/>
                  </a:cubicBezTo>
                  <a:lnTo>
                    <a:pt x="1091" y="244"/>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4" name="Google Shape;1682;p42">
              <a:extLst>
                <a:ext uri="{FF2B5EF4-FFF2-40B4-BE49-F238E27FC236}">
                  <a16:creationId xmlns:a16="http://schemas.microsoft.com/office/drawing/2014/main" id="{03CD841E-4D29-4765-97F9-3EA7A3557C76}"/>
                </a:ext>
              </a:extLst>
            </p:cNvPr>
            <p:cNvSpPr/>
            <p:nvPr/>
          </p:nvSpPr>
          <p:spPr>
            <a:xfrm>
              <a:off x="1228910" y="3680918"/>
              <a:ext cx="30994" cy="40332"/>
            </a:xfrm>
            <a:custGeom>
              <a:avLst/>
              <a:gdLst/>
              <a:ahLst/>
              <a:cxnLst/>
              <a:rect l="l" t="t" r="r" b="b"/>
              <a:pathLst>
                <a:path w="1633" h="2125" extrusionOk="0">
                  <a:moveTo>
                    <a:pt x="1456" y="0"/>
                  </a:moveTo>
                  <a:cubicBezTo>
                    <a:pt x="1407" y="0"/>
                    <a:pt x="1360" y="23"/>
                    <a:pt x="1329" y="65"/>
                  </a:cubicBezTo>
                  <a:lnTo>
                    <a:pt x="51" y="1880"/>
                  </a:lnTo>
                  <a:cubicBezTo>
                    <a:pt x="1" y="1950"/>
                    <a:pt x="18" y="2046"/>
                    <a:pt x="88" y="2096"/>
                  </a:cubicBezTo>
                  <a:cubicBezTo>
                    <a:pt x="115" y="2116"/>
                    <a:pt x="146" y="2124"/>
                    <a:pt x="178" y="2124"/>
                  </a:cubicBezTo>
                  <a:cubicBezTo>
                    <a:pt x="225" y="2124"/>
                    <a:pt x="273" y="2101"/>
                    <a:pt x="303" y="2059"/>
                  </a:cubicBezTo>
                  <a:lnTo>
                    <a:pt x="1582" y="244"/>
                  </a:lnTo>
                  <a:cubicBezTo>
                    <a:pt x="1632" y="174"/>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5" name="Google Shape;1683;p42">
              <a:extLst>
                <a:ext uri="{FF2B5EF4-FFF2-40B4-BE49-F238E27FC236}">
                  <a16:creationId xmlns:a16="http://schemas.microsoft.com/office/drawing/2014/main" id="{984BC62B-5803-46F1-838D-523F6BE393AA}"/>
                </a:ext>
              </a:extLst>
            </p:cNvPr>
            <p:cNvSpPr/>
            <p:nvPr/>
          </p:nvSpPr>
          <p:spPr>
            <a:xfrm>
              <a:off x="1203535" y="3676268"/>
              <a:ext cx="21656" cy="27141"/>
            </a:xfrm>
            <a:custGeom>
              <a:avLst/>
              <a:gdLst/>
              <a:ahLst/>
              <a:cxnLst/>
              <a:rect l="l" t="t" r="r" b="b"/>
              <a:pathLst>
                <a:path w="1141" h="1430" extrusionOk="0">
                  <a:moveTo>
                    <a:pt x="965" y="0"/>
                  </a:moveTo>
                  <a:cubicBezTo>
                    <a:pt x="916" y="0"/>
                    <a:pt x="868" y="23"/>
                    <a:pt x="837" y="66"/>
                  </a:cubicBezTo>
                  <a:lnTo>
                    <a:pt x="49" y="1183"/>
                  </a:lnTo>
                  <a:cubicBezTo>
                    <a:pt x="0" y="1253"/>
                    <a:pt x="17" y="1351"/>
                    <a:pt x="87" y="1399"/>
                  </a:cubicBezTo>
                  <a:cubicBezTo>
                    <a:pt x="114" y="1419"/>
                    <a:pt x="146" y="1429"/>
                    <a:pt x="176" y="1429"/>
                  </a:cubicBezTo>
                  <a:cubicBezTo>
                    <a:pt x="224" y="1429"/>
                    <a:pt x="273" y="1405"/>
                    <a:pt x="303" y="1362"/>
                  </a:cubicBezTo>
                  <a:lnTo>
                    <a:pt x="1090" y="245"/>
                  </a:lnTo>
                  <a:cubicBezTo>
                    <a:pt x="1140" y="175"/>
                    <a:pt x="1123" y="77"/>
                    <a:pt x="1053" y="27"/>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6" name="Google Shape;1684;p42">
              <a:extLst>
                <a:ext uri="{FF2B5EF4-FFF2-40B4-BE49-F238E27FC236}">
                  <a16:creationId xmlns:a16="http://schemas.microsoft.com/office/drawing/2014/main" id="{708F36C0-50DD-4917-814E-62F42B08351D}"/>
                </a:ext>
              </a:extLst>
            </p:cNvPr>
            <p:cNvSpPr/>
            <p:nvPr/>
          </p:nvSpPr>
          <p:spPr>
            <a:xfrm>
              <a:off x="1215112" y="3684429"/>
              <a:ext cx="21675" cy="27141"/>
            </a:xfrm>
            <a:custGeom>
              <a:avLst/>
              <a:gdLst/>
              <a:ahLst/>
              <a:cxnLst/>
              <a:rect l="l" t="t" r="r" b="b"/>
              <a:pathLst>
                <a:path w="1142" h="1430" extrusionOk="0">
                  <a:moveTo>
                    <a:pt x="965" y="1"/>
                  </a:moveTo>
                  <a:cubicBezTo>
                    <a:pt x="916" y="1"/>
                    <a:pt x="868" y="23"/>
                    <a:pt x="838" y="66"/>
                  </a:cubicBezTo>
                  <a:lnTo>
                    <a:pt x="50" y="1183"/>
                  </a:lnTo>
                  <a:cubicBezTo>
                    <a:pt x="0" y="1253"/>
                    <a:pt x="19" y="1351"/>
                    <a:pt x="87" y="1401"/>
                  </a:cubicBezTo>
                  <a:cubicBezTo>
                    <a:pt x="115" y="1421"/>
                    <a:pt x="147" y="1429"/>
                    <a:pt x="177" y="1429"/>
                  </a:cubicBezTo>
                  <a:cubicBezTo>
                    <a:pt x="226" y="1429"/>
                    <a:pt x="273" y="1406"/>
                    <a:pt x="305" y="1362"/>
                  </a:cubicBezTo>
                  <a:lnTo>
                    <a:pt x="1092" y="245"/>
                  </a:lnTo>
                  <a:cubicBezTo>
                    <a:pt x="1142" y="175"/>
                    <a:pt x="1123"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7" name="Google Shape;1685;p42">
              <a:extLst>
                <a:ext uri="{FF2B5EF4-FFF2-40B4-BE49-F238E27FC236}">
                  <a16:creationId xmlns:a16="http://schemas.microsoft.com/office/drawing/2014/main" id="{4F02A0AA-6BEA-42E8-81E4-2DB94F4D202E}"/>
                </a:ext>
              </a:extLst>
            </p:cNvPr>
            <p:cNvSpPr/>
            <p:nvPr/>
          </p:nvSpPr>
          <p:spPr>
            <a:xfrm>
              <a:off x="1266393" y="3707279"/>
              <a:ext cx="31013" cy="40370"/>
            </a:xfrm>
            <a:custGeom>
              <a:avLst/>
              <a:gdLst/>
              <a:ahLst/>
              <a:cxnLst/>
              <a:rect l="l" t="t" r="r" b="b"/>
              <a:pathLst>
                <a:path w="1634" h="2127" extrusionOk="0">
                  <a:moveTo>
                    <a:pt x="1457" y="0"/>
                  </a:moveTo>
                  <a:cubicBezTo>
                    <a:pt x="1408" y="0"/>
                    <a:pt x="1360" y="23"/>
                    <a:pt x="1329" y="65"/>
                  </a:cubicBezTo>
                  <a:lnTo>
                    <a:pt x="50" y="1883"/>
                  </a:lnTo>
                  <a:cubicBezTo>
                    <a:pt x="0" y="1951"/>
                    <a:pt x="19" y="2048"/>
                    <a:pt x="89" y="2098"/>
                  </a:cubicBezTo>
                  <a:cubicBezTo>
                    <a:pt x="114" y="2118"/>
                    <a:pt x="147" y="2127"/>
                    <a:pt x="177" y="2127"/>
                  </a:cubicBezTo>
                  <a:cubicBezTo>
                    <a:pt x="226" y="2127"/>
                    <a:pt x="274" y="2104"/>
                    <a:pt x="304" y="2061"/>
                  </a:cubicBezTo>
                  <a:lnTo>
                    <a:pt x="1583" y="244"/>
                  </a:lnTo>
                  <a:cubicBezTo>
                    <a:pt x="1633" y="175"/>
                    <a:pt x="1615" y="78"/>
                    <a:pt x="1546" y="28"/>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8" name="Google Shape;1686;p42">
              <a:extLst>
                <a:ext uri="{FF2B5EF4-FFF2-40B4-BE49-F238E27FC236}">
                  <a16:creationId xmlns:a16="http://schemas.microsoft.com/office/drawing/2014/main" id="{9389AD9D-5E21-4675-BB8C-ABD91F3FF3EA}"/>
                </a:ext>
              </a:extLst>
            </p:cNvPr>
            <p:cNvSpPr/>
            <p:nvPr/>
          </p:nvSpPr>
          <p:spPr>
            <a:xfrm>
              <a:off x="1241037" y="3702668"/>
              <a:ext cx="21675" cy="27122"/>
            </a:xfrm>
            <a:custGeom>
              <a:avLst/>
              <a:gdLst/>
              <a:ahLst/>
              <a:cxnLst/>
              <a:rect l="l" t="t" r="r" b="b"/>
              <a:pathLst>
                <a:path w="1142" h="1429" extrusionOk="0">
                  <a:moveTo>
                    <a:pt x="966" y="0"/>
                  </a:moveTo>
                  <a:cubicBezTo>
                    <a:pt x="918" y="0"/>
                    <a:pt x="870" y="23"/>
                    <a:pt x="839" y="65"/>
                  </a:cubicBezTo>
                  <a:lnTo>
                    <a:pt x="50" y="1184"/>
                  </a:lnTo>
                  <a:cubicBezTo>
                    <a:pt x="0" y="1254"/>
                    <a:pt x="19" y="1350"/>
                    <a:pt x="89" y="1400"/>
                  </a:cubicBezTo>
                  <a:cubicBezTo>
                    <a:pt x="115" y="1420"/>
                    <a:pt x="147" y="1428"/>
                    <a:pt x="177" y="1428"/>
                  </a:cubicBezTo>
                  <a:cubicBezTo>
                    <a:pt x="226" y="1428"/>
                    <a:pt x="275" y="1406"/>
                    <a:pt x="305" y="1363"/>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9" name="Google Shape;1687;p42">
              <a:extLst>
                <a:ext uri="{FF2B5EF4-FFF2-40B4-BE49-F238E27FC236}">
                  <a16:creationId xmlns:a16="http://schemas.microsoft.com/office/drawing/2014/main" id="{D1075EEE-2D5D-4408-8228-4F74924A11FD}"/>
                </a:ext>
              </a:extLst>
            </p:cNvPr>
            <p:cNvSpPr/>
            <p:nvPr/>
          </p:nvSpPr>
          <p:spPr>
            <a:xfrm>
              <a:off x="1252614" y="3710847"/>
              <a:ext cx="21656" cy="27122"/>
            </a:xfrm>
            <a:custGeom>
              <a:avLst/>
              <a:gdLst/>
              <a:ahLst/>
              <a:cxnLst/>
              <a:rect l="l" t="t" r="r" b="b"/>
              <a:pathLst>
                <a:path w="1141" h="1429" extrusionOk="0">
                  <a:moveTo>
                    <a:pt x="965" y="0"/>
                  </a:moveTo>
                  <a:cubicBezTo>
                    <a:pt x="916" y="0"/>
                    <a:pt x="868" y="23"/>
                    <a:pt x="838" y="66"/>
                  </a:cubicBezTo>
                  <a:lnTo>
                    <a:pt x="50" y="1183"/>
                  </a:lnTo>
                  <a:cubicBezTo>
                    <a:pt x="0" y="1253"/>
                    <a:pt x="17" y="1350"/>
                    <a:pt x="87" y="1399"/>
                  </a:cubicBezTo>
                  <a:cubicBezTo>
                    <a:pt x="115" y="1419"/>
                    <a:pt x="146" y="1429"/>
                    <a:pt x="176" y="1429"/>
                  </a:cubicBezTo>
                  <a:cubicBezTo>
                    <a:pt x="226" y="1429"/>
                    <a:pt x="275" y="1405"/>
                    <a:pt x="303" y="1362"/>
                  </a:cubicBezTo>
                  <a:lnTo>
                    <a:pt x="1091" y="244"/>
                  </a:lnTo>
                  <a:cubicBezTo>
                    <a:pt x="1141" y="174"/>
                    <a:pt x="1123" y="77"/>
                    <a:pt x="1053" y="27"/>
                  </a:cubicBezTo>
                  <a:cubicBezTo>
                    <a:pt x="1026"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0" name="Google Shape;1688;p42">
              <a:extLst>
                <a:ext uri="{FF2B5EF4-FFF2-40B4-BE49-F238E27FC236}">
                  <a16:creationId xmlns:a16="http://schemas.microsoft.com/office/drawing/2014/main" id="{4527E197-E7C8-4B3B-939F-776B5D26A3FF}"/>
                </a:ext>
              </a:extLst>
            </p:cNvPr>
            <p:cNvSpPr/>
            <p:nvPr/>
          </p:nvSpPr>
          <p:spPr>
            <a:xfrm>
              <a:off x="1303914" y="3733679"/>
              <a:ext cx="31013" cy="40389"/>
            </a:xfrm>
            <a:custGeom>
              <a:avLst/>
              <a:gdLst/>
              <a:ahLst/>
              <a:cxnLst/>
              <a:rect l="l" t="t" r="r" b="b"/>
              <a:pathLst>
                <a:path w="1634" h="2128" extrusionOk="0">
                  <a:moveTo>
                    <a:pt x="1457" y="1"/>
                  </a:moveTo>
                  <a:cubicBezTo>
                    <a:pt x="1408" y="1"/>
                    <a:pt x="1360" y="23"/>
                    <a:pt x="1329" y="66"/>
                  </a:cubicBezTo>
                  <a:lnTo>
                    <a:pt x="51" y="1882"/>
                  </a:lnTo>
                  <a:cubicBezTo>
                    <a:pt x="1" y="1952"/>
                    <a:pt x="19" y="2049"/>
                    <a:pt x="88" y="2099"/>
                  </a:cubicBezTo>
                  <a:cubicBezTo>
                    <a:pt x="115" y="2119"/>
                    <a:pt x="148" y="2128"/>
                    <a:pt x="178" y="2128"/>
                  </a:cubicBezTo>
                  <a:cubicBezTo>
                    <a:pt x="225" y="2128"/>
                    <a:pt x="274" y="2106"/>
                    <a:pt x="305" y="2061"/>
                  </a:cubicBezTo>
                  <a:lnTo>
                    <a:pt x="1584" y="244"/>
                  </a:lnTo>
                  <a:cubicBezTo>
                    <a:pt x="1634" y="174"/>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1" name="Google Shape;1689;p42">
              <a:extLst>
                <a:ext uri="{FF2B5EF4-FFF2-40B4-BE49-F238E27FC236}">
                  <a16:creationId xmlns:a16="http://schemas.microsoft.com/office/drawing/2014/main" id="{8A1AEB33-B049-4561-9D74-2D0B9346C31B}"/>
                </a:ext>
              </a:extLst>
            </p:cNvPr>
            <p:cNvSpPr/>
            <p:nvPr/>
          </p:nvSpPr>
          <p:spPr>
            <a:xfrm>
              <a:off x="1278539" y="3729086"/>
              <a:ext cx="21675" cy="27122"/>
            </a:xfrm>
            <a:custGeom>
              <a:avLst/>
              <a:gdLst/>
              <a:ahLst/>
              <a:cxnLst/>
              <a:rect l="l" t="t" r="r" b="b"/>
              <a:pathLst>
                <a:path w="1142" h="1429" extrusionOk="0">
                  <a:moveTo>
                    <a:pt x="966" y="0"/>
                  </a:moveTo>
                  <a:cubicBezTo>
                    <a:pt x="917" y="0"/>
                    <a:pt x="868" y="23"/>
                    <a:pt x="838" y="65"/>
                  </a:cubicBezTo>
                  <a:lnTo>
                    <a:pt x="50" y="1184"/>
                  </a:lnTo>
                  <a:cubicBezTo>
                    <a:pt x="0" y="1254"/>
                    <a:pt x="17" y="1350"/>
                    <a:pt x="87" y="1400"/>
                  </a:cubicBezTo>
                  <a:cubicBezTo>
                    <a:pt x="115" y="1420"/>
                    <a:pt x="146" y="1428"/>
                    <a:pt x="177" y="1428"/>
                  </a:cubicBezTo>
                  <a:cubicBezTo>
                    <a:pt x="225" y="1428"/>
                    <a:pt x="273" y="1407"/>
                    <a:pt x="303" y="1362"/>
                  </a:cubicBezTo>
                  <a:lnTo>
                    <a:pt x="1092" y="244"/>
                  </a:lnTo>
                  <a:cubicBezTo>
                    <a:pt x="1142" y="175"/>
                    <a:pt x="1123" y="78"/>
                    <a:pt x="1053" y="28"/>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2" name="Google Shape;1690;p42">
              <a:extLst>
                <a:ext uri="{FF2B5EF4-FFF2-40B4-BE49-F238E27FC236}">
                  <a16:creationId xmlns:a16="http://schemas.microsoft.com/office/drawing/2014/main" id="{41D4A735-082C-42EE-8C48-C3B9DEB0883A}"/>
                </a:ext>
              </a:extLst>
            </p:cNvPr>
            <p:cNvSpPr/>
            <p:nvPr/>
          </p:nvSpPr>
          <p:spPr>
            <a:xfrm>
              <a:off x="1290117" y="3737247"/>
              <a:ext cx="21675" cy="27122"/>
            </a:xfrm>
            <a:custGeom>
              <a:avLst/>
              <a:gdLst/>
              <a:ahLst/>
              <a:cxnLst/>
              <a:rect l="l" t="t" r="r" b="b"/>
              <a:pathLst>
                <a:path w="1142" h="1429" extrusionOk="0">
                  <a:moveTo>
                    <a:pt x="966" y="0"/>
                  </a:moveTo>
                  <a:cubicBezTo>
                    <a:pt x="917" y="0"/>
                    <a:pt x="869" y="23"/>
                    <a:pt x="839" y="65"/>
                  </a:cubicBezTo>
                  <a:lnTo>
                    <a:pt x="50" y="1184"/>
                  </a:lnTo>
                  <a:cubicBezTo>
                    <a:pt x="0" y="1254"/>
                    <a:pt x="19" y="1350"/>
                    <a:pt x="89" y="1400"/>
                  </a:cubicBezTo>
                  <a:cubicBezTo>
                    <a:pt x="115" y="1420"/>
                    <a:pt x="148" y="1428"/>
                    <a:pt x="178" y="1428"/>
                  </a:cubicBezTo>
                  <a:cubicBezTo>
                    <a:pt x="226" y="1428"/>
                    <a:pt x="275" y="1405"/>
                    <a:pt x="305" y="1362"/>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3" name="Google Shape;1691;p42">
              <a:extLst>
                <a:ext uri="{FF2B5EF4-FFF2-40B4-BE49-F238E27FC236}">
                  <a16:creationId xmlns:a16="http://schemas.microsoft.com/office/drawing/2014/main" id="{7F1757FD-5720-4768-8638-63312600CD9D}"/>
                </a:ext>
              </a:extLst>
            </p:cNvPr>
            <p:cNvSpPr/>
            <p:nvPr/>
          </p:nvSpPr>
          <p:spPr>
            <a:xfrm>
              <a:off x="1341416" y="3760116"/>
              <a:ext cx="30994" cy="40389"/>
            </a:xfrm>
            <a:custGeom>
              <a:avLst/>
              <a:gdLst/>
              <a:ahLst/>
              <a:cxnLst/>
              <a:rect l="l" t="t" r="r" b="b"/>
              <a:pathLst>
                <a:path w="1633" h="2128" extrusionOk="0">
                  <a:moveTo>
                    <a:pt x="1456" y="1"/>
                  </a:moveTo>
                  <a:cubicBezTo>
                    <a:pt x="1408" y="1"/>
                    <a:pt x="1360" y="23"/>
                    <a:pt x="1330" y="66"/>
                  </a:cubicBezTo>
                  <a:lnTo>
                    <a:pt x="51" y="1882"/>
                  </a:lnTo>
                  <a:cubicBezTo>
                    <a:pt x="1" y="1952"/>
                    <a:pt x="18" y="2049"/>
                    <a:pt x="88" y="2099"/>
                  </a:cubicBezTo>
                  <a:cubicBezTo>
                    <a:pt x="115" y="2119"/>
                    <a:pt x="146" y="2128"/>
                    <a:pt x="176" y="2128"/>
                  </a:cubicBezTo>
                  <a:cubicBezTo>
                    <a:pt x="225" y="2128"/>
                    <a:pt x="274" y="2105"/>
                    <a:pt x="304" y="2061"/>
                  </a:cubicBezTo>
                  <a:lnTo>
                    <a:pt x="1582" y="245"/>
                  </a:lnTo>
                  <a:cubicBezTo>
                    <a:pt x="1632" y="175"/>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4" name="Google Shape;1692;p42">
              <a:extLst>
                <a:ext uri="{FF2B5EF4-FFF2-40B4-BE49-F238E27FC236}">
                  <a16:creationId xmlns:a16="http://schemas.microsoft.com/office/drawing/2014/main" id="{C2AFC4F5-7F93-4148-AE60-93BF2C2561CF}"/>
                </a:ext>
              </a:extLst>
            </p:cNvPr>
            <p:cNvSpPr/>
            <p:nvPr/>
          </p:nvSpPr>
          <p:spPr>
            <a:xfrm>
              <a:off x="1316061" y="3755524"/>
              <a:ext cx="21656" cy="27122"/>
            </a:xfrm>
            <a:custGeom>
              <a:avLst/>
              <a:gdLst/>
              <a:ahLst/>
              <a:cxnLst/>
              <a:rect l="l" t="t" r="r" b="b"/>
              <a:pathLst>
                <a:path w="1141" h="1429" extrusionOk="0">
                  <a:moveTo>
                    <a:pt x="965" y="0"/>
                  </a:moveTo>
                  <a:cubicBezTo>
                    <a:pt x="917" y="0"/>
                    <a:pt x="869" y="23"/>
                    <a:pt x="838" y="65"/>
                  </a:cubicBezTo>
                  <a:lnTo>
                    <a:pt x="49" y="1184"/>
                  </a:lnTo>
                  <a:cubicBezTo>
                    <a:pt x="1" y="1254"/>
                    <a:pt x="18" y="1350"/>
                    <a:pt x="88" y="1400"/>
                  </a:cubicBezTo>
                  <a:cubicBezTo>
                    <a:pt x="115" y="1420"/>
                    <a:pt x="147" y="1428"/>
                    <a:pt x="177" y="1428"/>
                  </a:cubicBezTo>
                  <a:cubicBezTo>
                    <a:pt x="225" y="1428"/>
                    <a:pt x="274" y="1405"/>
                    <a:pt x="304" y="1362"/>
                  </a:cubicBezTo>
                  <a:lnTo>
                    <a:pt x="1091" y="244"/>
                  </a:lnTo>
                  <a:cubicBezTo>
                    <a:pt x="1141" y="175"/>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5" name="Google Shape;1693;p42">
              <a:extLst>
                <a:ext uri="{FF2B5EF4-FFF2-40B4-BE49-F238E27FC236}">
                  <a16:creationId xmlns:a16="http://schemas.microsoft.com/office/drawing/2014/main" id="{E0459B6C-1DBE-487E-9EB3-03D479839E79}"/>
                </a:ext>
              </a:extLst>
            </p:cNvPr>
            <p:cNvSpPr/>
            <p:nvPr/>
          </p:nvSpPr>
          <p:spPr>
            <a:xfrm>
              <a:off x="1327619" y="3763647"/>
              <a:ext cx="21694" cy="27122"/>
            </a:xfrm>
            <a:custGeom>
              <a:avLst/>
              <a:gdLst/>
              <a:ahLst/>
              <a:cxnLst/>
              <a:rect l="l" t="t" r="r" b="b"/>
              <a:pathLst>
                <a:path w="1143" h="1429" extrusionOk="0">
                  <a:moveTo>
                    <a:pt x="966" y="1"/>
                  </a:moveTo>
                  <a:cubicBezTo>
                    <a:pt x="917" y="1"/>
                    <a:pt x="868" y="24"/>
                    <a:pt x="838" y="66"/>
                  </a:cubicBezTo>
                  <a:lnTo>
                    <a:pt x="50" y="1185"/>
                  </a:lnTo>
                  <a:cubicBezTo>
                    <a:pt x="0" y="1255"/>
                    <a:pt x="18" y="1350"/>
                    <a:pt x="88" y="1400"/>
                  </a:cubicBezTo>
                  <a:cubicBezTo>
                    <a:pt x="115" y="1420"/>
                    <a:pt x="146" y="1429"/>
                    <a:pt x="178" y="1429"/>
                  </a:cubicBezTo>
                  <a:cubicBezTo>
                    <a:pt x="225" y="1429"/>
                    <a:pt x="273" y="1406"/>
                    <a:pt x="303" y="1363"/>
                  </a:cubicBezTo>
                  <a:lnTo>
                    <a:pt x="1092" y="244"/>
                  </a:lnTo>
                  <a:cubicBezTo>
                    <a:pt x="1142" y="176"/>
                    <a:pt x="1124" y="79"/>
                    <a:pt x="1053" y="29"/>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6" name="Google Shape;1694;p42">
              <a:extLst>
                <a:ext uri="{FF2B5EF4-FFF2-40B4-BE49-F238E27FC236}">
                  <a16:creationId xmlns:a16="http://schemas.microsoft.com/office/drawing/2014/main" id="{16B93111-C097-4E7A-8CF7-08F1D1C6E4DD}"/>
                </a:ext>
              </a:extLst>
            </p:cNvPr>
            <p:cNvSpPr/>
            <p:nvPr/>
          </p:nvSpPr>
          <p:spPr>
            <a:xfrm>
              <a:off x="1378899" y="3786535"/>
              <a:ext cx="30994" cy="40370"/>
            </a:xfrm>
            <a:custGeom>
              <a:avLst/>
              <a:gdLst/>
              <a:ahLst/>
              <a:cxnLst/>
              <a:rect l="l" t="t" r="r" b="b"/>
              <a:pathLst>
                <a:path w="1633" h="2127" extrusionOk="0">
                  <a:moveTo>
                    <a:pt x="1456" y="0"/>
                  </a:moveTo>
                  <a:cubicBezTo>
                    <a:pt x="1408" y="0"/>
                    <a:pt x="1360" y="23"/>
                    <a:pt x="1329" y="66"/>
                  </a:cubicBezTo>
                  <a:lnTo>
                    <a:pt x="50" y="1882"/>
                  </a:lnTo>
                  <a:cubicBezTo>
                    <a:pt x="0" y="1952"/>
                    <a:pt x="19" y="2049"/>
                    <a:pt x="88" y="2097"/>
                  </a:cubicBezTo>
                  <a:cubicBezTo>
                    <a:pt x="115" y="2117"/>
                    <a:pt x="146" y="2126"/>
                    <a:pt x="178" y="2126"/>
                  </a:cubicBezTo>
                  <a:cubicBezTo>
                    <a:pt x="228" y="2126"/>
                    <a:pt x="273" y="2103"/>
                    <a:pt x="305" y="2060"/>
                  </a:cubicBezTo>
                  <a:lnTo>
                    <a:pt x="1584" y="244"/>
                  </a:lnTo>
                  <a:cubicBezTo>
                    <a:pt x="1632"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7" name="Google Shape;1695;p42">
              <a:extLst>
                <a:ext uri="{FF2B5EF4-FFF2-40B4-BE49-F238E27FC236}">
                  <a16:creationId xmlns:a16="http://schemas.microsoft.com/office/drawing/2014/main" id="{0B61BDBE-85CA-4107-9600-6FD5D5336FFB}"/>
                </a:ext>
              </a:extLst>
            </p:cNvPr>
            <p:cNvSpPr/>
            <p:nvPr/>
          </p:nvSpPr>
          <p:spPr>
            <a:xfrm>
              <a:off x="1353544" y="3781923"/>
              <a:ext cx="21694" cy="27122"/>
            </a:xfrm>
            <a:custGeom>
              <a:avLst/>
              <a:gdLst/>
              <a:ahLst/>
              <a:cxnLst/>
              <a:rect l="l" t="t" r="r" b="b"/>
              <a:pathLst>
                <a:path w="1143" h="1429" extrusionOk="0">
                  <a:moveTo>
                    <a:pt x="965" y="1"/>
                  </a:moveTo>
                  <a:cubicBezTo>
                    <a:pt x="916" y="1"/>
                    <a:pt x="868" y="23"/>
                    <a:pt x="838" y="66"/>
                  </a:cubicBezTo>
                  <a:lnTo>
                    <a:pt x="50" y="1185"/>
                  </a:lnTo>
                  <a:cubicBezTo>
                    <a:pt x="0" y="1253"/>
                    <a:pt x="19" y="1350"/>
                    <a:pt x="88" y="1400"/>
                  </a:cubicBezTo>
                  <a:cubicBezTo>
                    <a:pt x="115" y="1420"/>
                    <a:pt x="146" y="1429"/>
                    <a:pt x="178" y="1429"/>
                  </a:cubicBezTo>
                  <a:cubicBezTo>
                    <a:pt x="226" y="1429"/>
                    <a:pt x="273" y="1405"/>
                    <a:pt x="305" y="1363"/>
                  </a:cubicBezTo>
                  <a:lnTo>
                    <a:pt x="1092" y="244"/>
                  </a:lnTo>
                  <a:cubicBezTo>
                    <a:pt x="1142" y="174"/>
                    <a:pt x="1123" y="79"/>
                    <a:pt x="1055" y="29"/>
                  </a:cubicBezTo>
                  <a:cubicBezTo>
                    <a:pt x="1028"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8" name="Google Shape;1696;p42">
              <a:extLst>
                <a:ext uri="{FF2B5EF4-FFF2-40B4-BE49-F238E27FC236}">
                  <a16:creationId xmlns:a16="http://schemas.microsoft.com/office/drawing/2014/main" id="{390FD5D7-6412-4D5E-AEE2-BA9FE387F5D0}"/>
                </a:ext>
              </a:extLst>
            </p:cNvPr>
            <p:cNvSpPr/>
            <p:nvPr/>
          </p:nvSpPr>
          <p:spPr>
            <a:xfrm>
              <a:off x="1365140" y="3790065"/>
              <a:ext cx="21675" cy="27122"/>
            </a:xfrm>
            <a:custGeom>
              <a:avLst/>
              <a:gdLst/>
              <a:ahLst/>
              <a:cxnLst/>
              <a:rect l="l" t="t" r="r" b="b"/>
              <a:pathLst>
                <a:path w="1142" h="1429" extrusionOk="0">
                  <a:moveTo>
                    <a:pt x="965" y="0"/>
                  </a:moveTo>
                  <a:cubicBezTo>
                    <a:pt x="916" y="0"/>
                    <a:pt x="869" y="23"/>
                    <a:pt x="838" y="65"/>
                  </a:cubicBezTo>
                  <a:lnTo>
                    <a:pt x="51" y="1184"/>
                  </a:lnTo>
                  <a:cubicBezTo>
                    <a:pt x="1" y="1253"/>
                    <a:pt x="18" y="1350"/>
                    <a:pt x="88" y="1400"/>
                  </a:cubicBezTo>
                  <a:cubicBezTo>
                    <a:pt x="115" y="1420"/>
                    <a:pt x="147" y="1429"/>
                    <a:pt x="177" y="1429"/>
                  </a:cubicBezTo>
                  <a:cubicBezTo>
                    <a:pt x="225" y="1429"/>
                    <a:pt x="274" y="1404"/>
                    <a:pt x="304" y="1363"/>
                  </a:cubicBezTo>
                  <a:lnTo>
                    <a:pt x="1091" y="244"/>
                  </a:lnTo>
                  <a:cubicBezTo>
                    <a:pt x="1141"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9" name="Google Shape;1697;p42">
              <a:extLst>
                <a:ext uri="{FF2B5EF4-FFF2-40B4-BE49-F238E27FC236}">
                  <a16:creationId xmlns:a16="http://schemas.microsoft.com/office/drawing/2014/main" id="{4A552329-5E75-4D67-A64F-B1D29085FA5C}"/>
                </a:ext>
              </a:extLst>
            </p:cNvPr>
            <p:cNvSpPr/>
            <p:nvPr/>
          </p:nvSpPr>
          <p:spPr>
            <a:xfrm>
              <a:off x="1416421" y="3812935"/>
              <a:ext cx="30994" cy="40370"/>
            </a:xfrm>
            <a:custGeom>
              <a:avLst/>
              <a:gdLst/>
              <a:ahLst/>
              <a:cxnLst/>
              <a:rect l="l" t="t" r="r" b="b"/>
              <a:pathLst>
                <a:path w="1633" h="2127" extrusionOk="0">
                  <a:moveTo>
                    <a:pt x="1457" y="1"/>
                  </a:moveTo>
                  <a:cubicBezTo>
                    <a:pt x="1408" y="1"/>
                    <a:pt x="1360" y="23"/>
                    <a:pt x="1330" y="66"/>
                  </a:cubicBezTo>
                  <a:lnTo>
                    <a:pt x="51" y="1882"/>
                  </a:lnTo>
                  <a:cubicBezTo>
                    <a:pt x="1" y="1952"/>
                    <a:pt x="18" y="2048"/>
                    <a:pt x="88" y="2098"/>
                  </a:cubicBezTo>
                  <a:cubicBezTo>
                    <a:pt x="115" y="2118"/>
                    <a:pt x="147" y="2127"/>
                    <a:pt x="178" y="2127"/>
                  </a:cubicBezTo>
                  <a:cubicBezTo>
                    <a:pt x="225" y="2127"/>
                    <a:pt x="274" y="2104"/>
                    <a:pt x="304" y="2061"/>
                  </a:cubicBezTo>
                  <a:lnTo>
                    <a:pt x="1583" y="245"/>
                  </a:lnTo>
                  <a:cubicBezTo>
                    <a:pt x="1633" y="175"/>
                    <a:pt x="1615" y="78"/>
                    <a:pt x="1545" y="28"/>
                  </a:cubicBezTo>
                  <a:cubicBezTo>
                    <a:pt x="1518" y="10"/>
                    <a:pt x="1488"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0" name="Google Shape;1698;p42">
              <a:extLst>
                <a:ext uri="{FF2B5EF4-FFF2-40B4-BE49-F238E27FC236}">
                  <a16:creationId xmlns:a16="http://schemas.microsoft.com/office/drawing/2014/main" id="{06F86A9D-560C-49EB-BC99-8B0F651AC575}"/>
                </a:ext>
              </a:extLst>
            </p:cNvPr>
            <p:cNvSpPr/>
            <p:nvPr/>
          </p:nvSpPr>
          <p:spPr>
            <a:xfrm>
              <a:off x="1391046" y="3808323"/>
              <a:ext cx="21656" cy="27141"/>
            </a:xfrm>
            <a:custGeom>
              <a:avLst/>
              <a:gdLst/>
              <a:ahLst/>
              <a:cxnLst/>
              <a:rect l="l" t="t" r="r" b="b"/>
              <a:pathLst>
                <a:path w="1141" h="1430" extrusionOk="0">
                  <a:moveTo>
                    <a:pt x="965" y="1"/>
                  </a:moveTo>
                  <a:cubicBezTo>
                    <a:pt x="917" y="1"/>
                    <a:pt x="869" y="23"/>
                    <a:pt x="838" y="66"/>
                  </a:cubicBezTo>
                  <a:lnTo>
                    <a:pt x="50" y="1184"/>
                  </a:lnTo>
                  <a:cubicBezTo>
                    <a:pt x="0" y="1254"/>
                    <a:pt x="18" y="1351"/>
                    <a:pt x="88" y="1401"/>
                  </a:cubicBezTo>
                  <a:cubicBezTo>
                    <a:pt x="115" y="1420"/>
                    <a:pt x="146" y="1430"/>
                    <a:pt x="176" y="1430"/>
                  </a:cubicBezTo>
                  <a:cubicBezTo>
                    <a:pt x="225" y="1430"/>
                    <a:pt x="273" y="1405"/>
                    <a:pt x="303" y="1362"/>
                  </a:cubicBezTo>
                  <a:lnTo>
                    <a:pt x="1091" y="245"/>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1" name="Google Shape;1699;p42">
              <a:extLst>
                <a:ext uri="{FF2B5EF4-FFF2-40B4-BE49-F238E27FC236}">
                  <a16:creationId xmlns:a16="http://schemas.microsoft.com/office/drawing/2014/main" id="{26782653-36CD-452D-BE83-F2EAA9191857}"/>
                </a:ext>
              </a:extLst>
            </p:cNvPr>
            <p:cNvSpPr/>
            <p:nvPr/>
          </p:nvSpPr>
          <p:spPr>
            <a:xfrm>
              <a:off x="1402623" y="3816503"/>
              <a:ext cx="21694" cy="27122"/>
            </a:xfrm>
            <a:custGeom>
              <a:avLst/>
              <a:gdLst/>
              <a:ahLst/>
              <a:cxnLst/>
              <a:rect l="l" t="t" r="r" b="b"/>
              <a:pathLst>
                <a:path w="1143" h="1429" extrusionOk="0">
                  <a:moveTo>
                    <a:pt x="965" y="0"/>
                  </a:moveTo>
                  <a:cubicBezTo>
                    <a:pt x="917" y="0"/>
                    <a:pt x="868" y="23"/>
                    <a:pt x="838" y="66"/>
                  </a:cubicBezTo>
                  <a:lnTo>
                    <a:pt x="51" y="1184"/>
                  </a:lnTo>
                  <a:cubicBezTo>
                    <a:pt x="1" y="1253"/>
                    <a:pt x="19" y="1350"/>
                    <a:pt x="88" y="1400"/>
                  </a:cubicBezTo>
                  <a:cubicBezTo>
                    <a:pt x="115" y="1420"/>
                    <a:pt x="146" y="1429"/>
                    <a:pt x="178" y="1429"/>
                  </a:cubicBezTo>
                  <a:cubicBezTo>
                    <a:pt x="226" y="1429"/>
                    <a:pt x="273" y="1404"/>
                    <a:pt x="305" y="1363"/>
                  </a:cubicBezTo>
                  <a:lnTo>
                    <a:pt x="1092" y="244"/>
                  </a:lnTo>
                  <a:cubicBezTo>
                    <a:pt x="1142" y="174"/>
                    <a:pt x="1124" y="78"/>
                    <a:pt x="1055" y="28"/>
                  </a:cubicBezTo>
                  <a:cubicBezTo>
                    <a:pt x="1028"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2" name="Google Shape;1700;p42">
              <a:extLst>
                <a:ext uri="{FF2B5EF4-FFF2-40B4-BE49-F238E27FC236}">
                  <a16:creationId xmlns:a16="http://schemas.microsoft.com/office/drawing/2014/main" id="{C06E02E5-A0B1-4AD3-BA30-E24D1FD18411}"/>
                </a:ext>
              </a:extLst>
            </p:cNvPr>
            <p:cNvSpPr/>
            <p:nvPr/>
          </p:nvSpPr>
          <p:spPr>
            <a:xfrm>
              <a:off x="1453904" y="3839353"/>
              <a:ext cx="31013" cy="40370"/>
            </a:xfrm>
            <a:custGeom>
              <a:avLst/>
              <a:gdLst/>
              <a:ahLst/>
              <a:cxnLst/>
              <a:rect l="l" t="t" r="r" b="b"/>
              <a:pathLst>
                <a:path w="1634" h="2127" extrusionOk="0">
                  <a:moveTo>
                    <a:pt x="1457" y="0"/>
                  </a:moveTo>
                  <a:cubicBezTo>
                    <a:pt x="1408" y="0"/>
                    <a:pt x="1360" y="23"/>
                    <a:pt x="1329" y="65"/>
                  </a:cubicBezTo>
                  <a:lnTo>
                    <a:pt x="51" y="1882"/>
                  </a:lnTo>
                  <a:cubicBezTo>
                    <a:pt x="1" y="1951"/>
                    <a:pt x="19" y="2048"/>
                    <a:pt x="89" y="2098"/>
                  </a:cubicBezTo>
                  <a:cubicBezTo>
                    <a:pt x="115" y="2118"/>
                    <a:pt x="148" y="2126"/>
                    <a:pt x="178" y="2126"/>
                  </a:cubicBezTo>
                  <a:cubicBezTo>
                    <a:pt x="226" y="2126"/>
                    <a:pt x="275" y="2104"/>
                    <a:pt x="305" y="2061"/>
                  </a:cubicBezTo>
                  <a:lnTo>
                    <a:pt x="1584" y="243"/>
                  </a:lnTo>
                  <a:cubicBezTo>
                    <a:pt x="1634" y="175"/>
                    <a:pt x="1615" y="77"/>
                    <a:pt x="1546" y="27"/>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3" name="Google Shape;1701;p42">
              <a:extLst>
                <a:ext uri="{FF2B5EF4-FFF2-40B4-BE49-F238E27FC236}">
                  <a16:creationId xmlns:a16="http://schemas.microsoft.com/office/drawing/2014/main" id="{4612EB02-7D37-4869-9394-265146B6412F}"/>
                </a:ext>
              </a:extLst>
            </p:cNvPr>
            <p:cNvSpPr/>
            <p:nvPr/>
          </p:nvSpPr>
          <p:spPr>
            <a:xfrm>
              <a:off x="1428548" y="3834722"/>
              <a:ext cx="21694" cy="27122"/>
            </a:xfrm>
            <a:custGeom>
              <a:avLst/>
              <a:gdLst/>
              <a:ahLst/>
              <a:cxnLst/>
              <a:rect l="l" t="t" r="r" b="b"/>
              <a:pathLst>
                <a:path w="1143" h="1429" extrusionOk="0">
                  <a:moveTo>
                    <a:pt x="966" y="1"/>
                  </a:moveTo>
                  <a:cubicBezTo>
                    <a:pt x="917" y="1"/>
                    <a:pt x="869" y="24"/>
                    <a:pt x="838" y="66"/>
                  </a:cubicBezTo>
                  <a:lnTo>
                    <a:pt x="51" y="1184"/>
                  </a:lnTo>
                  <a:cubicBezTo>
                    <a:pt x="1" y="1254"/>
                    <a:pt x="19" y="1350"/>
                    <a:pt x="88" y="1400"/>
                  </a:cubicBezTo>
                  <a:cubicBezTo>
                    <a:pt x="115" y="1420"/>
                    <a:pt x="148" y="1429"/>
                    <a:pt x="178" y="1429"/>
                  </a:cubicBezTo>
                  <a:cubicBezTo>
                    <a:pt x="226" y="1429"/>
                    <a:pt x="275" y="1406"/>
                    <a:pt x="305" y="1363"/>
                  </a:cubicBezTo>
                  <a:lnTo>
                    <a:pt x="1092" y="244"/>
                  </a:lnTo>
                  <a:cubicBezTo>
                    <a:pt x="1142" y="176"/>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4" name="Google Shape;1702;p42">
              <a:extLst>
                <a:ext uri="{FF2B5EF4-FFF2-40B4-BE49-F238E27FC236}">
                  <a16:creationId xmlns:a16="http://schemas.microsoft.com/office/drawing/2014/main" id="{63210BBF-467B-4CCA-A862-146D480836AB}"/>
                </a:ext>
              </a:extLst>
            </p:cNvPr>
            <p:cNvSpPr/>
            <p:nvPr/>
          </p:nvSpPr>
          <p:spPr>
            <a:xfrm>
              <a:off x="1440125" y="3842902"/>
              <a:ext cx="21656" cy="27141"/>
            </a:xfrm>
            <a:custGeom>
              <a:avLst/>
              <a:gdLst/>
              <a:ahLst/>
              <a:cxnLst/>
              <a:rect l="l" t="t" r="r" b="b"/>
              <a:pathLst>
                <a:path w="1141" h="1430" extrusionOk="0">
                  <a:moveTo>
                    <a:pt x="965" y="1"/>
                  </a:moveTo>
                  <a:cubicBezTo>
                    <a:pt x="917" y="1"/>
                    <a:pt x="869" y="23"/>
                    <a:pt x="838" y="66"/>
                  </a:cubicBezTo>
                  <a:lnTo>
                    <a:pt x="49" y="1184"/>
                  </a:lnTo>
                  <a:cubicBezTo>
                    <a:pt x="1" y="1254"/>
                    <a:pt x="18" y="1351"/>
                    <a:pt x="88" y="1401"/>
                  </a:cubicBezTo>
                  <a:cubicBezTo>
                    <a:pt x="115" y="1419"/>
                    <a:pt x="146" y="1429"/>
                    <a:pt x="176" y="1429"/>
                  </a:cubicBezTo>
                  <a:cubicBezTo>
                    <a:pt x="226" y="1429"/>
                    <a:pt x="274" y="1405"/>
                    <a:pt x="304" y="1362"/>
                  </a:cubicBezTo>
                  <a:lnTo>
                    <a:pt x="1091" y="245"/>
                  </a:lnTo>
                  <a:cubicBezTo>
                    <a:pt x="1141" y="175"/>
                    <a:pt x="1124" y="78"/>
                    <a:pt x="1054"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5" name="Google Shape;1703;p42">
              <a:extLst>
                <a:ext uri="{FF2B5EF4-FFF2-40B4-BE49-F238E27FC236}">
                  <a16:creationId xmlns:a16="http://schemas.microsoft.com/office/drawing/2014/main" id="{4A798264-0503-4AAB-98BE-21CFA288408E}"/>
                </a:ext>
              </a:extLst>
            </p:cNvPr>
            <p:cNvSpPr/>
            <p:nvPr/>
          </p:nvSpPr>
          <p:spPr>
            <a:xfrm>
              <a:off x="1491406" y="3865790"/>
              <a:ext cx="30994" cy="40351"/>
            </a:xfrm>
            <a:custGeom>
              <a:avLst/>
              <a:gdLst/>
              <a:ahLst/>
              <a:cxnLst/>
              <a:rect l="l" t="t" r="r" b="b"/>
              <a:pathLst>
                <a:path w="1633" h="2126" extrusionOk="0">
                  <a:moveTo>
                    <a:pt x="1456" y="0"/>
                  </a:moveTo>
                  <a:cubicBezTo>
                    <a:pt x="1408" y="0"/>
                    <a:pt x="1360" y="23"/>
                    <a:pt x="1329" y="65"/>
                  </a:cubicBezTo>
                  <a:lnTo>
                    <a:pt x="51" y="1879"/>
                  </a:lnTo>
                  <a:cubicBezTo>
                    <a:pt x="1" y="1949"/>
                    <a:pt x="18" y="2046"/>
                    <a:pt x="88" y="2096"/>
                  </a:cubicBezTo>
                  <a:cubicBezTo>
                    <a:pt x="115" y="2116"/>
                    <a:pt x="146" y="2125"/>
                    <a:pt x="178" y="2125"/>
                  </a:cubicBezTo>
                  <a:cubicBezTo>
                    <a:pt x="228" y="2125"/>
                    <a:pt x="275" y="2102"/>
                    <a:pt x="303" y="2058"/>
                  </a:cubicBezTo>
                  <a:lnTo>
                    <a:pt x="1582" y="243"/>
                  </a:lnTo>
                  <a:cubicBezTo>
                    <a:pt x="1632" y="175"/>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6" name="Google Shape;1704;p42">
              <a:extLst>
                <a:ext uri="{FF2B5EF4-FFF2-40B4-BE49-F238E27FC236}">
                  <a16:creationId xmlns:a16="http://schemas.microsoft.com/office/drawing/2014/main" id="{8E7F86FD-811C-4014-B0BA-DC84E2A33422}"/>
                </a:ext>
              </a:extLst>
            </p:cNvPr>
            <p:cNvSpPr/>
            <p:nvPr/>
          </p:nvSpPr>
          <p:spPr>
            <a:xfrm>
              <a:off x="1466050" y="3861141"/>
              <a:ext cx="21694" cy="27122"/>
            </a:xfrm>
            <a:custGeom>
              <a:avLst/>
              <a:gdLst/>
              <a:ahLst/>
              <a:cxnLst/>
              <a:rect l="l" t="t" r="r" b="b"/>
              <a:pathLst>
                <a:path w="1143" h="1429" extrusionOk="0">
                  <a:moveTo>
                    <a:pt x="965" y="0"/>
                  </a:moveTo>
                  <a:cubicBezTo>
                    <a:pt x="917" y="0"/>
                    <a:pt x="868" y="23"/>
                    <a:pt x="838" y="65"/>
                  </a:cubicBezTo>
                  <a:lnTo>
                    <a:pt x="51" y="1184"/>
                  </a:lnTo>
                  <a:cubicBezTo>
                    <a:pt x="1" y="1253"/>
                    <a:pt x="18" y="1350"/>
                    <a:pt x="88" y="1400"/>
                  </a:cubicBezTo>
                  <a:cubicBezTo>
                    <a:pt x="115" y="1420"/>
                    <a:pt x="146" y="1428"/>
                    <a:pt x="178" y="1428"/>
                  </a:cubicBezTo>
                  <a:cubicBezTo>
                    <a:pt x="225" y="1428"/>
                    <a:pt x="274" y="1406"/>
                    <a:pt x="304" y="1363"/>
                  </a:cubicBezTo>
                  <a:lnTo>
                    <a:pt x="1092" y="244"/>
                  </a:lnTo>
                  <a:cubicBezTo>
                    <a:pt x="1142"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7" name="Google Shape;1705;p42">
              <a:extLst>
                <a:ext uri="{FF2B5EF4-FFF2-40B4-BE49-F238E27FC236}">
                  <a16:creationId xmlns:a16="http://schemas.microsoft.com/office/drawing/2014/main" id="{7FB3A0F0-EE9C-4C75-B43D-A5D964234798}"/>
                </a:ext>
              </a:extLst>
            </p:cNvPr>
            <p:cNvSpPr/>
            <p:nvPr/>
          </p:nvSpPr>
          <p:spPr>
            <a:xfrm>
              <a:off x="1477627" y="3869302"/>
              <a:ext cx="21694" cy="27122"/>
            </a:xfrm>
            <a:custGeom>
              <a:avLst/>
              <a:gdLst/>
              <a:ahLst/>
              <a:cxnLst/>
              <a:rect l="l" t="t" r="r" b="b"/>
              <a:pathLst>
                <a:path w="1143" h="1429" extrusionOk="0">
                  <a:moveTo>
                    <a:pt x="967" y="1"/>
                  </a:moveTo>
                  <a:cubicBezTo>
                    <a:pt x="918" y="1"/>
                    <a:pt x="870" y="23"/>
                    <a:pt x="839" y="65"/>
                  </a:cubicBezTo>
                  <a:lnTo>
                    <a:pt x="51" y="1184"/>
                  </a:lnTo>
                  <a:cubicBezTo>
                    <a:pt x="1" y="1254"/>
                    <a:pt x="19" y="1350"/>
                    <a:pt x="89" y="1400"/>
                  </a:cubicBezTo>
                  <a:cubicBezTo>
                    <a:pt x="115" y="1420"/>
                    <a:pt x="148" y="1429"/>
                    <a:pt x="178" y="1429"/>
                  </a:cubicBezTo>
                  <a:cubicBezTo>
                    <a:pt x="226" y="1429"/>
                    <a:pt x="275" y="1406"/>
                    <a:pt x="305" y="1363"/>
                  </a:cubicBezTo>
                  <a:lnTo>
                    <a:pt x="1092" y="244"/>
                  </a:lnTo>
                  <a:cubicBezTo>
                    <a:pt x="1142" y="175"/>
                    <a:pt x="1125"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8" name="Google Shape;1706;p42">
              <a:extLst>
                <a:ext uri="{FF2B5EF4-FFF2-40B4-BE49-F238E27FC236}">
                  <a16:creationId xmlns:a16="http://schemas.microsoft.com/office/drawing/2014/main" id="{55A3BD3A-ED01-4555-9A60-C9CC3528E9A2}"/>
                </a:ext>
              </a:extLst>
            </p:cNvPr>
            <p:cNvSpPr/>
            <p:nvPr/>
          </p:nvSpPr>
          <p:spPr>
            <a:xfrm>
              <a:off x="1528946" y="3892152"/>
              <a:ext cx="30975" cy="40389"/>
            </a:xfrm>
            <a:custGeom>
              <a:avLst/>
              <a:gdLst/>
              <a:ahLst/>
              <a:cxnLst/>
              <a:rect l="l" t="t" r="r" b="b"/>
              <a:pathLst>
                <a:path w="1632" h="2128" extrusionOk="0">
                  <a:moveTo>
                    <a:pt x="1455" y="1"/>
                  </a:moveTo>
                  <a:cubicBezTo>
                    <a:pt x="1406" y="1"/>
                    <a:pt x="1359" y="23"/>
                    <a:pt x="1329" y="66"/>
                  </a:cubicBezTo>
                  <a:lnTo>
                    <a:pt x="49" y="1882"/>
                  </a:lnTo>
                  <a:cubicBezTo>
                    <a:pt x="0" y="1952"/>
                    <a:pt x="17" y="2049"/>
                    <a:pt x="87" y="2098"/>
                  </a:cubicBezTo>
                  <a:cubicBezTo>
                    <a:pt x="114" y="2118"/>
                    <a:pt x="146" y="2128"/>
                    <a:pt x="176" y="2128"/>
                  </a:cubicBezTo>
                  <a:cubicBezTo>
                    <a:pt x="224" y="2128"/>
                    <a:pt x="273" y="2103"/>
                    <a:pt x="303" y="2061"/>
                  </a:cubicBezTo>
                  <a:lnTo>
                    <a:pt x="1582" y="245"/>
                  </a:lnTo>
                  <a:cubicBezTo>
                    <a:pt x="1632" y="175"/>
                    <a:pt x="1615" y="79"/>
                    <a:pt x="1545" y="29"/>
                  </a:cubicBezTo>
                  <a:cubicBezTo>
                    <a:pt x="1517" y="10"/>
                    <a:pt x="1486" y="1"/>
                    <a:pt x="145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9" name="Google Shape;1707;p42">
              <a:extLst>
                <a:ext uri="{FF2B5EF4-FFF2-40B4-BE49-F238E27FC236}">
                  <a16:creationId xmlns:a16="http://schemas.microsoft.com/office/drawing/2014/main" id="{94680BFC-71D5-44BD-86E2-B4297523ABEB}"/>
                </a:ext>
              </a:extLst>
            </p:cNvPr>
            <p:cNvSpPr/>
            <p:nvPr/>
          </p:nvSpPr>
          <p:spPr>
            <a:xfrm>
              <a:off x="1503533" y="3887540"/>
              <a:ext cx="21675" cy="27141"/>
            </a:xfrm>
            <a:custGeom>
              <a:avLst/>
              <a:gdLst/>
              <a:ahLst/>
              <a:cxnLst/>
              <a:rect l="l" t="t" r="r" b="b"/>
              <a:pathLst>
                <a:path w="1142" h="1430" extrusionOk="0">
                  <a:moveTo>
                    <a:pt x="965" y="1"/>
                  </a:moveTo>
                  <a:cubicBezTo>
                    <a:pt x="916" y="1"/>
                    <a:pt x="869" y="23"/>
                    <a:pt x="839" y="66"/>
                  </a:cubicBezTo>
                  <a:lnTo>
                    <a:pt x="50" y="1185"/>
                  </a:lnTo>
                  <a:cubicBezTo>
                    <a:pt x="0" y="1253"/>
                    <a:pt x="19" y="1351"/>
                    <a:pt x="89" y="1401"/>
                  </a:cubicBezTo>
                  <a:cubicBezTo>
                    <a:pt x="115" y="1421"/>
                    <a:pt x="147" y="1429"/>
                    <a:pt x="177" y="1429"/>
                  </a:cubicBezTo>
                  <a:cubicBezTo>
                    <a:pt x="227" y="1429"/>
                    <a:pt x="276" y="1406"/>
                    <a:pt x="305" y="1363"/>
                  </a:cubicBezTo>
                  <a:lnTo>
                    <a:pt x="1092" y="245"/>
                  </a:lnTo>
                  <a:cubicBezTo>
                    <a:pt x="1142" y="175"/>
                    <a:pt x="1125"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0" name="Google Shape;1708;p42">
              <a:extLst>
                <a:ext uri="{FF2B5EF4-FFF2-40B4-BE49-F238E27FC236}">
                  <a16:creationId xmlns:a16="http://schemas.microsoft.com/office/drawing/2014/main" id="{0E31796E-0520-4B3F-A31D-B7929C80F1F4}"/>
                </a:ext>
              </a:extLst>
            </p:cNvPr>
            <p:cNvSpPr/>
            <p:nvPr/>
          </p:nvSpPr>
          <p:spPr>
            <a:xfrm>
              <a:off x="1515129" y="3895701"/>
              <a:ext cx="21694" cy="27141"/>
            </a:xfrm>
            <a:custGeom>
              <a:avLst/>
              <a:gdLst/>
              <a:ahLst/>
              <a:cxnLst/>
              <a:rect l="l" t="t" r="r" b="b"/>
              <a:pathLst>
                <a:path w="1143" h="1430" extrusionOk="0">
                  <a:moveTo>
                    <a:pt x="965" y="1"/>
                  </a:moveTo>
                  <a:cubicBezTo>
                    <a:pt x="917" y="1"/>
                    <a:pt x="869" y="23"/>
                    <a:pt x="838" y="66"/>
                  </a:cubicBezTo>
                  <a:lnTo>
                    <a:pt x="51" y="1185"/>
                  </a:lnTo>
                  <a:cubicBezTo>
                    <a:pt x="1" y="1253"/>
                    <a:pt x="18" y="1351"/>
                    <a:pt x="88" y="1401"/>
                  </a:cubicBezTo>
                  <a:cubicBezTo>
                    <a:pt x="115" y="1421"/>
                    <a:pt x="147" y="1429"/>
                    <a:pt x="178" y="1429"/>
                  </a:cubicBezTo>
                  <a:cubicBezTo>
                    <a:pt x="225" y="1429"/>
                    <a:pt x="274" y="1406"/>
                    <a:pt x="304" y="1363"/>
                  </a:cubicBezTo>
                  <a:lnTo>
                    <a:pt x="1092" y="245"/>
                  </a:lnTo>
                  <a:cubicBezTo>
                    <a:pt x="1142" y="175"/>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1" name="Google Shape;1709;p42">
              <a:extLst>
                <a:ext uri="{FF2B5EF4-FFF2-40B4-BE49-F238E27FC236}">
                  <a16:creationId xmlns:a16="http://schemas.microsoft.com/office/drawing/2014/main" id="{B20DC54D-B1C4-49A1-BA0A-F4E8642F509B}"/>
                </a:ext>
              </a:extLst>
            </p:cNvPr>
            <p:cNvSpPr/>
            <p:nvPr/>
          </p:nvSpPr>
          <p:spPr>
            <a:xfrm>
              <a:off x="1566410" y="3918590"/>
              <a:ext cx="31013" cy="40389"/>
            </a:xfrm>
            <a:custGeom>
              <a:avLst/>
              <a:gdLst/>
              <a:ahLst/>
              <a:cxnLst/>
              <a:rect l="l" t="t" r="r" b="b"/>
              <a:pathLst>
                <a:path w="1634" h="2128" extrusionOk="0">
                  <a:moveTo>
                    <a:pt x="1457" y="1"/>
                  </a:moveTo>
                  <a:cubicBezTo>
                    <a:pt x="1408" y="1"/>
                    <a:pt x="1360" y="23"/>
                    <a:pt x="1330" y="66"/>
                  </a:cubicBezTo>
                  <a:lnTo>
                    <a:pt x="51" y="1882"/>
                  </a:lnTo>
                  <a:cubicBezTo>
                    <a:pt x="1" y="1952"/>
                    <a:pt x="19" y="2049"/>
                    <a:pt x="88" y="2098"/>
                  </a:cubicBezTo>
                  <a:cubicBezTo>
                    <a:pt x="115" y="2118"/>
                    <a:pt x="146" y="2128"/>
                    <a:pt x="178" y="2128"/>
                  </a:cubicBezTo>
                  <a:cubicBezTo>
                    <a:pt x="226" y="2128"/>
                    <a:pt x="274" y="2104"/>
                    <a:pt x="305" y="2061"/>
                  </a:cubicBezTo>
                  <a:lnTo>
                    <a:pt x="1584" y="245"/>
                  </a:lnTo>
                  <a:cubicBezTo>
                    <a:pt x="1634" y="175"/>
                    <a:pt x="1615" y="79"/>
                    <a:pt x="1545" y="29"/>
                  </a:cubicBezTo>
                  <a:cubicBezTo>
                    <a:pt x="1519"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2" name="Google Shape;1710;p42">
              <a:extLst>
                <a:ext uri="{FF2B5EF4-FFF2-40B4-BE49-F238E27FC236}">
                  <a16:creationId xmlns:a16="http://schemas.microsoft.com/office/drawing/2014/main" id="{F287A4C6-9F32-4D28-B03A-3FAFA2C1BFB1}"/>
                </a:ext>
              </a:extLst>
            </p:cNvPr>
            <p:cNvSpPr/>
            <p:nvPr/>
          </p:nvSpPr>
          <p:spPr>
            <a:xfrm>
              <a:off x="1541054" y="3913959"/>
              <a:ext cx="21694" cy="27122"/>
            </a:xfrm>
            <a:custGeom>
              <a:avLst/>
              <a:gdLst/>
              <a:ahLst/>
              <a:cxnLst/>
              <a:rect l="l" t="t" r="r" b="b"/>
              <a:pathLst>
                <a:path w="1143" h="1429" extrusionOk="0">
                  <a:moveTo>
                    <a:pt x="967" y="0"/>
                  </a:moveTo>
                  <a:cubicBezTo>
                    <a:pt x="917" y="0"/>
                    <a:pt x="869" y="23"/>
                    <a:pt x="838" y="66"/>
                  </a:cubicBezTo>
                  <a:lnTo>
                    <a:pt x="51" y="1183"/>
                  </a:lnTo>
                  <a:cubicBezTo>
                    <a:pt x="1" y="1253"/>
                    <a:pt x="19" y="1350"/>
                    <a:pt x="88" y="1400"/>
                  </a:cubicBezTo>
                  <a:cubicBezTo>
                    <a:pt x="115" y="1419"/>
                    <a:pt x="148" y="1429"/>
                    <a:pt x="178" y="1429"/>
                  </a:cubicBezTo>
                  <a:cubicBezTo>
                    <a:pt x="227" y="1429"/>
                    <a:pt x="274" y="1407"/>
                    <a:pt x="305" y="1362"/>
                  </a:cubicBezTo>
                  <a:lnTo>
                    <a:pt x="1092" y="244"/>
                  </a:lnTo>
                  <a:cubicBezTo>
                    <a:pt x="1142" y="174"/>
                    <a:pt x="1124" y="77"/>
                    <a:pt x="1055" y="27"/>
                  </a:cubicBezTo>
                  <a:cubicBezTo>
                    <a:pt x="1028" y="9"/>
                    <a:pt x="997" y="0"/>
                    <a:pt x="96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3" name="Google Shape;1711;p42">
              <a:extLst>
                <a:ext uri="{FF2B5EF4-FFF2-40B4-BE49-F238E27FC236}">
                  <a16:creationId xmlns:a16="http://schemas.microsoft.com/office/drawing/2014/main" id="{E9C059A0-F004-4086-8099-19E4EFCC575F}"/>
                </a:ext>
              </a:extLst>
            </p:cNvPr>
            <p:cNvSpPr/>
            <p:nvPr/>
          </p:nvSpPr>
          <p:spPr>
            <a:xfrm>
              <a:off x="1552669" y="3922120"/>
              <a:ext cx="21656" cy="27122"/>
            </a:xfrm>
            <a:custGeom>
              <a:avLst/>
              <a:gdLst/>
              <a:ahLst/>
              <a:cxnLst/>
              <a:rect l="l" t="t" r="r" b="b"/>
              <a:pathLst>
                <a:path w="1141" h="1429" extrusionOk="0">
                  <a:moveTo>
                    <a:pt x="964" y="1"/>
                  </a:moveTo>
                  <a:cubicBezTo>
                    <a:pt x="916" y="1"/>
                    <a:pt x="868" y="23"/>
                    <a:pt x="838" y="66"/>
                  </a:cubicBezTo>
                  <a:lnTo>
                    <a:pt x="49" y="1185"/>
                  </a:lnTo>
                  <a:cubicBezTo>
                    <a:pt x="0" y="1253"/>
                    <a:pt x="17" y="1350"/>
                    <a:pt x="87" y="1400"/>
                  </a:cubicBezTo>
                  <a:cubicBezTo>
                    <a:pt x="115" y="1420"/>
                    <a:pt x="146" y="1429"/>
                    <a:pt x="176" y="1429"/>
                  </a:cubicBezTo>
                  <a:cubicBezTo>
                    <a:pt x="225" y="1429"/>
                    <a:pt x="273" y="1406"/>
                    <a:pt x="303" y="1363"/>
                  </a:cubicBezTo>
                  <a:lnTo>
                    <a:pt x="1090" y="244"/>
                  </a:lnTo>
                  <a:cubicBezTo>
                    <a:pt x="1140" y="174"/>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4" name="Google Shape;1712;p42">
              <a:extLst>
                <a:ext uri="{FF2B5EF4-FFF2-40B4-BE49-F238E27FC236}">
                  <a16:creationId xmlns:a16="http://schemas.microsoft.com/office/drawing/2014/main" id="{7DF8961D-9C4B-4CAE-ADC1-5B392AA510D9}"/>
                </a:ext>
              </a:extLst>
            </p:cNvPr>
            <p:cNvSpPr/>
            <p:nvPr/>
          </p:nvSpPr>
          <p:spPr>
            <a:xfrm>
              <a:off x="1603950" y="3945008"/>
              <a:ext cx="30975" cy="40370"/>
            </a:xfrm>
            <a:custGeom>
              <a:avLst/>
              <a:gdLst/>
              <a:ahLst/>
              <a:cxnLst/>
              <a:rect l="l" t="t" r="r" b="b"/>
              <a:pathLst>
                <a:path w="1632" h="2127" extrusionOk="0">
                  <a:moveTo>
                    <a:pt x="1457" y="0"/>
                  </a:moveTo>
                  <a:cubicBezTo>
                    <a:pt x="1408" y="0"/>
                    <a:pt x="1360" y="23"/>
                    <a:pt x="1329" y="66"/>
                  </a:cubicBezTo>
                  <a:lnTo>
                    <a:pt x="50" y="1882"/>
                  </a:lnTo>
                  <a:cubicBezTo>
                    <a:pt x="0" y="1952"/>
                    <a:pt x="17" y="2048"/>
                    <a:pt x="87" y="2098"/>
                  </a:cubicBezTo>
                  <a:cubicBezTo>
                    <a:pt x="115" y="2118"/>
                    <a:pt x="146" y="2126"/>
                    <a:pt x="177" y="2126"/>
                  </a:cubicBezTo>
                  <a:cubicBezTo>
                    <a:pt x="225" y="2126"/>
                    <a:pt x="273" y="2103"/>
                    <a:pt x="303" y="2060"/>
                  </a:cubicBezTo>
                  <a:lnTo>
                    <a:pt x="1582" y="244"/>
                  </a:lnTo>
                  <a:cubicBezTo>
                    <a:pt x="1632" y="174"/>
                    <a:pt x="1615" y="77"/>
                    <a:pt x="1545" y="27"/>
                  </a:cubicBezTo>
                  <a:cubicBezTo>
                    <a:pt x="1518" y="9"/>
                    <a:pt x="1487"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5" name="Google Shape;1713;p42">
              <a:extLst>
                <a:ext uri="{FF2B5EF4-FFF2-40B4-BE49-F238E27FC236}">
                  <a16:creationId xmlns:a16="http://schemas.microsoft.com/office/drawing/2014/main" id="{BA9CC296-4C91-4EBF-B3F4-52BF08E8835C}"/>
                </a:ext>
              </a:extLst>
            </p:cNvPr>
            <p:cNvSpPr/>
            <p:nvPr/>
          </p:nvSpPr>
          <p:spPr>
            <a:xfrm>
              <a:off x="1578557" y="3940396"/>
              <a:ext cx="21675" cy="27122"/>
            </a:xfrm>
            <a:custGeom>
              <a:avLst/>
              <a:gdLst/>
              <a:ahLst/>
              <a:cxnLst/>
              <a:rect l="l" t="t" r="r" b="b"/>
              <a:pathLst>
                <a:path w="1142" h="1429" extrusionOk="0">
                  <a:moveTo>
                    <a:pt x="966" y="0"/>
                  </a:moveTo>
                  <a:cubicBezTo>
                    <a:pt x="917" y="0"/>
                    <a:pt x="869" y="23"/>
                    <a:pt x="838" y="66"/>
                  </a:cubicBezTo>
                  <a:lnTo>
                    <a:pt x="49" y="1183"/>
                  </a:lnTo>
                  <a:cubicBezTo>
                    <a:pt x="1" y="1253"/>
                    <a:pt x="18" y="1350"/>
                    <a:pt x="88" y="1400"/>
                  </a:cubicBezTo>
                  <a:cubicBezTo>
                    <a:pt x="114" y="1419"/>
                    <a:pt x="147" y="1429"/>
                    <a:pt x="177" y="1429"/>
                  </a:cubicBezTo>
                  <a:cubicBezTo>
                    <a:pt x="225" y="1429"/>
                    <a:pt x="274" y="1405"/>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6" name="Google Shape;1714;p42">
              <a:extLst>
                <a:ext uri="{FF2B5EF4-FFF2-40B4-BE49-F238E27FC236}">
                  <a16:creationId xmlns:a16="http://schemas.microsoft.com/office/drawing/2014/main" id="{D51BE71D-D8D8-49E9-AA2C-0036229436C5}"/>
                </a:ext>
              </a:extLst>
            </p:cNvPr>
            <p:cNvSpPr/>
            <p:nvPr/>
          </p:nvSpPr>
          <p:spPr>
            <a:xfrm>
              <a:off x="1590134" y="3948519"/>
              <a:ext cx="21694" cy="27141"/>
            </a:xfrm>
            <a:custGeom>
              <a:avLst/>
              <a:gdLst/>
              <a:ahLst/>
              <a:cxnLst/>
              <a:rect l="l" t="t" r="r" b="b"/>
              <a:pathLst>
                <a:path w="1143" h="1430" extrusionOk="0">
                  <a:moveTo>
                    <a:pt x="967" y="1"/>
                  </a:moveTo>
                  <a:cubicBezTo>
                    <a:pt x="918" y="1"/>
                    <a:pt x="869" y="23"/>
                    <a:pt x="838" y="66"/>
                  </a:cubicBezTo>
                  <a:lnTo>
                    <a:pt x="51" y="1184"/>
                  </a:lnTo>
                  <a:cubicBezTo>
                    <a:pt x="1" y="1254"/>
                    <a:pt x="20" y="1351"/>
                    <a:pt x="88" y="1401"/>
                  </a:cubicBezTo>
                  <a:cubicBezTo>
                    <a:pt x="115" y="1420"/>
                    <a:pt x="147" y="1430"/>
                    <a:pt x="178" y="1430"/>
                  </a:cubicBezTo>
                  <a:cubicBezTo>
                    <a:pt x="227" y="1430"/>
                    <a:pt x="274" y="1405"/>
                    <a:pt x="305" y="1362"/>
                  </a:cubicBezTo>
                  <a:lnTo>
                    <a:pt x="1093" y="245"/>
                  </a:lnTo>
                  <a:cubicBezTo>
                    <a:pt x="1143" y="175"/>
                    <a:pt x="1124"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7" name="Google Shape;1715;p42">
              <a:extLst>
                <a:ext uri="{FF2B5EF4-FFF2-40B4-BE49-F238E27FC236}">
                  <a16:creationId xmlns:a16="http://schemas.microsoft.com/office/drawing/2014/main" id="{08CB92EA-4C63-4D3E-B7D3-050FCF429A38}"/>
                </a:ext>
              </a:extLst>
            </p:cNvPr>
            <p:cNvSpPr/>
            <p:nvPr/>
          </p:nvSpPr>
          <p:spPr>
            <a:xfrm>
              <a:off x="1641414" y="3971408"/>
              <a:ext cx="31013" cy="40370"/>
            </a:xfrm>
            <a:custGeom>
              <a:avLst/>
              <a:gdLst/>
              <a:ahLst/>
              <a:cxnLst/>
              <a:rect l="l" t="t" r="r" b="b"/>
              <a:pathLst>
                <a:path w="1634" h="2127" extrusionOk="0">
                  <a:moveTo>
                    <a:pt x="1458" y="1"/>
                  </a:moveTo>
                  <a:cubicBezTo>
                    <a:pt x="1409" y="1"/>
                    <a:pt x="1360" y="23"/>
                    <a:pt x="1330" y="65"/>
                  </a:cubicBezTo>
                  <a:lnTo>
                    <a:pt x="51" y="1882"/>
                  </a:lnTo>
                  <a:cubicBezTo>
                    <a:pt x="1" y="1952"/>
                    <a:pt x="19" y="2048"/>
                    <a:pt x="88" y="2098"/>
                  </a:cubicBezTo>
                  <a:cubicBezTo>
                    <a:pt x="115" y="2118"/>
                    <a:pt x="148" y="2127"/>
                    <a:pt x="178" y="2127"/>
                  </a:cubicBezTo>
                  <a:cubicBezTo>
                    <a:pt x="227" y="2127"/>
                    <a:pt x="275" y="2104"/>
                    <a:pt x="305" y="2061"/>
                  </a:cubicBezTo>
                  <a:lnTo>
                    <a:pt x="1584" y="244"/>
                  </a:lnTo>
                  <a:cubicBezTo>
                    <a:pt x="1634" y="175"/>
                    <a:pt x="1615" y="78"/>
                    <a:pt x="1547" y="28"/>
                  </a:cubicBezTo>
                  <a:cubicBezTo>
                    <a:pt x="1520" y="10"/>
                    <a:pt x="1489" y="1"/>
                    <a:pt x="1458"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8" name="Google Shape;1716;p42">
              <a:extLst>
                <a:ext uri="{FF2B5EF4-FFF2-40B4-BE49-F238E27FC236}">
                  <a16:creationId xmlns:a16="http://schemas.microsoft.com/office/drawing/2014/main" id="{17DE0163-8056-4AA7-8916-A3C8F08CFAB1}"/>
                </a:ext>
              </a:extLst>
            </p:cNvPr>
            <p:cNvSpPr/>
            <p:nvPr/>
          </p:nvSpPr>
          <p:spPr>
            <a:xfrm>
              <a:off x="1616059" y="3966796"/>
              <a:ext cx="21694" cy="27122"/>
            </a:xfrm>
            <a:custGeom>
              <a:avLst/>
              <a:gdLst/>
              <a:ahLst/>
              <a:cxnLst/>
              <a:rect l="l" t="t" r="r" b="b"/>
              <a:pathLst>
                <a:path w="1143" h="1429" extrusionOk="0">
                  <a:moveTo>
                    <a:pt x="966" y="1"/>
                  </a:moveTo>
                  <a:cubicBezTo>
                    <a:pt x="917" y="1"/>
                    <a:pt x="869" y="23"/>
                    <a:pt x="840" y="65"/>
                  </a:cubicBezTo>
                  <a:lnTo>
                    <a:pt x="51" y="1184"/>
                  </a:lnTo>
                  <a:cubicBezTo>
                    <a:pt x="1" y="1254"/>
                    <a:pt x="19" y="1350"/>
                    <a:pt x="89" y="1400"/>
                  </a:cubicBezTo>
                  <a:cubicBezTo>
                    <a:pt x="115" y="1420"/>
                    <a:pt x="148" y="1428"/>
                    <a:pt x="178" y="1428"/>
                  </a:cubicBezTo>
                  <a:cubicBezTo>
                    <a:pt x="227" y="1428"/>
                    <a:pt x="275" y="1405"/>
                    <a:pt x="305" y="1362"/>
                  </a:cubicBezTo>
                  <a:lnTo>
                    <a:pt x="1093" y="244"/>
                  </a:lnTo>
                  <a:cubicBezTo>
                    <a:pt x="1143"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9" name="Google Shape;1717;p42">
              <a:extLst>
                <a:ext uri="{FF2B5EF4-FFF2-40B4-BE49-F238E27FC236}">
                  <a16:creationId xmlns:a16="http://schemas.microsoft.com/office/drawing/2014/main" id="{5B63E16A-2697-460D-ACDB-7A89F3E0100A}"/>
                </a:ext>
              </a:extLst>
            </p:cNvPr>
            <p:cNvSpPr/>
            <p:nvPr/>
          </p:nvSpPr>
          <p:spPr>
            <a:xfrm>
              <a:off x="1627655" y="3974938"/>
              <a:ext cx="21656" cy="27103"/>
            </a:xfrm>
            <a:custGeom>
              <a:avLst/>
              <a:gdLst/>
              <a:ahLst/>
              <a:cxnLst/>
              <a:rect l="l" t="t" r="r" b="b"/>
              <a:pathLst>
                <a:path w="1141" h="1428" extrusionOk="0">
                  <a:moveTo>
                    <a:pt x="964" y="1"/>
                  </a:moveTo>
                  <a:cubicBezTo>
                    <a:pt x="916" y="1"/>
                    <a:pt x="868" y="23"/>
                    <a:pt x="837" y="65"/>
                  </a:cubicBezTo>
                  <a:lnTo>
                    <a:pt x="50" y="1183"/>
                  </a:lnTo>
                  <a:cubicBezTo>
                    <a:pt x="0" y="1254"/>
                    <a:pt x="17" y="1349"/>
                    <a:pt x="87" y="1399"/>
                  </a:cubicBezTo>
                  <a:cubicBezTo>
                    <a:pt x="114" y="1419"/>
                    <a:pt x="146" y="1428"/>
                    <a:pt x="176" y="1428"/>
                  </a:cubicBezTo>
                  <a:cubicBezTo>
                    <a:pt x="224" y="1428"/>
                    <a:pt x="273" y="1406"/>
                    <a:pt x="303" y="1362"/>
                  </a:cubicBezTo>
                  <a:lnTo>
                    <a:pt x="1090" y="243"/>
                  </a:lnTo>
                  <a:cubicBezTo>
                    <a:pt x="1140" y="175"/>
                    <a:pt x="1123" y="78"/>
                    <a:pt x="1053" y="28"/>
                  </a:cubicBezTo>
                  <a:cubicBezTo>
                    <a:pt x="1026" y="9"/>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0" name="Google Shape;1718;p42">
              <a:extLst>
                <a:ext uri="{FF2B5EF4-FFF2-40B4-BE49-F238E27FC236}">
                  <a16:creationId xmlns:a16="http://schemas.microsoft.com/office/drawing/2014/main" id="{EA630DAC-347C-409D-910C-F7E0842EF56C}"/>
                </a:ext>
              </a:extLst>
            </p:cNvPr>
            <p:cNvSpPr/>
            <p:nvPr/>
          </p:nvSpPr>
          <p:spPr>
            <a:xfrm>
              <a:off x="1678916" y="3997807"/>
              <a:ext cx="30994" cy="40389"/>
            </a:xfrm>
            <a:custGeom>
              <a:avLst/>
              <a:gdLst/>
              <a:ahLst/>
              <a:cxnLst/>
              <a:rect l="l" t="t" r="r" b="b"/>
              <a:pathLst>
                <a:path w="1633" h="2128" extrusionOk="0">
                  <a:moveTo>
                    <a:pt x="1456" y="0"/>
                  </a:moveTo>
                  <a:cubicBezTo>
                    <a:pt x="1408" y="0"/>
                    <a:pt x="1360" y="23"/>
                    <a:pt x="1330" y="66"/>
                  </a:cubicBezTo>
                  <a:lnTo>
                    <a:pt x="51" y="1883"/>
                  </a:lnTo>
                  <a:cubicBezTo>
                    <a:pt x="1" y="1952"/>
                    <a:pt x="18" y="2049"/>
                    <a:pt x="88" y="2099"/>
                  </a:cubicBezTo>
                  <a:cubicBezTo>
                    <a:pt x="115" y="2119"/>
                    <a:pt x="147" y="2127"/>
                    <a:pt x="178" y="2127"/>
                  </a:cubicBezTo>
                  <a:cubicBezTo>
                    <a:pt x="228" y="2127"/>
                    <a:pt x="274" y="2103"/>
                    <a:pt x="304" y="2062"/>
                  </a:cubicBezTo>
                  <a:lnTo>
                    <a:pt x="1583" y="244"/>
                  </a:lnTo>
                  <a:cubicBezTo>
                    <a:pt x="1633"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1" name="Google Shape;1719;p42">
              <a:extLst>
                <a:ext uri="{FF2B5EF4-FFF2-40B4-BE49-F238E27FC236}">
                  <a16:creationId xmlns:a16="http://schemas.microsoft.com/office/drawing/2014/main" id="{18B3A242-09D7-44BA-9E6E-D9798874FE47}"/>
                </a:ext>
              </a:extLst>
            </p:cNvPr>
            <p:cNvSpPr/>
            <p:nvPr/>
          </p:nvSpPr>
          <p:spPr>
            <a:xfrm>
              <a:off x="1653561" y="3993195"/>
              <a:ext cx="21694" cy="27122"/>
            </a:xfrm>
            <a:custGeom>
              <a:avLst/>
              <a:gdLst/>
              <a:ahLst/>
              <a:cxnLst/>
              <a:rect l="l" t="t" r="r" b="b"/>
              <a:pathLst>
                <a:path w="1143" h="1429" extrusionOk="0">
                  <a:moveTo>
                    <a:pt x="965" y="1"/>
                  </a:moveTo>
                  <a:cubicBezTo>
                    <a:pt x="917" y="1"/>
                    <a:pt x="869" y="23"/>
                    <a:pt x="838" y="66"/>
                  </a:cubicBezTo>
                  <a:lnTo>
                    <a:pt x="51" y="1185"/>
                  </a:lnTo>
                  <a:cubicBezTo>
                    <a:pt x="1" y="1253"/>
                    <a:pt x="18" y="1350"/>
                    <a:pt x="88" y="1400"/>
                  </a:cubicBezTo>
                  <a:cubicBezTo>
                    <a:pt x="115" y="1420"/>
                    <a:pt x="147" y="1429"/>
                    <a:pt x="178" y="1429"/>
                  </a:cubicBezTo>
                  <a:cubicBezTo>
                    <a:pt x="225" y="1429"/>
                    <a:pt x="274" y="1406"/>
                    <a:pt x="304" y="1363"/>
                  </a:cubicBezTo>
                  <a:lnTo>
                    <a:pt x="1093" y="244"/>
                  </a:lnTo>
                  <a:cubicBezTo>
                    <a:pt x="1143" y="174"/>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2" name="Google Shape;1720;p42">
              <a:extLst>
                <a:ext uri="{FF2B5EF4-FFF2-40B4-BE49-F238E27FC236}">
                  <a16:creationId xmlns:a16="http://schemas.microsoft.com/office/drawing/2014/main" id="{904B9EB8-F81B-4250-A04E-017588C1C6CE}"/>
                </a:ext>
              </a:extLst>
            </p:cNvPr>
            <p:cNvSpPr/>
            <p:nvPr/>
          </p:nvSpPr>
          <p:spPr>
            <a:xfrm>
              <a:off x="1665157" y="4001375"/>
              <a:ext cx="21675" cy="27103"/>
            </a:xfrm>
            <a:custGeom>
              <a:avLst/>
              <a:gdLst/>
              <a:ahLst/>
              <a:cxnLst/>
              <a:rect l="l" t="t" r="r" b="b"/>
              <a:pathLst>
                <a:path w="1142" h="1428" extrusionOk="0">
                  <a:moveTo>
                    <a:pt x="965" y="1"/>
                  </a:moveTo>
                  <a:cubicBezTo>
                    <a:pt x="916" y="1"/>
                    <a:pt x="868" y="23"/>
                    <a:pt x="837" y="65"/>
                  </a:cubicBezTo>
                  <a:lnTo>
                    <a:pt x="50" y="1184"/>
                  </a:lnTo>
                  <a:cubicBezTo>
                    <a:pt x="0" y="1254"/>
                    <a:pt x="19" y="1349"/>
                    <a:pt x="87" y="1399"/>
                  </a:cubicBezTo>
                  <a:cubicBezTo>
                    <a:pt x="114" y="1419"/>
                    <a:pt x="147" y="1428"/>
                    <a:pt x="177" y="1428"/>
                  </a:cubicBezTo>
                  <a:cubicBezTo>
                    <a:pt x="226" y="1428"/>
                    <a:pt x="274" y="1405"/>
                    <a:pt x="304" y="1362"/>
                  </a:cubicBezTo>
                  <a:lnTo>
                    <a:pt x="1092" y="243"/>
                  </a:lnTo>
                  <a:cubicBezTo>
                    <a:pt x="1142" y="175"/>
                    <a:pt x="1123" y="78"/>
                    <a:pt x="1055"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3" name="Google Shape;1721;p42">
              <a:extLst>
                <a:ext uri="{FF2B5EF4-FFF2-40B4-BE49-F238E27FC236}">
                  <a16:creationId xmlns:a16="http://schemas.microsoft.com/office/drawing/2014/main" id="{6B44CF71-BE36-4622-B070-239D84DF673A}"/>
                </a:ext>
              </a:extLst>
            </p:cNvPr>
            <p:cNvSpPr/>
            <p:nvPr/>
          </p:nvSpPr>
          <p:spPr>
            <a:xfrm>
              <a:off x="1716457" y="4024245"/>
              <a:ext cx="30994" cy="40370"/>
            </a:xfrm>
            <a:custGeom>
              <a:avLst/>
              <a:gdLst/>
              <a:ahLst/>
              <a:cxnLst/>
              <a:rect l="l" t="t" r="r" b="b"/>
              <a:pathLst>
                <a:path w="1633" h="2127" extrusionOk="0">
                  <a:moveTo>
                    <a:pt x="1456" y="1"/>
                  </a:moveTo>
                  <a:cubicBezTo>
                    <a:pt x="1407" y="1"/>
                    <a:pt x="1360" y="23"/>
                    <a:pt x="1329" y="66"/>
                  </a:cubicBezTo>
                  <a:lnTo>
                    <a:pt x="50" y="1880"/>
                  </a:lnTo>
                  <a:cubicBezTo>
                    <a:pt x="0" y="1950"/>
                    <a:pt x="18" y="2048"/>
                    <a:pt x="88" y="2098"/>
                  </a:cubicBezTo>
                  <a:cubicBezTo>
                    <a:pt x="115" y="2116"/>
                    <a:pt x="146" y="2126"/>
                    <a:pt x="176" y="2126"/>
                  </a:cubicBezTo>
                  <a:cubicBezTo>
                    <a:pt x="225" y="2126"/>
                    <a:pt x="273" y="2102"/>
                    <a:pt x="303" y="2059"/>
                  </a:cubicBezTo>
                  <a:lnTo>
                    <a:pt x="1582" y="244"/>
                  </a:lnTo>
                  <a:cubicBezTo>
                    <a:pt x="1632"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4" name="Google Shape;1722;p42">
              <a:extLst>
                <a:ext uri="{FF2B5EF4-FFF2-40B4-BE49-F238E27FC236}">
                  <a16:creationId xmlns:a16="http://schemas.microsoft.com/office/drawing/2014/main" id="{5E83BC66-E2E5-4BFB-A76D-44294935DB97}"/>
                </a:ext>
              </a:extLst>
            </p:cNvPr>
            <p:cNvSpPr/>
            <p:nvPr/>
          </p:nvSpPr>
          <p:spPr>
            <a:xfrm>
              <a:off x="1691044" y="4019614"/>
              <a:ext cx="21694" cy="27122"/>
            </a:xfrm>
            <a:custGeom>
              <a:avLst/>
              <a:gdLst/>
              <a:ahLst/>
              <a:cxnLst/>
              <a:rect l="l" t="t" r="r" b="b"/>
              <a:pathLst>
                <a:path w="1143" h="1429" extrusionOk="0">
                  <a:moveTo>
                    <a:pt x="966" y="0"/>
                  </a:moveTo>
                  <a:cubicBezTo>
                    <a:pt x="917" y="0"/>
                    <a:pt x="870" y="23"/>
                    <a:pt x="839" y="65"/>
                  </a:cubicBezTo>
                  <a:lnTo>
                    <a:pt x="51" y="1183"/>
                  </a:lnTo>
                  <a:cubicBezTo>
                    <a:pt x="1" y="1253"/>
                    <a:pt x="19" y="1350"/>
                    <a:pt x="89" y="1400"/>
                  </a:cubicBezTo>
                  <a:cubicBezTo>
                    <a:pt x="115" y="1419"/>
                    <a:pt x="148" y="1429"/>
                    <a:pt x="178" y="1429"/>
                  </a:cubicBezTo>
                  <a:cubicBezTo>
                    <a:pt x="228" y="1429"/>
                    <a:pt x="275" y="1406"/>
                    <a:pt x="305" y="1361"/>
                  </a:cubicBezTo>
                  <a:lnTo>
                    <a:pt x="1092" y="244"/>
                  </a:lnTo>
                  <a:cubicBezTo>
                    <a:pt x="1142" y="174"/>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5" name="Google Shape;1723;p42">
              <a:extLst>
                <a:ext uri="{FF2B5EF4-FFF2-40B4-BE49-F238E27FC236}">
                  <a16:creationId xmlns:a16="http://schemas.microsoft.com/office/drawing/2014/main" id="{FCB7BA0D-8C49-43C6-9C52-B0B7B90D0544}"/>
                </a:ext>
              </a:extLst>
            </p:cNvPr>
            <p:cNvSpPr/>
            <p:nvPr/>
          </p:nvSpPr>
          <p:spPr>
            <a:xfrm>
              <a:off x="1702659" y="4027775"/>
              <a:ext cx="21675" cy="27122"/>
            </a:xfrm>
            <a:custGeom>
              <a:avLst/>
              <a:gdLst/>
              <a:ahLst/>
              <a:cxnLst/>
              <a:rect l="l" t="t" r="r" b="b"/>
              <a:pathLst>
                <a:path w="1142" h="1429" extrusionOk="0">
                  <a:moveTo>
                    <a:pt x="965" y="0"/>
                  </a:moveTo>
                  <a:cubicBezTo>
                    <a:pt x="916" y="0"/>
                    <a:pt x="868" y="23"/>
                    <a:pt x="837" y="66"/>
                  </a:cubicBezTo>
                  <a:lnTo>
                    <a:pt x="50" y="1184"/>
                  </a:lnTo>
                  <a:cubicBezTo>
                    <a:pt x="0" y="1253"/>
                    <a:pt x="17" y="1350"/>
                    <a:pt x="87" y="1400"/>
                  </a:cubicBezTo>
                  <a:cubicBezTo>
                    <a:pt x="114" y="1420"/>
                    <a:pt x="146" y="1429"/>
                    <a:pt x="177" y="1429"/>
                  </a:cubicBezTo>
                  <a:cubicBezTo>
                    <a:pt x="224" y="1429"/>
                    <a:pt x="273" y="1406"/>
                    <a:pt x="303" y="1363"/>
                  </a:cubicBezTo>
                  <a:lnTo>
                    <a:pt x="1092" y="244"/>
                  </a:lnTo>
                  <a:cubicBezTo>
                    <a:pt x="1142" y="174"/>
                    <a:pt x="1123" y="78"/>
                    <a:pt x="1053" y="28"/>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6" name="Google Shape;1724;p42">
              <a:extLst>
                <a:ext uri="{FF2B5EF4-FFF2-40B4-BE49-F238E27FC236}">
                  <a16:creationId xmlns:a16="http://schemas.microsoft.com/office/drawing/2014/main" id="{5F03BF28-229C-4EB4-8F91-F348388772FC}"/>
                </a:ext>
              </a:extLst>
            </p:cNvPr>
            <p:cNvSpPr/>
            <p:nvPr/>
          </p:nvSpPr>
          <p:spPr>
            <a:xfrm>
              <a:off x="1450981" y="3663799"/>
              <a:ext cx="24769" cy="31526"/>
            </a:xfrm>
            <a:custGeom>
              <a:avLst/>
              <a:gdLst/>
              <a:ahLst/>
              <a:cxnLst/>
              <a:rect l="l" t="t" r="r" b="b"/>
              <a:pathLst>
                <a:path w="1305" h="1661" extrusionOk="0">
                  <a:moveTo>
                    <a:pt x="1129" y="0"/>
                  </a:moveTo>
                  <a:cubicBezTo>
                    <a:pt x="1081" y="0"/>
                    <a:pt x="1033" y="23"/>
                    <a:pt x="1002" y="66"/>
                  </a:cubicBezTo>
                  <a:lnTo>
                    <a:pt x="49" y="1416"/>
                  </a:lnTo>
                  <a:cubicBezTo>
                    <a:pt x="0" y="1485"/>
                    <a:pt x="17" y="1582"/>
                    <a:pt x="87" y="1632"/>
                  </a:cubicBezTo>
                  <a:cubicBezTo>
                    <a:pt x="114" y="1652"/>
                    <a:pt x="146" y="1660"/>
                    <a:pt x="176" y="1660"/>
                  </a:cubicBezTo>
                  <a:cubicBezTo>
                    <a:pt x="225" y="1660"/>
                    <a:pt x="273" y="1638"/>
                    <a:pt x="303" y="1595"/>
                  </a:cubicBezTo>
                  <a:lnTo>
                    <a:pt x="1255" y="244"/>
                  </a:lnTo>
                  <a:cubicBezTo>
                    <a:pt x="1305" y="174"/>
                    <a:pt x="1288" y="77"/>
                    <a:pt x="1218" y="27"/>
                  </a:cubicBezTo>
                  <a:cubicBezTo>
                    <a:pt x="1191" y="9"/>
                    <a:pt x="1160" y="0"/>
                    <a:pt x="1129"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7" name="Google Shape;1725;p42">
              <a:extLst>
                <a:ext uri="{FF2B5EF4-FFF2-40B4-BE49-F238E27FC236}">
                  <a16:creationId xmlns:a16="http://schemas.microsoft.com/office/drawing/2014/main" id="{5042B11E-82E1-44B8-9E7A-74EF326E76DF}"/>
                </a:ext>
              </a:extLst>
            </p:cNvPr>
            <p:cNvSpPr/>
            <p:nvPr/>
          </p:nvSpPr>
          <p:spPr>
            <a:xfrm>
              <a:off x="1447147" y="3667557"/>
              <a:ext cx="32399" cy="23972"/>
            </a:xfrm>
            <a:custGeom>
              <a:avLst/>
              <a:gdLst/>
              <a:ahLst/>
              <a:cxnLst/>
              <a:rect l="l" t="t" r="r" b="b"/>
              <a:pathLst>
                <a:path w="1707" h="1263" extrusionOk="0">
                  <a:moveTo>
                    <a:pt x="179" y="1"/>
                  </a:moveTo>
                  <a:cubicBezTo>
                    <a:pt x="130" y="1"/>
                    <a:pt x="81" y="23"/>
                    <a:pt x="51" y="66"/>
                  </a:cubicBezTo>
                  <a:cubicBezTo>
                    <a:pt x="1" y="135"/>
                    <a:pt x="19" y="232"/>
                    <a:pt x="89" y="282"/>
                  </a:cubicBezTo>
                  <a:lnTo>
                    <a:pt x="1441" y="1234"/>
                  </a:lnTo>
                  <a:cubicBezTo>
                    <a:pt x="1468" y="1254"/>
                    <a:pt x="1500" y="1262"/>
                    <a:pt x="1531" y="1262"/>
                  </a:cubicBezTo>
                  <a:cubicBezTo>
                    <a:pt x="1578" y="1262"/>
                    <a:pt x="1627" y="1239"/>
                    <a:pt x="1657" y="1197"/>
                  </a:cubicBezTo>
                  <a:cubicBezTo>
                    <a:pt x="1707" y="1127"/>
                    <a:pt x="1690" y="1029"/>
                    <a:pt x="1620" y="979"/>
                  </a:cubicBezTo>
                  <a:lnTo>
                    <a:pt x="268" y="28"/>
                  </a:lnTo>
                  <a:cubicBezTo>
                    <a:pt x="241" y="10"/>
                    <a:pt x="210" y="1"/>
                    <a:pt x="179"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grpSp>
      <p:sp>
        <p:nvSpPr>
          <p:cNvPr id="71" name="TextBox 70">
            <a:extLst>
              <a:ext uri="{FF2B5EF4-FFF2-40B4-BE49-F238E27FC236}">
                <a16:creationId xmlns:a16="http://schemas.microsoft.com/office/drawing/2014/main" id="{A366E301-7638-4BAF-9D73-D8212BAAC4A8}"/>
              </a:ext>
            </a:extLst>
          </p:cNvPr>
          <p:cNvSpPr txBox="1"/>
          <p:nvPr/>
        </p:nvSpPr>
        <p:spPr>
          <a:xfrm>
            <a:off x="599089" y="1861985"/>
            <a:ext cx="11051627" cy="954107"/>
          </a:xfrm>
          <a:prstGeom prst="rect">
            <a:avLst/>
          </a:prstGeom>
          <a:noFill/>
        </p:spPr>
        <p:txBody>
          <a:bodyPr wrap="square" rtlCol="0">
            <a:spAutoFit/>
          </a:bodyPr>
          <a:lstStyle/>
          <a:p>
            <a:pPr algn="just"/>
            <a:r>
              <a:rPr lang="en-US" sz="2800" b="1">
                <a:solidFill>
                  <a:srgbClr val="002060"/>
                </a:solidFill>
                <a:latin typeface="UTM Avo" panose="02040603050506020204" pitchFamily="18" charset="0"/>
                <a:cs typeface="Times New Roman" panose="02020603050405020304" pitchFamily="18" charset="0"/>
              </a:rPr>
              <a:t>1. Hình ảnh trong thực tế</a:t>
            </a:r>
          </a:p>
          <a:p>
            <a:pPr algn="just"/>
            <a:r>
              <a:rPr lang="en-US" sz="2800">
                <a:solidFill>
                  <a:srgbClr val="002060"/>
                </a:solidFill>
                <a:latin typeface="UTM Avo" panose="02040603050506020204" pitchFamily="18" charset="0"/>
                <a:cs typeface="Times New Roman" panose="02020603050405020304" pitchFamily="18" charset="0"/>
              </a:rPr>
              <a:t>Ví dụ 1a. Hiện tượng thiên văn Nguyệt thực và Nhật thực</a:t>
            </a:r>
            <a:endParaRPr lang="vi-VN" sz="2800" dirty="0">
              <a:latin typeface="Times New Roman" panose="02020603050405020304" pitchFamily="18" charset="0"/>
              <a:cs typeface="Times New Roman" panose="02020603050405020304" pitchFamily="18" charset="0"/>
            </a:endParaRPr>
          </a:p>
        </p:txBody>
      </p:sp>
      <p:pic>
        <p:nvPicPr>
          <p:cNvPr id="68" name="Picture 67" descr="Graphical user interface&#10;&#10;Description automatically generated">
            <a:extLst>
              <a:ext uri="{FF2B5EF4-FFF2-40B4-BE49-F238E27FC236}">
                <a16:creationId xmlns:a16="http://schemas.microsoft.com/office/drawing/2014/main" id="{AC604D15-FB49-77CC-2E13-87529401EA8C}"/>
              </a:ext>
            </a:extLst>
          </p:cNvPr>
          <p:cNvPicPr>
            <a:picLocks noChangeAspect="1"/>
          </p:cNvPicPr>
          <p:nvPr/>
        </p:nvPicPr>
        <p:blipFill rotWithShape="1">
          <a:blip r:embed="rId2">
            <a:extLst>
              <a:ext uri="{28A0092B-C50C-407E-A947-70E740481C1C}">
                <a14:useLocalDpi xmlns:a14="http://schemas.microsoft.com/office/drawing/2010/main" val="0"/>
              </a:ext>
            </a:extLst>
          </a:blip>
          <a:srcRect l="47524" t="40512" r="3093" b="33495"/>
          <a:stretch/>
        </p:blipFill>
        <p:spPr>
          <a:xfrm>
            <a:off x="627158" y="2890397"/>
            <a:ext cx="5502834" cy="3154267"/>
          </a:xfrm>
          <a:prstGeom prst="rect">
            <a:avLst/>
          </a:prstGeom>
        </p:spPr>
      </p:pic>
      <p:sp>
        <p:nvSpPr>
          <p:cNvPr id="70" name="TextBox 69">
            <a:extLst>
              <a:ext uri="{FF2B5EF4-FFF2-40B4-BE49-F238E27FC236}">
                <a16:creationId xmlns:a16="http://schemas.microsoft.com/office/drawing/2014/main" id="{C7AD69A1-777D-E714-44F8-767370ADF701}"/>
              </a:ext>
            </a:extLst>
          </p:cNvPr>
          <p:cNvSpPr txBox="1"/>
          <p:nvPr/>
        </p:nvSpPr>
        <p:spPr>
          <a:xfrm>
            <a:off x="6124902" y="3002339"/>
            <a:ext cx="5740805" cy="1200329"/>
          </a:xfrm>
          <a:prstGeom prst="rect">
            <a:avLst/>
          </a:prstGeom>
          <a:noFill/>
        </p:spPr>
        <p:txBody>
          <a:bodyPr wrap="square" rtlCol="0">
            <a:spAutoFit/>
          </a:bodyPr>
          <a:lstStyle/>
          <a:p>
            <a:pPr algn="just"/>
            <a:r>
              <a:rPr lang="en-US" sz="2400">
                <a:latin typeface="UTM Avo" panose="02040603050506020204" pitchFamily="18" charset="0"/>
                <a:cs typeface="Times New Roman" panose="02020603050405020304" pitchFamily="18" charset="0"/>
              </a:rPr>
              <a:t>Hiện tượng </a:t>
            </a:r>
            <a:r>
              <a:rPr lang="en-US" sz="2400" b="1">
                <a:latin typeface="UTM Avo" panose="02040603050506020204" pitchFamily="18" charset="0"/>
                <a:cs typeface="Times New Roman" panose="02020603050405020304" pitchFamily="18" charset="0"/>
              </a:rPr>
              <a:t>Nguyệt thực</a:t>
            </a:r>
            <a:r>
              <a:rPr lang="en-US" sz="2400">
                <a:latin typeface="UTM Avo" panose="02040603050506020204" pitchFamily="18" charset="0"/>
                <a:cs typeface="Times New Roman" panose="02020603050405020304" pitchFamily="18" charset="0"/>
              </a:rPr>
              <a:t> xảy ra khi Mặt trời, Mặt trăng, Trái đất thẳng hàng (gần như thẳng hàng).</a:t>
            </a:r>
          </a:p>
        </p:txBody>
      </p:sp>
      <p:sp>
        <p:nvSpPr>
          <p:cNvPr id="72" name="TextBox 71">
            <a:extLst>
              <a:ext uri="{FF2B5EF4-FFF2-40B4-BE49-F238E27FC236}">
                <a16:creationId xmlns:a16="http://schemas.microsoft.com/office/drawing/2014/main" id="{E53E114A-732D-4C22-6A14-EC6748BD2FDD}"/>
              </a:ext>
            </a:extLst>
          </p:cNvPr>
          <p:cNvSpPr txBox="1"/>
          <p:nvPr/>
        </p:nvSpPr>
        <p:spPr>
          <a:xfrm>
            <a:off x="6124902" y="4569284"/>
            <a:ext cx="5740805" cy="1569660"/>
          </a:xfrm>
          <a:prstGeom prst="rect">
            <a:avLst/>
          </a:prstGeom>
          <a:noFill/>
        </p:spPr>
        <p:txBody>
          <a:bodyPr wrap="square" rtlCol="0">
            <a:spAutoFit/>
          </a:bodyPr>
          <a:lstStyle/>
          <a:p>
            <a:pPr algn="just"/>
            <a:r>
              <a:rPr lang="en-US" sz="2400">
                <a:latin typeface="UTM Avo" panose="02040603050506020204" pitchFamily="18" charset="0"/>
                <a:cs typeface="Times New Roman" panose="02020603050405020304" pitchFamily="18" charset="0"/>
              </a:rPr>
              <a:t>Mặt trăng đi vào vùng bóng tối của Trái Đất.</a:t>
            </a:r>
          </a:p>
          <a:p>
            <a:pPr algn="just"/>
            <a:r>
              <a:rPr lang="en-US" sz="2400">
                <a:latin typeface="UTM Avo" panose="02040603050506020204" pitchFamily="18" charset="0"/>
                <a:cs typeface="Times New Roman" panose="02020603050405020304" pitchFamily="18" charset="0"/>
              </a:rPr>
              <a:t>Ánh trăng mờ đi, có màu đỏ hồng hoặc cam sẫm.</a:t>
            </a:r>
          </a:p>
        </p:txBody>
      </p:sp>
      <p:cxnSp>
        <p:nvCxnSpPr>
          <p:cNvPr id="74" name="Straight Arrow Connector 73">
            <a:extLst>
              <a:ext uri="{FF2B5EF4-FFF2-40B4-BE49-F238E27FC236}">
                <a16:creationId xmlns:a16="http://schemas.microsoft.com/office/drawing/2014/main" id="{FD01529A-4BCF-FFED-3979-8DD7C1CBCCC3}"/>
              </a:ext>
            </a:extLst>
          </p:cNvPr>
          <p:cNvCxnSpPr/>
          <p:nvPr/>
        </p:nvCxnSpPr>
        <p:spPr>
          <a:xfrm>
            <a:off x="4321743" y="4371867"/>
            <a:ext cx="1803159" cy="854651"/>
          </a:xfrm>
          <a:prstGeom prst="straightConnector1">
            <a:avLst/>
          </a:prstGeom>
          <a:ln w="28575">
            <a:solidFill>
              <a:srgbClr val="00B050"/>
            </a:solidFill>
            <a:prstDash val="dash"/>
            <a:tailEnd type="triangle"/>
          </a:ln>
        </p:spPr>
        <p:style>
          <a:lnRef idx="1">
            <a:schemeClr val="accent2"/>
          </a:lnRef>
          <a:fillRef idx="0">
            <a:schemeClr val="accent2"/>
          </a:fillRef>
          <a:effectRef idx="0">
            <a:schemeClr val="accent2"/>
          </a:effectRef>
          <a:fontRef idx="minor">
            <a:schemeClr val="tx1"/>
          </a:fontRef>
        </p:style>
      </p:cxnSp>
      <p:pic>
        <p:nvPicPr>
          <p:cNvPr id="3" name="Picture 2" descr="Graphical user interface&#10;&#10;Description automatically generated">
            <a:extLst>
              <a:ext uri="{FF2B5EF4-FFF2-40B4-BE49-F238E27FC236}">
                <a16:creationId xmlns:a16="http://schemas.microsoft.com/office/drawing/2014/main" id="{678C25EB-FD22-75CF-E110-91AB8CDA3247}"/>
              </a:ext>
            </a:extLst>
          </p:cNvPr>
          <p:cNvPicPr>
            <a:picLocks noChangeAspect="1"/>
          </p:cNvPicPr>
          <p:nvPr/>
        </p:nvPicPr>
        <p:blipFill rotWithShape="1">
          <a:blip r:embed="rId2">
            <a:extLst>
              <a:ext uri="{28A0092B-C50C-407E-A947-70E740481C1C}">
                <a14:useLocalDpi xmlns:a14="http://schemas.microsoft.com/office/drawing/2010/main" val="0"/>
              </a:ext>
            </a:extLst>
          </a:blip>
          <a:srcRect l="60311" t="66465" r="2744" b="30164"/>
          <a:stretch/>
        </p:blipFill>
        <p:spPr>
          <a:xfrm>
            <a:off x="1203158" y="6044664"/>
            <a:ext cx="4116796" cy="409072"/>
          </a:xfrm>
          <a:prstGeom prst="rect">
            <a:avLst/>
          </a:prstGeom>
        </p:spPr>
      </p:pic>
      <p:sp>
        <p:nvSpPr>
          <p:cNvPr id="69" name="TextBox 68">
            <a:extLst>
              <a:ext uri="{FF2B5EF4-FFF2-40B4-BE49-F238E27FC236}">
                <a16:creationId xmlns:a16="http://schemas.microsoft.com/office/drawing/2014/main" id="{F0F61852-59B5-656B-266A-80C2E5DE140C}"/>
              </a:ext>
            </a:extLst>
          </p:cNvPr>
          <p:cNvSpPr txBox="1"/>
          <p:nvPr/>
        </p:nvSpPr>
        <p:spPr>
          <a:xfrm>
            <a:off x="6124901" y="4152174"/>
            <a:ext cx="5740805" cy="461665"/>
          </a:xfrm>
          <a:prstGeom prst="rect">
            <a:avLst/>
          </a:prstGeom>
          <a:noFill/>
        </p:spPr>
        <p:txBody>
          <a:bodyPr wrap="square" rtlCol="0">
            <a:spAutoFit/>
          </a:bodyPr>
          <a:lstStyle/>
          <a:p>
            <a:pPr algn="just"/>
            <a:r>
              <a:rPr lang="en-US" sz="2400">
                <a:latin typeface="UTM Avo" panose="02040603050506020204" pitchFamily="18" charset="0"/>
                <a:cs typeface="Times New Roman" panose="02020603050405020304" pitchFamily="18" charset="0"/>
              </a:rPr>
              <a:t>Trái đất ở giữa.</a:t>
            </a:r>
          </a:p>
        </p:txBody>
      </p:sp>
    </p:spTree>
    <p:extLst>
      <p:ext uri="{BB962C8B-B14F-4D97-AF65-F5344CB8AC3E}">
        <p14:creationId xmlns:p14="http://schemas.microsoft.com/office/powerpoint/2010/main" val="2438728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nodeType="clickEffect">
                                  <p:stCondLst>
                                    <p:cond delay="0"/>
                                  </p:stCondLst>
                                  <p:childTnLst>
                                    <p:animEffect transition="out" filter="fade">
                                      <p:cBhvr>
                                        <p:cTn id="6" dur="500" tmFilter="0, 0; .2, .5; .8, .5; 1, 0"/>
                                        <p:tgtEl>
                                          <p:spTgt spid="74"/>
                                        </p:tgtEl>
                                      </p:cBhvr>
                                    </p:animEffect>
                                    <p:animScale>
                                      <p:cBhvr>
                                        <p:cTn id="7" dur="250" autoRev="1" fill="hold"/>
                                        <p:tgtEl>
                                          <p:spTgt spid="7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60;p40">
            <a:extLst>
              <a:ext uri="{FF2B5EF4-FFF2-40B4-BE49-F238E27FC236}">
                <a16:creationId xmlns:a16="http://schemas.microsoft.com/office/drawing/2014/main" id="{0964C765-EBA7-4C79-9953-E01AD1321079}"/>
              </a:ext>
            </a:extLst>
          </p:cNvPr>
          <p:cNvSpPr txBox="1">
            <a:spLocks/>
          </p:cNvSpPr>
          <p:nvPr/>
        </p:nvSpPr>
        <p:spPr>
          <a:xfrm>
            <a:off x="599089" y="1181349"/>
            <a:ext cx="10456593" cy="636493"/>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4000" b="1">
                <a:solidFill>
                  <a:srgbClr val="C00000"/>
                </a:solidFill>
                <a:latin typeface="UTM Avo" panose="02040603050506020204" pitchFamily="18" charset="0"/>
                <a:cs typeface="Times New Roman" panose="02020603050405020304" pitchFamily="18" charset="0"/>
              </a:rPr>
              <a:t>II. Hoạt động học tập</a:t>
            </a:r>
            <a:endParaRPr lang="en-US" sz="4000" dirty="0">
              <a:solidFill>
                <a:srgbClr val="C00000"/>
              </a:solidFill>
              <a:latin typeface="UTM Avo" panose="02040603050506020204" pitchFamily="18" charset="0"/>
              <a:cs typeface="Times New Roman" panose="02020603050405020304" pitchFamily="18" charset="0"/>
            </a:endParaRPr>
          </a:p>
        </p:txBody>
      </p:sp>
      <p:grpSp>
        <p:nvGrpSpPr>
          <p:cNvPr id="4" name="Google Shape;1662;p42">
            <a:extLst>
              <a:ext uri="{FF2B5EF4-FFF2-40B4-BE49-F238E27FC236}">
                <a16:creationId xmlns:a16="http://schemas.microsoft.com/office/drawing/2014/main" id="{A5B43D5B-0FE3-4725-BAC0-954ACB270504}"/>
              </a:ext>
            </a:extLst>
          </p:cNvPr>
          <p:cNvGrpSpPr/>
          <p:nvPr/>
        </p:nvGrpSpPr>
        <p:grpSpPr>
          <a:xfrm rot="19397011">
            <a:off x="10082931" y="390006"/>
            <a:ext cx="1403689" cy="1226416"/>
            <a:chOff x="999988" y="3311780"/>
            <a:chExt cx="861654" cy="752835"/>
          </a:xfrm>
        </p:grpSpPr>
        <p:sp>
          <p:nvSpPr>
            <p:cNvPr id="5" name="Google Shape;1663;p42">
              <a:extLst>
                <a:ext uri="{FF2B5EF4-FFF2-40B4-BE49-F238E27FC236}">
                  <a16:creationId xmlns:a16="http://schemas.microsoft.com/office/drawing/2014/main" id="{D8A1EE6D-44A3-4A0A-9B68-2BDB60FC794F}"/>
                </a:ext>
              </a:extLst>
            </p:cNvPr>
            <p:cNvSpPr/>
            <p:nvPr/>
          </p:nvSpPr>
          <p:spPr>
            <a:xfrm>
              <a:off x="1000898" y="3320339"/>
              <a:ext cx="860743" cy="743883"/>
            </a:xfrm>
            <a:custGeom>
              <a:avLst/>
              <a:gdLst/>
              <a:ahLst/>
              <a:cxnLst/>
              <a:rect l="l" t="t" r="r" b="b"/>
              <a:pathLst>
                <a:path w="45350" h="39193" extrusionOk="0">
                  <a:moveTo>
                    <a:pt x="24257" y="6929"/>
                  </a:moveTo>
                  <a:cubicBezTo>
                    <a:pt x="26536" y="6929"/>
                    <a:pt x="28838" y="7608"/>
                    <a:pt x="30844" y="9020"/>
                  </a:cubicBezTo>
                  <a:cubicBezTo>
                    <a:pt x="36019" y="12663"/>
                    <a:pt x="37260" y="19813"/>
                    <a:pt x="33617" y="24987"/>
                  </a:cubicBezTo>
                  <a:lnTo>
                    <a:pt x="25488" y="19263"/>
                  </a:lnTo>
                  <a:cubicBezTo>
                    <a:pt x="25738" y="18607"/>
                    <a:pt x="25527" y="17843"/>
                    <a:pt x="24930" y="17421"/>
                  </a:cubicBezTo>
                  <a:cubicBezTo>
                    <a:pt x="24656" y="17229"/>
                    <a:pt x="24343" y="17137"/>
                    <a:pt x="24032" y="17137"/>
                  </a:cubicBezTo>
                  <a:cubicBezTo>
                    <a:pt x="23662" y="17137"/>
                    <a:pt x="23296" y="17268"/>
                    <a:pt x="23005" y="17516"/>
                  </a:cubicBezTo>
                  <a:lnTo>
                    <a:pt x="14876" y="11792"/>
                  </a:lnTo>
                  <a:cubicBezTo>
                    <a:pt x="17108" y="8623"/>
                    <a:pt x="20654" y="6929"/>
                    <a:pt x="24257" y="6929"/>
                  </a:cubicBezTo>
                  <a:close/>
                  <a:moveTo>
                    <a:pt x="23804" y="1"/>
                  </a:moveTo>
                  <a:cubicBezTo>
                    <a:pt x="17950" y="1"/>
                    <a:pt x="12186" y="2693"/>
                    <a:pt x="8464" y="7738"/>
                  </a:cubicBezTo>
                  <a:lnTo>
                    <a:pt x="4993" y="5293"/>
                  </a:lnTo>
                  <a:lnTo>
                    <a:pt x="1" y="12385"/>
                  </a:lnTo>
                  <a:lnTo>
                    <a:pt x="38071" y="39192"/>
                  </a:lnTo>
                  <a:lnTo>
                    <a:pt x="43064" y="32102"/>
                  </a:lnTo>
                  <a:lnTo>
                    <a:pt x="39592" y="29659"/>
                  </a:lnTo>
                  <a:cubicBezTo>
                    <a:pt x="45349" y="21090"/>
                    <a:pt x="43232" y="9448"/>
                    <a:pt x="34749" y="3474"/>
                  </a:cubicBezTo>
                  <a:cubicBezTo>
                    <a:pt x="31416" y="1128"/>
                    <a:pt x="27591" y="1"/>
                    <a:pt x="238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 name="Google Shape;1664;p42">
              <a:extLst>
                <a:ext uri="{FF2B5EF4-FFF2-40B4-BE49-F238E27FC236}">
                  <a16:creationId xmlns:a16="http://schemas.microsoft.com/office/drawing/2014/main" id="{F9F31214-2CE9-443D-A9B7-0F19053C57F7}"/>
                </a:ext>
              </a:extLst>
            </p:cNvPr>
            <p:cNvSpPr/>
            <p:nvPr/>
          </p:nvSpPr>
          <p:spPr>
            <a:xfrm>
              <a:off x="1014544" y="3311780"/>
              <a:ext cx="829919" cy="749843"/>
            </a:xfrm>
            <a:custGeom>
              <a:avLst/>
              <a:gdLst/>
              <a:ahLst/>
              <a:cxnLst/>
              <a:rect l="l" t="t" r="r" b="b"/>
              <a:pathLst>
                <a:path w="43726" h="39507" extrusionOk="0">
                  <a:moveTo>
                    <a:pt x="24423" y="7249"/>
                  </a:moveTo>
                  <a:cubicBezTo>
                    <a:pt x="26671" y="7249"/>
                    <a:pt x="28941" y="7916"/>
                    <a:pt x="30915" y="9306"/>
                  </a:cubicBezTo>
                  <a:cubicBezTo>
                    <a:pt x="35967" y="12864"/>
                    <a:pt x="37216" y="19844"/>
                    <a:pt x="33737" y="24929"/>
                  </a:cubicBezTo>
                  <a:lnTo>
                    <a:pt x="25831" y="19363"/>
                  </a:lnTo>
                  <a:cubicBezTo>
                    <a:pt x="26045" y="18652"/>
                    <a:pt x="25787" y="17881"/>
                    <a:pt x="25178" y="17455"/>
                  </a:cubicBezTo>
                  <a:cubicBezTo>
                    <a:pt x="24880" y="17245"/>
                    <a:pt x="24535" y="17141"/>
                    <a:pt x="24189" y="17141"/>
                  </a:cubicBezTo>
                  <a:cubicBezTo>
                    <a:pt x="23827" y="17141"/>
                    <a:pt x="23465" y="17255"/>
                    <a:pt x="23161" y="17481"/>
                  </a:cubicBezTo>
                  <a:lnTo>
                    <a:pt x="15255" y="11914"/>
                  </a:lnTo>
                  <a:cubicBezTo>
                    <a:pt x="17458" y="8873"/>
                    <a:pt x="20914" y="7249"/>
                    <a:pt x="24423" y="7249"/>
                  </a:cubicBezTo>
                  <a:close/>
                  <a:moveTo>
                    <a:pt x="24423" y="6937"/>
                  </a:moveTo>
                  <a:cubicBezTo>
                    <a:pt x="20769" y="6937"/>
                    <a:pt x="17170" y="8652"/>
                    <a:pt x="14910" y="11860"/>
                  </a:cubicBezTo>
                  <a:cubicBezTo>
                    <a:pt x="14886" y="11894"/>
                    <a:pt x="14878" y="11935"/>
                    <a:pt x="14885" y="11977"/>
                  </a:cubicBezTo>
                  <a:cubicBezTo>
                    <a:pt x="14892" y="12018"/>
                    <a:pt x="14915" y="12054"/>
                    <a:pt x="14949" y="12077"/>
                  </a:cubicBezTo>
                  <a:lnTo>
                    <a:pt x="23078" y="17801"/>
                  </a:lnTo>
                  <a:cubicBezTo>
                    <a:pt x="23104" y="17820"/>
                    <a:pt x="23135" y="17829"/>
                    <a:pt x="23166" y="17829"/>
                  </a:cubicBezTo>
                  <a:cubicBezTo>
                    <a:pt x="23202" y="17829"/>
                    <a:pt x="23238" y="17817"/>
                    <a:pt x="23266" y="17792"/>
                  </a:cubicBezTo>
                  <a:cubicBezTo>
                    <a:pt x="23531" y="17565"/>
                    <a:pt x="23860" y="17450"/>
                    <a:pt x="24189" y="17450"/>
                  </a:cubicBezTo>
                  <a:cubicBezTo>
                    <a:pt x="24472" y="17450"/>
                    <a:pt x="24756" y="17535"/>
                    <a:pt x="24999" y="17706"/>
                  </a:cubicBezTo>
                  <a:cubicBezTo>
                    <a:pt x="25527" y="18075"/>
                    <a:pt x="25734" y="18760"/>
                    <a:pt x="25504" y="19365"/>
                  </a:cubicBezTo>
                  <a:cubicBezTo>
                    <a:pt x="25478" y="19431"/>
                    <a:pt x="25499" y="19507"/>
                    <a:pt x="25558" y="19548"/>
                  </a:cubicBezTo>
                  <a:lnTo>
                    <a:pt x="33687" y="25272"/>
                  </a:lnTo>
                  <a:cubicBezTo>
                    <a:pt x="33714" y="25292"/>
                    <a:pt x="33744" y="25301"/>
                    <a:pt x="33777" y="25301"/>
                  </a:cubicBezTo>
                  <a:cubicBezTo>
                    <a:pt x="33785" y="25301"/>
                    <a:pt x="33794" y="25301"/>
                    <a:pt x="33802" y="25299"/>
                  </a:cubicBezTo>
                  <a:cubicBezTo>
                    <a:pt x="33844" y="25292"/>
                    <a:pt x="33880" y="25268"/>
                    <a:pt x="33902" y="25235"/>
                  </a:cubicBezTo>
                  <a:cubicBezTo>
                    <a:pt x="37589" y="19997"/>
                    <a:pt x="36330" y="12740"/>
                    <a:pt x="31093" y="9051"/>
                  </a:cubicBezTo>
                  <a:cubicBezTo>
                    <a:pt x="29065" y="7623"/>
                    <a:pt x="26733" y="6937"/>
                    <a:pt x="24423" y="6937"/>
                  </a:cubicBezTo>
                  <a:close/>
                  <a:moveTo>
                    <a:pt x="23980" y="313"/>
                  </a:moveTo>
                  <a:cubicBezTo>
                    <a:pt x="27841" y="313"/>
                    <a:pt x="31605" y="1496"/>
                    <a:pt x="34821" y="3761"/>
                  </a:cubicBezTo>
                  <a:cubicBezTo>
                    <a:pt x="38886" y="6625"/>
                    <a:pt x="41618" y="10892"/>
                    <a:pt x="42518" y="15780"/>
                  </a:cubicBezTo>
                  <a:cubicBezTo>
                    <a:pt x="43417" y="20663"/>
                    <a:pt x="42388" y="25616"/>
                    <a:pt x="39623" y="29731"/>
                  </a:cubicBezTo>
                  <a:cubicBezTo>
                    <a:pt x="39578" y="29802"/>
                    <a:pt x="39593" y="29896"/>
                    <a:pt x="39663" y="29944"/>
                  </a:cubicBezTo>
                  <a:lnTo>
                    <a:pt x="43007" y="32298"/>
                  </a:lnTo>
                  <a:lnTo>
                    <a:pt x="38193" y="39135"/>
                  </a:lnTo>
                  <a:lnTo>
                    <a:pt x="378" y="12506"/>
                  </a:lnTo>
                  <a:lnTo>
                    <a:pt x="5193" y="5669"/>
                  </a:lnTo>
                  <a:lnTo>
                    <a:pt x="8536" y="8022"/>
                  </a:lnTo>
                  <a:cubicBezTo>
                    <a:pt x="8563" y="8041"/>
                    <a:pt x="8595" y="8051"/>
                    <a:pt x="8626" y="8051"/>
                  </a:cubicBezTo>
                  <a:cubicBezTo>
                    <a:pt x="8674" y="8051"/>
                    <a:pt x="8721" y="8029"/>
                    <a:pt x="8751" y="7989"/>
                  </a:cubicBezTo>
                  <a:cubicBezTo>
                    <a:pt x="11694" y="3998"/>
                    <a:pt x="16012" y="1362"/>
                    <a:pt x="20910" y="562"/>
                  </a:cubicBezTo>
                  <a:cubicBezTo>
                    <a:pt x="21935" y="395"/>
                    <a:pt x="22961" y="313"/>
                    <a:pt x="23980" y="313"/>
                  </a:cubicBezTo>
                  <a:close/>
                  <a:moveTo>
                    <a:pt x="23979" y="1"/>
                  </a:moveTo>
                  <a:cubicBezTo>
                    <a:pt x="22943" y="1"/>
                    <a:pt x="21899" y="85"/>
                    <a:pt x="20857" y="255"/>
                  </a:cubicBezTo>
                  <a:cubicBezTo>
                    <a:pt x="15931" y="1058"/>
                    <a:pt x="11578" y="3693"/>
                    <a:pt x="8589" y="7680"/>
                  </a:cubicBezTo>
                  <a:lnTo>
                    <a:pt x="5243" y="5323"/>
                  </a:lnTo>
                  <a:cubicBezTo>
                    <a:pt x="5217" y="5305"/>
                    <a:pt x="5186" y="5296"/>
                    <a:pt x="5154" y="5296"/>
                  </a:cubicBezTo>
                  <a:cubicBezTo>
                    <a:pt x="5145" y="5296"/>
                    <a:pt x="5135" y="5297"/>
                    <a:pt x="5126" y="5299"/>
                  </a:cubicBezTo>
                  <a:cubicBezTo>
                    <a:pt x="5086" y="5306"/>
                    <a:pt x="5050" y="5329"/>
                    <a:pt x="5026" y="5363"/>
                  </a:cubicBezTo>
                  <a:lnTo>
                    <a:pt x="32" y="12454"/>
                  </a:lnTo>
                  <a:cubicBezTo>
                    <a:pt x="9" y="12487"/>
                    <a:pt x="1" y="12528"/>
                    <a:pt x="8" y="12570"/>
                  </a:cubicBezTo>
                  <a:cubicBezTo>
                    <a:pt x="15" y="12611"/>
                    <a:pt x="38" y="12647"/>
                    <a:pt x="72" y="12670"/>
                  </a:cubicBezTo>
                  <a:lnTo>
                    <a:pt x="38142" y="39478"/>
                  </a:lnTo>
                  <a:cubicBezTo>
                    <a:pt x="38167" y="39498"/>
                    <a:pt x="38199" y="39506"/>
                    <a:pt x="38230" y="39506"/>
                  </a:cubicBezTo>
                  <a:lnTo>
                    <a:pt x="38259" y="39506"/>
                  </a:lnTo>
                  <a:cubicBezTo>
                    <a:pt x="38300" y="39499"/>
                    <a:pt x="38336" y="39476"/>
                    <a:pt x="38359" y="39442"/>
                  </a:cubicBezTo>
                  <a:lnTo>
                    <a:pt x="43351" y="32352"/>
                  </a:lnTo>
                  <a:cubicBezTo>
                    <a:pt x="43374" y="32318"/>
                    <a:pt x="43383" y="32276"/>
                    <a:pt x="43376" y="32235"/>
                  </a:cubicBezTo>
                  <a:cubicBezTo>
                    <a:pt x="43368" y="32195"/>
                    <a:pt x="43346" y="32159"/>
                    <a:pt x="43311" y="32135"/>
                  </a:cubicBezTo>
                  <a:lnTo>
                    <a:pt x="39965" y="29777"/>
                  </a:lnTo>
                  <a:cubicBezTo>
                    <a:pt x="42711" y="25619"/>
                    <a:pt x="43726" y="20636"/>
                    <a:pt x="42823" y="15723"/>
                  </a:cubicBezTo>
                  <a:cubicBezTo>
                    <a:pt x="41908" y="10755"/>
                    <a:pt x="39129" y="6414"/>
                    <a:pt x="34998" y="3505"/>
                  </a:cubicBezTo>
                  <a:cubicBezTo>
                    <a:pt x="31729" y="1204"/>
                    <a:pt x="27904" y="1"/>
                    <a:pt x="239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7" name="Google Shape;1665;p42">
              <a:extLst>
                <a:ext uri="{FF2B5EF4-FFF2-40B4-BE49-F238E27FC236}">
                  <a16:creationId xmlns:a16="http://schemas.microsoft.com/office/drawing/2014/main" id="{755BFA49-F693-42F1-81E7-5BDF76DC8674}"/>
                </a:ext>
              </a:extLst>
            </p:cNvPr>
            <p:cNvSpPr/>
            <p:nvPr/>
          </p:nvSpPr>
          <p:spPr>
            <a:xfrm>
              <a:off x="999988" y="3533870"/>
              <a:ext cx="738151" cy="530415"/>
            </a:xfrm>
            <a:custGeom>
              <a:avLst/>
              <a:gdLst/>
              <a:ahLst/>
              <a:cxnLst/>
              <a:rect l="l" t="t" r="r" b="b"/>
              <a:pathLst>
                <a:path w="38891" h="27946" extrusionOk="0">
                  <a:moveTo>
                    <a:pt x="778" y="1"/>
                  </a:moveTo>
                  <a:lnTo>
                    <a:pt x="0" y="1105"/>
                  </a:lnTo>
                  <a:lnTo>
                    <a:pt x="38113" y="27946"/>
                  </a:lnTo>
                  <a:lnTo>
                    <a:pt x="38890" y="26842"/>
                  </a:lnTo>
                  <a:lnTo>
                    <a:pt x="7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8" name="Google Shape;1666;p42">
              <a:extLst>
                <a:ext uri="{FF2B5EF4-FFF2-40B4-BE49-F238E27FC236}">
                  <a16:creationId xmlns:a16="http://schemas.microsoft.com/office/drawing/2014/main" id="{17A1DBF9-8BD1-4AC6-B0A4-940CA26B5F47}"/>
                </a:ext>
              </a:extLst>
            </p:cNvPr>
            <p:cNvSpPr/>
            <p:nvPr/>
          </p:nvSpPr>
          <p:spPr>
            <a:xfrm>
              <a:off x="1003328" y="3522027"/>
              <a:ext cx="31013" cy="40389"/>
            </a:xfrm>
            <a:custGeom>
              <a:avLst/>
              <a:gdLst/>
              <a:ahLst/>
              <a:cxnLst/>
              <a:rect l="l" t="t" r="r" b="b"/>
              <a:pathLst>
                <a:path w="1634" h="2128" extrusionOk="0">
                  <a:moveTo>
                    <a:pt x="1456" y="1"/>
                  </a:moveTo>
                  <a:cubicBezTo>
                    <a:pt x="1408" y="1"/>
                    <a:pt x="1359" y="23"/>
                    <a:pt x="1329" y="66"/>
                  </a:cubicBezTo>
                  <a:lnTo>
                    <a:pt x="50" y="1882"/>
                  </a:lnTo>
                  <a:cubicBezTo>
                    <a:pt x="0" y="1952"/>
                    <a:pt x="19" y="2049"/>
                    <a:pt x="87" y="2099"/>
                  </a:cubicBezTo>
                  <a:cubicBezTo>
                    <a:pt x="114" y="2119"/>
                    <a:pt x="147" y="2128"/>
                    <a:pt x="177" y="2128"/>
                  </a:cubicBezTo>
                  <a:cubicBezTo>
                    <a:pt x="226" y="2128"/>
                    <a:pt x="273" y="2105"/>
                    <a:pt x="304" y="2061"/>
                  </a:cubicBezTo>
                  <a:lnTo>
                    <a:pt x="1583" y="245"/>
                  </a:lnTo>
                  <a:cubicBezTo>
                    <a:pt x="1633"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9" name="Google Shape;1667;p42">
              <a:extLst>
                <a:ext uri="{FF2B5EF4-FFF2-40B4-BE49-F238E27FC236}">
                  <a16:creationId xmlns:a16="http://schemas.microsoft.com/office/drawing/2014/main" id="{E6A90441-E160-4B09-80BA-40CB8376D6D5}"/>
                </a:ext>
              </a:extLst>
            </p:cNvPr>
            <p:cNvSpPr/>
            <p:nvPr/>
          </p:nvSpPr>
          <p:spPr>
            <a:xfrm>
              <a:off x="1041399" y="3548825"/>
              <a:ext cx="30975" cy="40351"/>
            </a:xfrm>
            <a:custGeom>
              <a:avLst/>
              <a:gdLst/>
              <a:ahLst/>
              <a:cxnLst/>
              <a:rect l="l" t="t" r="r" b="b"/>
              <a:pathLst>
                <a:path w="1632" h="2126" extrusionOk="0">
                  <a:moveTo>
                    <a:pt x="1456" y="0"/>
                  </a:moveTo>
                  <a:cubicBezTo>
                    <a:pt x="1408" y="0"/>
                    <a:pt x="1360" y="23"/>
                    <a:pt x="1329" y="66"/>
                  </a:cubicBezTo>
                  <a:lnTo>
                    <a:pt x="50" y="1882"/>
                  </a:lnTo>
                  <a:cubicBezTo>
                    <a:pt x="0" y="1952"/>
                    <a:pt x="17" y="2047"/>
                    <a:pt x="87" y="2097"/>
                  </a:cubicBezTo>
                  <a:cubicBezTo>
                    <a:pt x="114" y="2117"/>
                    <a:pt x="146" y="2126"/>
                    <a:pt x="177" y="2126"/>
                  </a:cubicBezTo>
                  <a:cubicBezTo>
                    <a:pt x="224" y="2126"/>
                    <a:pt x="273" y="2105"/>
                    <a:pt x="303" y="2060"/>
                  </a:cubicBezTo>
                  <a:lnTo>
                    <a:pt x="1582" y="244"/>
                  </a:lnTo>
                  <a:cubicBezTo>
                    <a:pt x="1632" y="174"/>
                    <a:pt x="1615" y="77"/>
                    <a:pt x="1545" y="27"/>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0" name="Google Shape;1668;p42">
              <a:extLst>
                <a:ext uri="{FF2B5EF4-FFF2-40B4-BE49-F238E27FC236}">
                  <a16:creationId xmlns:a16="http://schemas.microsoft.com/office/drawing/2014/main" id="{D0C721DA-39CA-47ED-8AED-5356C1CFAD1A}"/>
                </a:ext>
              </a:extLst>
            </p:cNvPr>
            <p:cNvSpPr/>
            <p:nvPr/>
          </p:nvSpPr>
          <p:spPr>
            <a:xfrm>
              <a:off x="1016006" y="3544214"/>
              <a:ext cx="21656" cy="27103"/>
            </a:xfrm>
            <a:custGeom>
              <a:avLst/>
              <a:gdLst/>
              <a:ahLst/>
              <a:cxnLst/>
              <a:rect l="l" t="t" r="r" b="b"/>
              <a:pathLst>
                <a:path w="1141" h="1428" extrusionOk="0">
                  <a:moveTo>
                    <a:pt x="966" y="0"/>
                  </a:moveTo>
                  <a:cubicBezTo>
                    <a:pt x="917" y="0"/>
                    <a:pt x="869" y="23"/>
                    <a:pt x="838" y="66"/>
                  </a:cubicBezTo>
                  <a:lnTo>
                    <a:pt x="51" y="1183"/>
                  </a:lnTo>
                  <a:cubicBezTo>
                    <a:pt x="1" y="1253"/>
                    <a:pt x="18" y="1350"/>
                    <a:pt x="88" y="1399"/>
                  </a:cubicBezTo>
                  <a:cubicBezTo>
                    <a:pt x="115" y="1419"/>
                    <a:pt x="147" y="1427"/>
                    <a:pt x="177" y="1427"/>
                  </a:cubicBezTo>
                  <a:cubicBezTo>
                    <a:pt x="227" y="1427"/>
                    <a:pt x="274" y="1404"/>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1" name="Google Shape;1669;p42">
              <a:extLst>
                <a:ext uri="{FF2B5EF4-FFF2-40B4-BE49-F238E27FC236}">
                  <a16:creationId xmlns:a16="http://schemas.microsoft.com/office/drawing/2014/main" id="{78282EB3-45C9-42CF-9669-D896915C5536}"/>
                </a:ext>
              </a:extLst>
            </p:cNvPr>
            <p:cNvSpPr/>
            <p:nvPr/>
          </p:nvSpPr>
          <p:spPr>
            <a:xfrm>
              <a:off x="1027583" y="3552374"/>
              <a:ext cx="21694" cy="27122"/>
            </a:xfrm>
            <a:custGeom>
              <a:avLst/>
              <a:gdLst/>
              <a:ahLst/>
              <a:cxnLst/>
              <a:rect l="l" t="t" r="r" b="b"/>
              <a:pathLst>
                <a:path w="1143" h="1429" extrusionOk="0">
                  <a:moveTo>
                    <a:pt x="966" y="1"/>
                  </a:moveTo>
                  <a:cubicBezTo>
                    <a:pt x="917" y="1"/>
                    <a:pt x="869" y="23"/>
                    <a:pt x="838" y="66"/>
                  </a:cubicBezTo>
                  <a:lnTo>
                    <a:pt x="51" y="1183"/>
                  </a:lnTo>
                  <a:cubicBezTo>
                    <a:pt x="1" y="1253"/>
                    <a:pt x="19" y="1350"/>
                    <a:pt x="88" y="1400"/>
                  </a:cubicBezTo>
                  <a:cubicBezTo>
                    <a:pt x="115" y="1420"/>
                    <a:pt x="148" y="1429"/>
                    <a:pt x="178" y="1429"/>
                  </a:cubicBezTo>
                  <a:cubicBezTo>
                    <a:pt x="227" y="1429"/>
                    <a:pt x="274" y="1406"/>
                    <a:pt x="305" y="1362"/>
                  </a:cubicBezTo>
                  <a:lnTo>
                    <a:pt x="1093" y="244"/>
                  </a:lnTo>
                  <a:cubicBezTo>
                    <a:pt x="1143" y="174"/>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2" name="Google Shape;1670;p42">
              <a:extLst>
                <a:ext uri="{FF2B5EF4-FFF2-40B4-BE49-F238E27FC236}">
                  <a16:creationId xmlns:a16="http://schemas.microsoft.com/office/drawing/2014/main" id="{C64F653F-358A-464C-9044-57EB7B412717}"/>
                </a:ext>
              </a:extLst>
            </p:cNvPr>
            <p:cNvSpPr/>
            <p:nvPr/>
          </p:nvSpPr>
          <p:spPr>
            <a:xfrm>
              <a:off x="1078863" y="3575263"/>
              <a:ext cx="31013" cy="40370"/>
            </a:xfrm>
            <a:custGeom>
              <a:avLst/>
              <a:gdLst/>
              <a:ahLst/>
              <a:cxnLst/>
              <a:rect l="l" t="t" r="r" b="b"/>
              <a:pathLst>
                <a:path w="1634" h="2127" extrusionOk="0">
                  <a:moveTo>
                    <a:pt x="1458" y="0"/>
                  </a:moveTo>
                  <a:cubicBezTo>
                    <a:pt x="1409" y="0"/>
                    <a:pt x="1360" y="23"/>
                    <a:pt x="1330" y="66"/>
                  </a:cubicBezTo>
                  <a:lnTo>
                    <a:pt x="51" y="1882"/>
                  </a:lnTo>
                  <a:cubicBezTo>
                    <a:pt x="1" y="1952"/>
                    <a:pt x="19" y="2047"/>
                    <a:pt x="89" y="2097"/>
                  </a:cubicBezTo>
                  <a:cubicBezTo>
                    <a:pt x="115" y="2117"/>
                    <a:pt x="148" y="2126"/>
                    <a:pt x="178" y="2126"/>
                  </a:cubicBezTo>
                  <a:cubicBezTo>
                    <a:pt x="227" y="2126"/>
                    <a:pt x="275" y="2103"/>
                    <a:pt x="305" y="2060"/>
                  </a:cubicBezTo>
                  <a:lnTo>
                    <a:pt x="1584" y="244"/>
                  </a:lnTo>
                  <a:cubicBezTo>
                    <a:pt x="1634" y="174"/>
                    <a:pt x="1615" y="77"/>
                    <a:pt x="1547" y="27"/>
                  </a:cubicBezTo>
                  <a:cubicBezTo>
                    <a:pt x="1520" y="9"/>
                    <a:pt x="1489" y="0"/>
                    <a:pt x="1458"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3" name="Google Shape;1671;p42">
              <a:extLst>
                <a:ext uri="{FF2B5EF4-FFF2-40B4-BE49-F238E27FC236}">
                  <a16:creationId xmlns:a16="http://schemas.microsoft.com/office/drawing/2014/main" id="{CC6F0216-2DB7-4E9C-8044-23FE4CE3E69C}"/>
                </a:ext>
              </a:extLst>
            </p:cNvPr>
            <p:cNvSpPr/>
            <p:nvPr/>
          </p:nvSpPr>
          <p:spPr>
            <a:xfrm>
              <a:off x="1053508" y="3570632"/>
              <a:ext cx="21694" cy="27122"/>
            </a:xfrm>
            <a:custGeom>
              <a:avLst/>
              <a:gdLst/>
              <a:ahLst/>
              <a:cxnLst/>
              <a:rect l="l" t="t" r="r" b="b"/>
              <a:pathLst>
                <a:path w="1143" h="1429" extrusionOk="0">
                  <a:moveTo>
                    <a:pt x="966" y="1"/>
                  </a:moveTo>
                  <a:cubicBezTo>
                    <a:pt x="918" y="1"/>
                    <a:pt x="870" y="23"/>
                    <a:pt x="840" y="67"/>
                  </a:cubicBezTo>
                  <a:lnTo>
                    <a:pt x="51" y="1184"/>
                  </a:lnTo>
                  <a:cubicBezTo>
                    <a:pt x="1" y="1254"/>
                    <a:pt x="19" y="1351"/>
                    <a:pt x="89" y="1400"/>
                  </a:cubicBezTo>
                  <a:cubicBezTo>
                    <a:pt x="115" y="1420"/>
                    <a:pt x="148" y="1428"/>
                    <a:pt x="178" y="1428"/>
                  </a:cubicBezTo>
                  <a:cubicBezTo>
                    <a:pt x="227" y="1428"/>
                    <a:pt x="275" y="1406"/>
                    <a:pt x="305" y="1363"/>
                  </a:cubicBezTo>
                  <a:lnTo>
                    <a:pt x="1092" y="245"/>
                  </a:lnTo>
                  <a:cubicBezTo>
                    <a:pt x="1142"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4" name="Google Shape;1672;p42">
              <a:extLst>
                <a:ext uri="{FF2B5EF4-FFF2-40B4-BE49-F238E27FC236}">
                  <a16:creationId xmlns:a16="http://schemas.microsoft.com/office/drawing/2014/main" id="{7A37A4EF-7A8E-4C05-B958-1431ED983FBC}"/>
                </a:ext>
              </a:extLst>
            </p:cNvPr>
            <p:cNvSpPr/>
            <p:nvPr/>
          </p:nvSpPr>
          <p:spPr>
            <a:xfrm>
              <a:off x="1065085" y="3578774"/>
              <a:ext cx="21675" cy="27122"/>
            </a:xfrm>
            <a:custGeom>
              <a:avLst/>
              <a:gdLst/>
              <a:ahLst/>
              <a:cxnLst/>
              <a:rect l="l" t="t" r="r" b="b"/>
              <a:pathLst>
                <a:path w="1142" h="1429" extrusionOk="0">
                  <a:moveTo>
                    <a:pt x="966" y="1"/>
                  </a:moveTo>
                  <a:cubicBezTo>
                    <a:pt x="917" y="1"/>
                    <a:pt x="869" y="23"/>
                    <a:pt x="838" y="66"/>
                  </a:cubicBezTo>
                  <a:lnTo>
                    <a:pt x="51" y="1184"/>
                  </a:lnTo>
                  <a:cubicBezTo>
                    <a:pt x="1" y="1254"/>
                    <a:pt x="18" y="1351"/>
                    <a:pt x="88" y="1400"/>
                  </a:cubicBezTo>
                  <a:cubicBezTo>
                    <a:pt x="115" y="1420"/>
                    <a:pt x="147" y="1428"/>
                    <a:pt x="177" y="1428"/>
                  </a:cubicBezTo>
                  <a:cubicBezTo>
                    <a:pt x="225" y="1428"/>
                    <a:pt x="274" y="1405"/>
                    <a:pt x="304" y="1362"/>
                  </a:cubicBezTo>
                  <a:lnTo>
                    <a:pt x="1091" y="245"/>
                  </a:lnTo>
                  <a:cubicBezTo>
                    <a:pt x="1141" y="175"/>
                    <a:pt x="1124" y="78"/>
                    <a:pt x="1054" y="28"/>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5" name="Google Shape;1673;p42">
              <a:extLst>
                <a:ext uri="{FF2B5EF4-FFF2-40B4-BE49-F238E27FC236}">
                  <a16:creationId xmlns:a16="http://schemas.microsoft.com/office/drawing/2014/main" id="{407D155B-9C2A-43CB-AC4C-FA45DA23FC19}"/>
                </a:ext>
              </a:extLst>
            </p:cNvPr>
            <p:cNvSpPr/>
            <p:nvPr/>
          </p:nvSpPr>
          <p:spPr>
            <a:xfrm>
              <a:off x="1116404" y="3601662"/>
              <a:ext cx="31013" cy="40370"/>
            </a:xfrm>
            <a:custGeom>
              <a:avLst/>
              <a:gdLst/>
              <a:ahLst/>
              <a:cxnLst/>
              <a:rect l="l" t="t" r="r" b="b"/>
              <a:pathLst>
                <a:path w="1634" h="2127" extrusionOk="0">
                  <a:moveTo>
                    <a:pt x="1457" y="0"/>
                  </a:moveTo>
                  <a:cubicBezTo>
                    <a:pt x="1408" y="0"/>
                    <a:pt x="1360" y="23"/>
                    <a:pt x="1329" y="65"/>
                  </a:cubicBezTo>
                  <a:lnTo>
                    <a:pt x="50" y="1882"/>
                  </a:lnTo>
                  <a:cubicBezTo>
                    <a:pt x="0" y="1951"/>
                    <a:pt x="19" y="2048"/>
                    <a:pt x="87" y="2098"/>
                  </a:cubicBezTo>
                  <a:cubicBezTo>
                    <a:pt x="115" y="2118"/>
                    <a:pt x="147" y="2127"/>
                    <a:pt x="177" y="2127"/>
                  </a:cubicBezTo>
                  <a:cubicBezTo>
                    <a:pt x="226" y="2127"/>
                    <a:pt x="273" y="2104"/>
                    <a:pt x="305" y="2061"/>
                  </a:cubicBezTo>
                  <a:lnTo>
                    <a:pt x="1583" y="244"/>
                  </a:lnTo>
                  <a:cubicBezTo>
                    <a:pt x="1633" y="175"/>
                    <a:pt x="1615" y="78"/>
                    <a:pt x="1545" y="28"/>
                  </a:cubicBezTo>
                  <a:cubicBezTo>
                    <a:pt x="1518"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6" name="Google Shape;1674;p42">
              <a:extLst>
                <a:ext uri="{FF2B5EF4-FFF2-40B4-BE49-F238E27FC236}">
                  <a16:creationId xmlns:a16="http://schemas.microsoft.com/office/drawing/2014/main" id="{0943A48C-6896-4138-97E3-466EB3667298}"/>
                </a:ext>
              </a:extLst>
            </p:cNvPr>
            <p:cNvSpPr/>
            <p:nvPr/>
          </p:nvSpPr>
          <p:spPr>
            <a:xfrm>
              <a:off x="1091010" y="3597051"/>
              <a:ext cx="21694" cy="27122"/>
            </a:xfrm>
            <a:custGeom>
              <a:avLst/>
              <a:gdLst/>
              <a:ahLst/>
              <a:cxnLst/>
              <a:rect l="l" t="t" r="r" b="b"/>
              <a:pathLst>
                <a:path w="1143" h="1429" extrusionOk="0">
                  <a:moveTo>
                    <a:pt x="966" y="1"/>
                  </a:moveTo>
                  <a:cubicBezTo>
                    <a:pt x="918" y="1"/>
                    <a:pt x="869" y="23"/>
                    <a:pt x="838" y="66"/>
                  </a:cubicBezTo>
                  <a:lnTo>
                    <a:pt x="51" y="1184"/>
                  </a:lnTo>
                  <a:cubicBezTo>
                    <a:pt x="1" y="1254"/>
                    <a:pt x="18" y="1350"/>
                    <a:pt x="88" y="1400"/>
                  </a:cubicBezTo>
                  <a:cubicBezTo>
                    <a:pt x="115" y="1420"/>
                    <a:pt x="147" y="1428"/>
                    <a:pt x="178" y="1428"/>
                  </a:cubicBezTo>
                  <a:cubicBezTo>
                    <a:pt x="225" y="1428"/>
                    <a:pt x="274" y="1405"/>
                    <a:pt x="304" y="1362"/>
                  </a:cubicBezTo>
                  <a:lnTo>
                    <a:pt x="1093" y="245"/>
                  </a:lnTo>
                  <a:cubicBezTo>
                    <a:pt x="1143" y="175"/>
                    <a:pt x="1124" y="78"/>
                    <a:pt x="1054"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7" name="Google Shape;1675;p42">
              <a:extLst>
                <a:ext uri="{FF2B5EF4-FFF2-40B4-BE49-F238E27FC236}">
                  <a16:creationId xmlns:a16="http://schemas.microsoft.com/office/drawing/2014/main" id="{3393D33A-BD66-4F81-8A13-A39778A57D10}"/>
                </a:ext>
              </a:extLst>
            </p:cNvPr>
            <p:cNvSpPr/>
            <p:nvPr/>
          </p:nvSpPr>
          <p:spPr>
            <a:xfrm>
              <a:off x="1102606" y="3605192"/>
              <a:ext cx="21675" cy="27103"/>
            </a:xfrm>
            <a:custGeom>
              <a:avLst/>
              <a:gdLst/>
              <a:ahLst/>
              <a:cxnLst/>
              <a:rect l="l" t="t" r="r" b="b"/>
              <a:pathLst>
                <a:path w="1142" h="1428" extrusionOk="0">
                  <a:moveTo>
                    <a:pt x="966" y="1"/>
                  </a:moveTo>
                  <a:cubicBezTo>
                    <a:pt x="918" y="1"/>
                    <a:pt x="869" y="23"/>
                    <a:pt x="839" y="66"/>
                  </a:cubicBezTo>
                  <a:lnTo>
                    <a:pt x="50" y="1183"/>
                  </a:lnTo>
                  <a:cubicBezTo>
                    <a:pt x="0" y="1253"/>
                    <a:pt x="19" y="1349"/>
                    <a:pt x="89" y="1399"/>
                  </a:cubicBezTo>
                  <a:cubicBezTo>
                    <a:pt x="114" y="1419"/>
                    <a:pt x="147" y="1428"/>
                    <a:pt x="177" y="1428"/>
                  </a:cubicBezTo>
                  <a:cubicBezTo>
                    <a:pt x="226" y="1428"/>
                    <a:pt x="274" y="1405"/>
                    <a:pt x="304" y="1362"/>
                  </a:cubicBezTo>
                  <a:lnTo>
                    <a:pt x="1092" y="245"/>
                  </a:lnTo>
                  <a:cubicBezTo>
                    <a:pt x="1142" y="175"/>
                    <a:pt x="1125" y="78"/>
                    <a:pt x="1055" y="28"/>
                  </a:cubicBezTo>
                  <a:cubicBezTo>
                    <a:pt x="1028" y="9"/>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8" name="Google Shape;1676;p42">
              <a:extLst>
                <a:ext uri="{FF2B5EF4-FFF2-40B4-BE49-F238E27FC236}">
                  <a16:creationId xmlns:a16="http://schemas.microsoft.com/office/drawing/2014/main" id="{08B49956-C659-451A-AAF0-8BEEF67FACE4}"/>
                </a:ext>
              </a:extLst>
            </p:cNvPr>
            <p:cNvSpPr/>
            <p:nvPr/>
          </p:nvSpPr>
          <p:spPr>
            <a:xfrm>
              <a:off x="1153906" y="3628062"/>
              <a:ext cx="30994" cy="40389"/>
            </a:xfrm>
            <a:custGeom>
              <a:avLst/>
              <a:gdLst/>
              <a:ahLst/>
              <a:cxnLst/>
              <a:rect l="l" t="t" r="r" b="b"/>
              <a:pathLst>
                <a:path w="1633" h="2128" extrusionOk="0">
                  <a:moveTo>
                    <a:pt x="1456" y="0"/>
                  </a:moveTo>
                  <a:cubicBezTo>
                    <a:pt x="1407" y="0"/>
                    <a:pt x="1360" y="23"/>
                    <a:pt x="1329" y="66"/>
                  </a:cubicBezTo>
                  <a:lnTo>
                    <a:pt x="50" y="1882"/>
                  </a:lnTo>
                  <a:cubicBezTo>
                    <a:pt x="0" y="1952"/>
                    <a:pt x="18" y="2049"/>
                    <a:pt x="88" y="2099"/>
                  </a:cubicBezTo>
                  <a:cubicBezTo>
                    <a:pt x="115" y="2117"/>
                    <a:pt x="146" y="2127"/>
                    <a:pt x="176" y="2127"/>
                  </a:cubicBezTo>
                  <a:cubicBezTo>
                    <a:pt x="225" y="2127"/>
                    <a:pt x="273" y="2105"/>
                    <a:pt x="303" y="2060"/>
                  </a:cubicBezTo>
                  <a:lnTo>
                    <a:pt x="1582" y="244"/>
                  </a:lnTo>
                  <a:cubicBezTo>
                    <a:pt x="1632" y="174"/>
                    <a:pt x="1615" y="78"/>
                    <a:pt x="1545" y="28"/>
                  </a:cubicBezTo>
                  <a:cubicBezTo>
                    <a:pt x="1518" y="10"/>
                    <a:pt x="1486"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9" name="Google Shape;1677;p42">
              <a:extLst>
                <a:ext uri="{FF2B5EF4-FFF2-40B4-BE49-F238E27FC236}">
                  <a16:creationId xmlns:a16="http://schemas.microsoft.com/office/drawing/2014/main" id="{63ED3A2E-8E37-4454-A179-B1A0A66796EA}"/>
                </a:ext>
              </a:extLst>
            </p:cNvPr>
            <p:cNvSpPr/>
            <p:nvPr/>
          </p:nvSpPr>
          <p:spPr>
            <a:xfrm>
              <a:off x="1128493" y="3623450"/>
              <a:ext cx="21694" cy="27122"/>
            </a:xfrm>
            <a:custGeom>
              <a:avLst/>
              <a:gdLst/>
              <a:ahLst/>
              <a:cxnLst/>
              <a:rect l="l" t="t" r="r" b="b"/>
              <a:pathLst>
                <a:path w="1143" h="1429" extrusionOk="0">
                  <a:moveTo>
                    <a:pt x="967" y="1"/>
                  </a:moveTo>
                  <a:cubicBezTo>
                    <a:pt x="918" y="1"/>
                    <a:pt x="870" y="24"/>
                    <a:pt x="839" y="66"/>
                  </a:cubicBezTo>
                  <a:lnTo>
                    <a:pt x="51" y="1184"/>
                  </a:lnTo>
                  <a:cubicBezTo>
                    <a:pt x="1" y="1253"/>
                    <a:pt x="19" y="1350"/>
                    <a:pt x="89" y="1400"/>
                  </a:cubicBezTo>
                  <a:cubicBezTo>
                    <a:pt x="115" y="1420"/>
                    <a:pt x="148" y="1429"/>
                    <a:pt x="178" y="1429"/>
                  </a:cubicBezTo>
                  <a:cubicBezTo>
                    <a:pt x="228" y="1429"/>
                    <a:pt x="276" y="1406"/>
                    <a:pt x="305" y="1363"/>
                  </a:cubicBezTo>
                  <a:lnTo>
                    <a:pt x="1092" y="244"/>
                  </a:lnTo>
                  <a:cubicBezTo>
                    <a:pt x="1142" y="176"/>
                    <a:pt x="1125" y="79"/>
                    <a:pt x="1055" y="29"/>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0" name="Google Shape;1678;p42">
              <a:extLst>
                <a:ext uri="{FF2B5EF4-FFF2-40B4-BE49-F238E27FC236}">
                  <a16:creationId xmlns:a16="http://schemas.microsoft.com/office/drawing/2014/main" id="{2EB47853-1F9E-421E-80A6-F810B54B559B}"/>
                </a:ext>
              </a:extLst>
            </p:cNvPr>
            <p:cNvSpPr/>
            <p:nvPr/>
          </p:nvSpPr>
          <p:spPr>
            <a:xfrm>
              <a:off x="1140108" y="3631573"/>
              <a:ext cx="21675" cy="27141"/>
            </a:xfrm>
            <a:custGeom>
              <a:avLst/>
              <a:gdLst/>
              <a:ahLst/>
              <a:cxnLst/>
              <a:rect l="l" t="t" r="r" b="b"/>
              <a:pathLst>
                <a:path w="1142" h="1430" extrusionOk="0">
                  <a:moveTo>
                    <a:pt x="964" y="1"/>
                  </a:moveTo>
                  <a:cubicBezTo>
                    <a:pt x="915" y="1"/>
                    <a:pt x="868" y="23"/>
                    <a:pt x="837" y="66"/>
                  </a:cubicBezTo>
                  <a:lnTo>
                    <a:pt x="50" y="1185"/>
                  </a:lnTo>
                  <a:cubicBezTo>
                    <a:pt x="0" y="1254"/>
                    <a:pt x="17" y="1351"/>
                    <a:pt x="87" y="1401"/>
                  </a:cubicBezTo>
                  <a:cubicBezTo>
                    <a:pt x="114" y="1421"/>
                    <a:pt x="146" y="1429"/>
                    <a:pt x="177" y="1429"/>
                  </a:cubicBezTo>
                  <a:cubicBezTo>
                    <a:pt x="224" y="1429"/>
                    <a:pt x="273" y="1408"/>
                    <a:pt x="303" y="1364"/>
                  </a:cubicBezTo>
                  <a:lnTo>
                    <a:pt x="1092" y="245"/>
                  </a:lnTo>
                  <a:cubicBezTo>
                    <a:pt x="1142" y="176"/>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1" name="Google Shape;1679;p42">
              <a:extLst>
                <a:ext uri="{FF2B5EF4-FFF2-40B4-BE49-F238E27FC236}">
                  <a16:creationId xmlns:a16="http://schemas.microsoft.com/office/drawing/2014/main" id="{0BA79E3E-40CE-4504-80BA-3B8EA606C2F0}"/>
                </a:ext>
              </a:extLst>
            </p:cNvPr>
            <p:cNvSpPr/>
            <p:nvPr/>
          </p:nvSpPr>
          <p:spPr>
            <a:xfrm>
              <a:off x="1191389" y="3654499"/>
              <a:ext cx="31013" cy="40370"/>
            </a:xfrm>
            <a:custGeom>
              <a:avLst/>
              <a:gdLst/>
              <a:ahLst/>
              <a:cxnLst/>
              <a:rect l="l" t="t" r="r" b="b"/>
              <a:pathLst>
                <a:path w="1634" h="2127" extrusionOk="0">
                  <a:moveTo>
                    <a:pt x="1457" y="1"/>
                  </a:moveTo>
                  <a:cubicBezTo>
                    <a:pt x="1408" y="1"/>
                    <a:pt x="1360" y="24"/>
                    <a:pt x="1329" y="66"/>
                  </a:cubicBezTo>
                  <a:lnTo>
                    <a:pt x="50" y="1880"/>
                  </a:lnTo>
                  <a:cubicBezTo>
                    <a:pt x="0" y="1950"/>
                    <a:pt x="19" y="2047"/>
                    <a:pt x="87" y="2098"/>
                  </a:cubicBezTo>
                  <a:cubicBezTo>
                    <a:pt x="114" y="2116"/>
                    <a:pt x="147" y="2126"/>
                    <a:pt x="177" y="2126"/>
                  </a:cubicBezTo>
                  <a:cubicBezTo>
                    <a:pt x="226" y="2126"/>
                    <a:pt x="273" y="2102"/>
                    <a:pt x="304" y="2059"/>
                  </a:cubicBezTo>
                  <a:lnTo>
                    <a:pt x="1583" y="244"/>
                  </a:lnTo>
                  <a:cubicBezTo>
                    <a:pt x="1633" y="176"/>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2" name="Google Shape;1680;p42">
              <a:extLst>
                <a:ext uri="{FF2B5EF4-FFF2-40B4-BE49-F238E27FC236}">
                  <a16:creationId xmlns:a16="http://schemas.microsoft.com/office/drawing/2014/main" id="{32B66788-E6E7-4290-B7A6-6D581FC21644}"/>
                </a:ext>
              </a:extLst>
            </p:cNvPr>
            <p:cNvSpPr/>
            <p:nvPr/>
          </p:nvSpPr>
          <p:spPr>
            <a:xfrm>
              <a:off x="1166033" y="3649869"/>
              <a:ext cx="21675" cy="27122"/>
            </a:xfrm>
            <a:custGeom>
              <a:avLst/>
              <a:gdLst/>
              <a:ahLst/>
              <a:cxnLst/>
              <a:rect l="l" t="t" r="r" b="b"/>
              <a:pathLst>
                <a:path w="1142" h="1429" extrusionOk="0">
                  <a:moveTo>
                    <a:pt x="965" y="0"/>
                  </a:moveTo>
                  <a:cubicBezTo>
                    <a:pt x="916" y="0"/>
                    <a:pt x="868" y="23"/>
                    <a:pt x="837" y="65"/>
                  </a:cubicBezTo>
                  <a:lnTo>
                    <a:pt x="50" y="1183"/>
                  </a:lnTo>
                  <a:cubicBezTo>
                    <a:pt x="0" y="1253"/>
                    <a:pt x="19" y="1350"/>
                    <a:pt x="87" y="1400"/>
                  </a:cubicBezTo>
                  <a:cubicBezTo>
                    <a:pt x="114" y="1420"/>
                    <a:pt x="147" y="1428"/>
                    <a:pt x="177" y="1428"/>
                  </a:cubicBezTo>
                  <a:cubicBezTo>
                    <a:pt x="226" y="1428"/>
                    <a:pt x="273" y="1406"/>
                    <a:pt x="304" y="1361"/>
                  </a:cubicBezTo>
                  <a:lnTo>
                    <a:pt x="1092" y="244"/>
                  </a:lnTo>
                  <a:cubicBezTo>
                    <a:pt x="1142" y="174"/>
                    <a:pt x="1123" y="78"/>
                    <a:pt x="1055"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3" name="Google Shape;1681;p42">
              <a:extLst>
                <a:ext uri="{FF2B5EF4-FFF2-40B4-BE49-F238E27FC236}">
                  <a16:creationId xmlns:a16="http://schemas.microsoft.com/office/drawing/2014/main" id="{A8C220F5-1FF2-4423-BB19-5809B85BE0B5}"/>
                </a:ext>
              </a:extLst>
            </p:cNvPr>
            <p:cNvSpPr/>
            <p:nvPr/>
          </p:nvSpPr>
          <p:spPr>
            <a:xfrm>
              <a:off x="1177629" y="3658029"/>
              <a:ext cx="21656" cy="27122"/>
            </a:xfrm>
            <a:custGeom>
              <a:avLst/>
              <a:gdLst/>
              <a:ahLst/>
              <a:cxnLst/>
              <a:rect l="l" t="t" r="r" b="b"/>
              <a:pathLst>
                <a:path w="1141" h="1429" extrusionOk="0">
                  <a:moveTo>
                    <a:pt x="965" y="1"/>
                  </a:moveTo>
                  <a:cubicBezTo>
                    <a:pt x="917" y="1"/>
                    <a:pt x="869" y="23"/>
                    <a:pt x="838" y="65"/>
                  </a:cubicBezTo>
                  <a:lnTo>
                    <a:pt x="51" y="1184"/>
                  </a:lnTo>
                  <a:cubicBezTo>
                    <a:pt x="1" y="1253"/>
                    <a:pt x="18" y="1350"/>
                    <a:pt x="88" y="1400"/>
                  </a:cubicBezTo>
                  <a:cubicBezTo>
                    <a:pt x="115" y="1420"/>
                    <a:pt x="146" y="1429"/>
                    <a:pt x="176" y="1429"/>
                  </a:cubicBezTo>
                  <a:cubicBezTo>
                    <a:pt x="225" y="1429"/>
                    <a:pt x="274" y="1406"/>
                    <a:pt x="304" y="1363"/>
                  </a:cubicBezTo>
                  <a:lnTo>
                    <a:pt x="1091" y="244"/>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4" name="Google Shape;1682;p42">
              <a:extLst>
                <a:ext uri="{FF2B5EF4-FFF2-40B4-BE49-F238E27FC236}">
                  <a16:creationId xmlns:a16="http://schemas.microsoft.com/office/drawing/2014/main" id="{03CD841E-4D29-4765-97F9-3EA7A3557C76}"/>
                </a:ext>
              </a:extLst>
            </p:cNvPr>
            <p:cNvSpPr/>
            <p:nvPr/>
          </p:nvSpPr>
          <p:spPr>
            <a:xfrm>
              <a:off x="1228910" y="3680918"/>
              <a:ext cx="30994" cy="40332"/>
            </a:xfrm>
            <a:custGeom>
              <a:avLst/>
              <a:gdLst/>
              <a:ahLst/>
              <a:cxnLst/>
              <a:rect l="l" t="t" r="r" b="b"/>
              <a:pathLst>
                <a:path w="1633" h="2125" extrusionOk="0">
                  <a:moveTo>
                    <a:pt x="1456" y="0"/>
                  </a:moveTo>
                  <a:cubicBezTo>
                    <a:pt x="1407" y="0"/>
                    <a:pt x="1360" y="23"/>
                    <a:pt x="1329" y="65"/>
                  </a:cubicBezTo>
                  <a:lnTo>
                    <a:pt x="51" y="1880"/>
                  </a:lnTo>
                  <a:cubicBezTo>
                    <a:pt x="1" y="1950"/>
                    <a:pt x="18" y="2046"/>
                    <a:pt x="88" y="2096"/>
                  </a:cubicBezTo>
                  <a:cubicBezTo>
                    <a:pt x="115" y="2116"/>
                    <a:pt x="146" y="2124"/>
                    <a:pt x="178" y="2124"/>
                  </a:cubicBezTo>
                  <a:cubicBezTo>
                    <a:pt x="225" y="2124"/>
                    <a:pt x="273" y="2101"/>
                    <a:pt x="303" y="2059"/>
                  </a:cubicBezTo>
                  <a:lnTo>
                    <a:pt x="1582" y="244"/>
                  </a:lnTo>
                  <a:cubicBezTo>
                    <a:pt x="1632" y="174"/>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5" name="Google Shape;1683;p42">
              <a:extLst>
                <a:ext uri="{FF2B5EF4-FFF2-40B4-BE49-F238E27FC236}">
                  <a16:creationId xmlns:a16="http://schemas.microsoft.com/office/drawing/2014/main" id="{984BC62B-5803-46F1-838D-523F6BE393AA}"/>
                </a:ext>
              </a:extLst>
            </p:cNvPr>
            <p:cNvSpPr/>
            <p:nvPr/>
          </p:nvSpPr>
          <p:spPr>
            <a:xfrm>
              <a:off x="1203535" y="3676268"/>
              <a:ext cx="21656" cy="27141"/>
            </a:xfrm>
            <a:custGeom>
              <a:avLst/>
              <a:gdLst/>
              <a:ahLst/>
              <a:cxnLst/>
              <a:rect l="l" t="t" r="r" b="b"/>
              <a:pathLst>
                <a:path w="1141" h="1430" extrusionOk="0">
                  <a:moveTo>
                    <a:pt x="965" y="0"/>
                  </a:moveTo>
                  <a:cubicBezTo>
                    <a:pt x="916" y="0"/>
                    <a:pt x="868" y="23"/>
                    <a:pt x="837" y="66"/>
                  </a:cubicBezTo>
                  <a:lnTo>
                    <a:pt x="49" y="1183"/>
                  </a:lnTo>
                  <a:cubicBezTo>
                    <a:pt x="0" y="1253"/>
                    <a:pt x="17" y="1351"/>
                    <a:pt x="87" y="1399"/>
                  </a:cubicBezTo>
                  <a:cubicBezTo>
                    <a:pt x="114" y="1419"/>
                    <a:pt x="146" y="1429"/>
                    <a:pt x="176" y="1429"/>
                  </a:cubicBezTo>
                  <a:cubicBezTo>
                    <a:pt x="224" y="1429"/>
                    <a:pt x="273" y="1405"/>
                    <a:pt x="303" y="1362"/>
                  </a:cubicBezTo>
                  <a:lnTo>
                    <a:pt x="1090" y="245"/>
                  </a:lnTo>
                  <a:cubicBezTo>
                    <a:pt x="1140" y="175"/>
                    <a:pt x="1123" y="77"/>
                    <a:pt x="1053" y="27"/>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6" name="Google Shape;1684;p42">
              <a:extLst>
                <a:ext uri="{FF2B5EF4-FFF2-40B4-BE49-F238E27FC236}">
                  <a16:creationId xmlns:a16="http://schemas.microsoft.com/office/drawing/2014/main" id="{708F36C0-50DD-4917-814E-62F42B08351D}"/>
                </a:ext>
              </a:extLst>
            </p:cNvPr>
            <p:cNvSpPr/>
            <p:nvPr/>
          </p:nvSpPr>
          <p:spPr>
            <a:xfrm>
              <a:off x="1215112" y="3684429"/>
              <a:ext cx="21675" cy="27141"/>
            </a:xfrm>
            <a:custGeom>
              <a:avLst/>
              <a:gdLst/>
              <a:ahLst/>
              <a:cxnLst/>
              <a:rect l="l" t="t" r="r" b="b"/>
              <a:pathLst>
                <a:path w="1142" h="1430" extrusionOk="0">
                  <a:moveTo>
                    <a:pt x="965" y="1"/>
                  </a:moveTo>
                  <a:cubicBezTo>
                    <a:pt x="916" y="1"/>
                    <a:pt x="868" y="23"/>
                    <a:pt x="838" y="66"/>
                  </a:cubicBezTo>
                  <a:lnTo>
                    <a:pt x="50" y="1183"/>
                  </a:lnTo>
                  <a:cubicBezTo>
                    <a:pt x="0" y="1253"/>
                    <a:pt x="19" y="1351"/>
                    <a:pt x="87" y="1401"/>
                  </a:cubicBezTo>
                  <a:cubicBezTo>
                    <a:pt x="115" y="1421"/>
                    <a:pt x="147" y="1429"/>
                    <a:pt x="177" y="1429"/>
                  </a:cubicBezTo>
                  <a:cubicBezTo>
                    <a:pt x="226" y="1429"/>
                    <a:pt x="273" y="1406"/>
                    <a:pt x="305" y="1362"/>
                  </a:cubicBezTo>
                  <a:lnTo>
                    <a:pt x="1092" y="245"/>
                  </a:lnTo>
                  <a:cubicBezTo>
                    <a:pt x="1142" y="175"/>
                    <a:pt x="1123"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7" name="Google Shape;1685;p42">
              <a:extLst>
                <a:ext uri="{FF2B5EF4-FFF2-40B4-BE49-F238E27FC236}">
                  <a16:creationId xmlns:a16="http://schemas.microsoft.com/office/drawing/2014/main" id="{4F02A0AA-6BEA-42E8-81E4-2DB94F4D202E}"/>
                </a:ext>
              </a:extLst>
            </p:cNvPr>
            <p:cNvSpPr/>
            <p:nvPr/>
          </p:nvSpPr>
          <p:spPr>
            <a:xfrm>
              <a:off x="1266393" y="3707279"/>
              <a:ext cx="31013" cy="40370"/>
            </a:xfrm>
            <a:custGeom>
              <a:avLst/>
              <a:gdLst/>
              <a:ahLst/>
              <a:cxnLst/>
              <a:rect l="l" t="t" r="r" b="b"/>
              <a:pathLst>
                <a:path w="1634" h="2127" extrusionOk="0">
                  <a:moveTo>
                    <a:pt x="1457" y="0"/>
                  </a:moveTo>
                  <a:cubicBezTo>
                    <a:pt x="1408" y="0"/>
                    <a:pt x="1360" y="23"/>
                    <a:pt x="1329" y="65"/>
                  </a:cubicBezTo>
                  <a:lnTo>
                    <a:pt x="50" y="1883"/>
                  </a:lnTo>
                  <a:cubicBezTo>
                    <a:pt x="0" y="1951"/>
                    <a:pt x="19" y="2048"/>
                    <a:pt x="89" y="2098"/>
                  </a:cubicBezTo>
                  <a:cubicBezTo>
                    <a:pt x="114" y="2118"/>
                    <a:pt x="147" y="2127"/>
                    <a:pt x="177" y="2127"/>
                  </a:cubicBezTo>
                  <a:cubicBezTo>
                    <a:pt x="226" y="2127"/>
                    <a:pt x="274" y="2104"/>
                    <a:pt x="304" y="2061"/>
                  </a:cubicBezTo>
                  <a:lnTo>
                    <a:pt x="1583" y="244"/>
                  </a:lnTo>
                  <a:cubicBezTo>
                    <a:pt x="1633" y="175"/>
                    <a:pt x="1615" y="78"/>
                    <a:pt x="1546" y="28"/>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8" name="Google Shape;1686;p42">
              <a:extLst>
                <a:ext uri="{FF2B5EF4-FFF2-40B4-BE49-F238E27FC236}">
                  <a16:creationId xmlns:a16="http://schemas.microsoft.com/office/drawing/2014/main" id="{9389AD9D-5E21-4675-BB8C-ABD91F3FF3EA}"/>
                </a:ext>
              </a:extLst>
            </p:cNvPr>
            <p:cNvSpPr/>
            <p:nvPr/>
          </p:nvSpPr>
          <p:spPr>
            <a:xfrm>
              <a:off x="1241037" y="3702668"/>
              <a:ext cx="21675" cy="27122"/>
            </a:xfrm>
            <a:custGeom>
              <a:avLst/>
              <a:gdLst/>
              <a:ahLst/>
              <a:cxnLst/>
              <a:rect l="l" t="t" r="r" b="b"/>
              <a:pathLst>
                <a:path w="1142" h="1429" extrusionOk="0">
                  <a:moveTo>
                    <a:pt x="966" y="0"/>
                  </a:moveTo>
                  <a:cubicBezTo>
                    <a:pt x="918" y="0"/>
                    <a:pt x="870" y="23"/>
                    <a:pt x="839" y="65"/>
                  </a:cubicBezTo>
                  <a:lnTo>
                    <a:pt x="50" y="1184"/>
                  </a:lnTo>
                  <a:cubicBezTo>
                    <a:pt x="0" y="1254"/>
                    <a:pt x="19" y="1350"/>
                    <a:pt x="89" y="1400"/>
                  </a:cubicBezTo>
                  <a:cubicBezTo>
                    <a:pt x="115" y="1420"/>
                    <a:pt x="147" y="1428"/>
                    <a:pt x="177" y="1428"/>
                  </a:cubicBezTo>
                  <a:cubicBezTo>
                    <a:pt x="226" y="1428"/>
                    <a:pt x="275" y="1406"/>
                    <a:pt x="305" y="1363"/>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9" name="Google Shape;1687;p42">
              <a:extLst>
                <a:ext uri="{FF2B5EF4-FFF2-40B4-BE49-F238E27FC236}">
                  <a16:creationId xmlns:a16="http://schemas.microsoft.com/office/drawing/2014/main" id="{D1075EEE-2D5D-4408-8228-4F74924A11FD}"/>
                </a:ext>
              </a:extLst>
            </p:cNvPr>
            <p:cNvSpPr/>
            <p:nvPr/>
          </p:nvSpPr>
          <p:spPr>
            <a:xfrm>
              <a:off x="1252614" y="3710847"/>
              <a:ext cx="21656" cy="27122"/>
            </a:xfrm>
            <a:custGeom>
              <a:avLst/>
              <a:gdLst/>
              <a:ahLst/>
              <a:cxnLst/>
              <a:rect l="l" t="t" r="r" b="b"/>
              <a:pathLst>
                <a:path w="1141" h="1429" extrusionOk="0">
                  <a:moveTo>
                    <a:pt x="965" y="0"/>
                  </a:moveTo>
                  <a:cubicBezTo>
                    <a:pt x="916" y="0"/>
                    <a:pt x="868" y="23"/>
                    <a:pt x="838" y="66"/>
                  </a:cubicBezTo>
                  <a:lnTo>
                    <a:pt x="50" y="1183"/>
                  </a:lnTo>
                  <a:cubicBezTo>
                    <a:pt x="0" y="1253"/>
                    <a:pt x="17" y="1350"/>
                    <a:pt x="87" y="1399"/>
                  </a:cubicBezTo>
                  <a:cubicBezTo>
                    <a:pt x="115" y="1419"/>
                    <a:pt x="146" y="1429"/>
                    <a:pt x="176" y="1429"/>
                  </a:cubicBezTo>
                  <a:cubicBezTo>
                    <a:pt x="226" y="1429"/>
                    <a:pt x="275" y="1405"/>
                    <a:pt x="303" y="1362"/>
                  </a:cubicBezTo>
                  <a:lnTo>
                    <a:pt x="1091" y="244"/>
                  </a:lnTo>
                  <a:cubicBezTo>
                    <a:pt x="1141" y="174"/>
                    <a:pt x="1123" y="77"/>
                    <a:pt x="1053" y="27"/>
                  </a:cubicBezTo>
                  <a:cubicBezTo>
                    <a:pt x="1026"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0" name="Google Shape;1688;p42">
              <a:extLst>
                <a:ext uri="{FF2B5EF4-FFF2-40B4-BE49-F238E27FC236}">
                  <a16:creationId xmlns:a16="http://schemas.microsoft.com/office/drawing/2014/main" id="{4527E197-E7C8-4B3B-939F-776B5D26A3FF}"/>
                </a:ext>
              </a:extLst>
            </p:cNvPr>
            <p:cNvSpPr/>
            <p:nvPr/>
          </p:nvSpPr>
          <p:spPr>
            <a:xfrm>
              <a:off x="1303914" y="3733679"/>
              <a:ext cx="31013" cy="40389"/>
            </a:xfrm>
            <a:custGeom>
              <a:avLst/>
              <a:gdLst/>
              <a:ahLst/>
              <a:cxnLst/>
              <a:rect l="l" t="t" r="r" b="b"/>
              <a:pathLst>
                <a:path w="1634" h="2128" extrusionOk="0">
                  <a:moveTo>
                    <a:pt x="1457" y="1"/>
                  </a:moveTo>
                  <a:cubicBezTo>
                    <a:pt x="1408" y="1"/>
                    <a:pt x="1360" y="23"/>
                    <a:pt x="1329" y="66"/>
                  </a:cubicBezTo>
                  <a:lnTo>
                    <a:pt x="51" y="1882"/>
                  </a:lnTo>
                  <a:cubicBezTo>
                    <a:pt x="1" y="1952"/>
                    <a:pt x="19" y="2049"/>
                    <a:pt x="88" y="2099"/>
                  </a:cubicBezTo>
                  <a:cubicBezTo>
                    <a:pt x="115" y="2119"/>
                    <a:pt x="148" y="2128"/>
                    <a:pt x="178" y="2128"/>
                  </a:cubicBezTo>
                  <a:cubicBezTo>
                    <a:pt x="225" y="2128"/>
                    <a:pt x="274" y="2106"/>
                    <a:pt x="305" y="2061"/>
                  </a:cubicBezTo>
                  <a:lnTo>
                    <a:pt x="1584" y="244"/>
                  </a:lnTo>
                  <a:cubicBezTo>
                    <a:pt x="1634" y="174"/>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1" name="Google Shape;1689;p42">
              <a:extLst>
                <a:ext uri="{FF2B5EF4-FFF2-40B4-BE49-F238E27FC236}">
                  <a16:creationId xmlns:a16="http://schemas.microsoft.com/office/drawing/2014/main" id="{8A1AEB33-B049-4561-9D74-2D0B9346C31B}"/>
                </a:ext>
              </a:extLst>
            </p:cNvPr>
            <p:cNvSpPr/>
            <p:nvPr/>
          </p:nvSpPr>
          <p:spPr>
            <a:xfrm>
              <a:off x="1278539" y="3729086"/>
              <a:ext cx="21675" cy="27122"/>
            </a:xfrm>
            <a:custGeom>
              <a:avLst/>
              <a:gdLst/>
              <a:ahLst/>
              <a:cxnLst/>
              <a:rect l="l" t="t" r="r" b="b"/>
              <a:pathLst>
                <a:path w="1142" h="1429" extrusionOk="0">
                  <a:moveTo>
                    <a:pt x="966" y="0"/>
                  </a:moveTo>
                  <a:cubicBezTo>
                    <a:pt x="917" y="0"/>
                    <a:pt x="868" y="23"/>
                    <a:pt x="838" y="65"/>
                  </a:cubicBezTo>
                  <a:lnTo>
                    <a:pt x="50" y="1184"/>
                  </a:lnTo>
                  <a:cubicBezTo>
                    <a:pt x="0" y="1254"/>
                    <a:pt x="17" y="1350"/>
                    <a:pt x="87" y="1400"/>
                  </a:cubicBezTo>
                  <a:cubicBezTo>
                    <a:pt x="115" y="1420"/>
                    <a:pt x="146" y="1428"/>
                    <a:pt x="177" y="1428"/>
                  </a:cubicBezTo>
                  <a:cubicBezTo>
                    <a:pt x="225" y="1428"/>
                    <a:pt x="273" y="1407"/>
                    <a:pt x="303" y="1362"/>
                  </a:cubicBezTo>
                  <a:lnTo>
                    <a:pt x="1092" y="244"/>
                  </a:lnTo>
                  <a:cubicBezTo>
                    <a:pt x="1142" y="175"/>
                    <a:pt x="1123" y="78"/>
                    <a:pt x="1053" y="28"/>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2" name="Google Shape;1690;p42">
              <a:extLst>
                <a:ext uri="{FF2B5EF4-FFF2-40B4-BE49-F238E27FC236}">
                  <a16:creationId xmlns:a16="http://schemas.microsoft.com/office/drawing/2014/main" id="{41D4A735-082C-42EE-8C48-C3B9DEB0883A}"/>
                </a:ext>
              </a:extLst>
            </p:cNvPr>
            <p:cNvSpPr/>
            <p:nvPr/>
          </p:nvSpPr>
          <p:spPr>
            <a:xfrm>
              <a:off x="1290117" y="3737247"/>
              <a:ext cx="21675" cy="27122"/>
            </a:xfrm>
            <a:custGeom>
              <a:avLst/>
              <a:gdLst/>
              <a:ahLst/>
              <a:cxnLst/>
              <a:rect l="l" t="t" r="r" b="b"/>
              <a:pathLst>
                <a:path w="1142" h="1429" extrusionOk="0">
                  <a:moveTo>
                    <a:pt x="966" y="0"/>
                  </a:moveTo>
                  <a:cubicBezTo>
                    <a:pt x="917" y="0"/>
                    <a:pt x="869" y="23"/>
                    <a:pt x="839" y="65"/>
                  </a:cubicBezTo>
                  <a:lnTo>
                    <a:pt x="50" y="1184"/>
                  </a:lnTo>
                  <a:cubicBezTo>
                    <a:pt x="0" y="1254"/>
                    <a:pt x="19" y="1350"/>
                    <a:pt x="89" y="1400"/>
                  </a:cubicBezTo>
                  <a:cubicBezTo>
                    <a:pt x="115" y="1420"/>
                    <a:pt x="148" y="1428"/>
                    <a:pt x="178" y="1428"/>
                  </a:cubicBezTo>
                  <a:cubicBezTo>
                    <a:pt x="226" y="1428"/>
                    <a:pt x="275" y="1405"/>
                    <a:pt x="305" y="1362"/>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3" name="Google Shape;1691;p42">
              <a:extLst>
                <a:ext uri="{FF2B5EF4-FFF2-40B4-BE49-F238E27FC236}">
                  <a16:creationId xmlns:a16="http://schemas.microsoft.com/office/drawing/2014/main" id="{7F1757FD-5720-4768-8638-63312600CD9D}"/>
                </a:ext>
              </a:extLst>
            </p:cNvPr>
            <p:cNvSpPr/>
            <p:nvPr/>
          </p:nvSpPr>
          <p:spPr>
            <a:xfrm>
              <a:off x="1341416" y="3760116"/>
              <a:ext cx="30994" cy="40389"/>
            </a:xfrm>
            <a:custGeom>
              <a:avLst/>
              <a:gdLst/>
              <a:ahLst/>
              <a:cxnLst/>
              <a:rect l="l" t="t" r="r" b="b"/>
              <a:pathLst>
                <a:path w="1633" h="2128" extrusionOk="0">
                  <a:moveTo>
                    <a:pt x="1456" y="1"/>
                  </a:moveTo>
                  <a:cubicBezTo>
                    <a:pt x="1408" y="1"/>
                    <a:pt x="1360" y="23"/>
                    <a:pt x="1330" y="66"/>
                  </a:cubicBezTo>
                  <a:lnTo>
                    <a:pt x="51" y="1882"/>
                  </a:lnTo>
                  <a:cubicBezTo>
                    <a:pt x="1" y="1952"/>
                    <a:pt x="18" y="2049"/>
                    <a:pt x="88" y="2099"/>
                  </a:cubicBezTo>
                  <a:cubicBezTo>
                    <a:pt x="115" y="2119"/>
                    <a:pt x="146" y="2128"/>
                    <a:pt x="176" y="2128"/>
                  </a:cubicBezTo>
                  <a:cubicBezTo>
                    <a:pt x="225" y="2128"/>
                    <a:pt x="274" y="2105"/>
                    <a:pt x="304" y="2061"/>
                  </a:cubicBezTo>
                  <a:lnTo>
                    <a:pt x="1582" y="245"/>
                  </a:lnTo>
                  <a:cubicBezTo>
                    <a:pt x="1632" y="175"/>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4" name="Google Shape;1692;p42">
              <a:extLst>
                <a:ext uri="{FF2B5EF4-FFF2-40B4-BE49-F238E27FC236}">
                  <a16:creationId xmlns:a16="http://schemas.microsoft.com/office/drawing/2014/main" id="{C2AFC4F5-7F93-4148-AE60-93BF2C2561CF}"/>
                </a:ext>
              </a:extLst>
            </p:cNvPr>
            <p:cNvSpPr/>
            <p:nvPr/>
          </p:nvSpPr>
          <p:spPr>
            <a:xfrm>
              <a:off x="1316061" y="3755524"/>
              <a:ext cx="21656" cy="27122"/>
            </a:xfrm>
            <a:custGeom>
              <a:avLst/>
              <a:gdLst/>
              <a:ahLst/>
              <a:cxnLst/>
              <a:rect l="l" t="t" r="r" b="b"/>
              <a:pathLst>
                <a:path w="1141" h="1429" extrusionOk="0">
                  <a:moveTo>
                    <a:pt x="965" y="0"/>
                  </a:moveTo>
                  <a:cubicBezTo>
                    <a:pt x="917" y="0"/>
                    <a:pt x="869" y="23"/>
                    <a:pt x="838" y="65"/>
                  </a:cubicBezTo>
                  <a:lnTo>
                    <a:pt x="49" y="1184"/>
                  </a:lnTo>
                  <a:cubicBezTo>
                    <a:pt x="1" y="1254"/>
                    <a:pt x="18" y="1350"/>
                    <a:pt x="88" y="1400"/>
                  </a:cubicBezTo>
                  <a:cubicBezTo>
                    <a:pt x="115" y="1420"/>
                    <a:pt x="147" y="1428"/>
                    <a:pt x="177" y="1428"/>
                  </a:cubicBezTo>
                  <a:cubicBezTo>
                    <a:pt x="225" y="1428"/>
                    <a:pt x="274" y="1405"/>
                    <a:pt x="304" y="1362"/>
                  </a:cubicBezTo>
                  <a:lnTo>
                    <a:pt x="1091" y="244"/>
                  </a:lnTo>
                  <a:cubicBezTo>
                    <a:pt x="1141" y="175"/>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5" name="Google Shape;1693;p42">
              <a:extLst>
                <a:ext uri="{FF2B5EF4-FFF2-40B4-BE49-F238E27FC236}">
                  <a16:creationId xmlns:a16="http://schemas.microsoft.com/office/drawing/2014/main" id="{E0459B6C-1DBE-487E-9EB3-03D479839E79}"/>
                </a:ext>
              </a:extLst>
            </p:cNvPr>
            <p:cNvSpPr/>
            <p:nvPr/>
          </p:nvSpPr>
          <p:spPr>
            <a:xfrm>
              <a:off x="1327619" y="3763647"/>
              <a:ext cx="21694" cy="27122"/>
            </a:xfrm>
            <a:custGeom>
              <a:avLst/>
              <a:gdLst/>
              <a:ahLst/>
              <a:cxnLst/>
              <a:rect l="l" t="t" r="r" b="b"/>
              <a:pathLst>
                <a:path w="1143" h="1429" extrusionOk="0">
                  <a:moveTo>
                    <a:pt x="966" y="1"/>
                  </a:moveTo>
                  <a:cubicBezTo>
                    <a:pt x="917" y="1"/>
                    <a:pt x="868" y="24"/>
                    <a:pt x="838" y="66"/>
                  </a:cubicBezTo>
                  <a:lnTo>
                    <a:pt x="50" y="1185"/>
                  </a:lnTo>
                  <a:cubicBezTo>
                    <a:pt x="0" y="1255"/>
                    <a:pt x="18" y="1350"/>
                    <a:pt x="88" y="1400"/>
                  </a:cubicBezTo>
                  <a:cubicBezTo>
                    <a:pt x="115" y="1420"/>
                    <a:pt x="146" y="1429"/>
                    <a:pt x="178" y="1429"/>
                  </a:cubicBezTo>
                  <a:cubicBezTo>
                    <a:pt x="225" y="1429"/>
                    <a:pt x="273" y="1406"/>
                    <a:pt x="303" y="1363"/>
                  </a:cubicBezTo>
                  <a:lnTo>
                    <a:pt x="1092" y="244"/>
                  </a:lnTo>
                  <a:cubicBezTo>
                    <a:pt x="1142" y="176"/>
                    <a:pt x="1124" y="79"/>
                    <a:pt x="1053" y="29"/>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6" name="Google Shape;1694;p42">
              <a:extLst>
                <a:ext uri="{FF2B5EF4-FFF2-40B4-BE49-F238E27FC236}">
                  <a16:creationId xmlns:a16="http://schemas.microsoft.com/office/drawing/2014/main" id="{16B93111-C097-4E7A-8CF7-08F1D1C6E4DD}"/>
                </a:ext>
              </a:extLst>
            </p:cNvPr>
            <p:cNvSpPr/>
            <p:nvPr/>
          </p:nvSpPr>
          <p:spPr>
            <a:xfrm>
              <a:off x="1378899" y="3786535"/>
              <a:ext cx="30994" cy="40370"/>
            </a:xfrm>
            <a:custGeom>
              <a:avLst/>
              <a:gdLst/>
              <a:ahLst/>
              <a:cxnLst/>
              <a:rect l="l" t="t" r="r" b="b"/>
              <a:pathLst>
                <a:path w="1633" h="2127" extrusionOk="0">
                  <a:moveTo>
                    <a:pt x="1456" y="0"/>
                  </a:moveTo>
                  <a:cubicBezTo>
                    <a:pt x="1408" y="0"/>
                    <a:pt x="1360" y="23"/>
                    <a:pt x="1329" y="66"/>
                  </a:cubicBezTo>
                  <a:lnTo>
                    <a:pt x="50" y="1882"/>
                  </a:lnTo>
                  <a:cubicBezTo>
                    <a:pt x="0" y="1952"/>
                    <a:pt x="19" y="2049"/>
                    <a:pt x="88" y="2097"/>
                  </a:cubicBezTo>
                  <a:cubicBezTo>
                    <a:pt x="115" y="2117"/>
                    <a:pt x="146" y="2126"/>
                    <a:pt x="178" y="2126"/>
                  </a:cubicBezTo>
                  <a:cubicBezTo>
                    <a:pt x="228" y="2126"/>
                    <a:pt x="273" y="2103"/>
                    <a:pt x="305" y="2060"/>
                  </a:cubicBezTo>
                  <a:lnTo>
                    <a:pt x="1584" y="244"/>
                  </a:lnTo>
                  <a:cubicBezTo>
                    <a:pt x="1632"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7" name="Google Shape;1695;p42">
              <a:extLst>
                <a:ext uri="{FF2B5EF4-FFF2-40B4-BE49-F238E27FC236}">
                  <a16:creationId xmlns:a16="http://schemas.microsoft.com/office/drawing/2014/main" id="{0B61BDBE-85CA-4107-9600-6FD5D5336FFB}"/>
                </a:ext>
              </a:extLst>
            </p:cNvPr>
            <p:cNvSpPr/>
            <p:nvPr/>
          </p:nvSpPr>
          <p:spPr>
            <a:xfrm>
              <a:off x="1353544" y="3781923"/>
              <a:ext cx="21694" cy="27122"/>
            </a:xfrm>
            <a:custGeom>
              <a:avLst/>
              <a:gdLst/>
              <a:ahLst/>
              <a:cxnLst/>
              <a:rect l="l" t="t" r="r" b="b"/>
              <a:pathLst>
                <a:path w="1143" h="1429" extrusionOk="0">
                  <a:moveTo>
                    <a:pt x="965" y="1"/>
                  </a:moveTo>
                  <a:cubicBezTo>
                    <a:pt x="916" y="1"/>
                    <a:pt x="868" y="23"/>
                    <a:pt x="838" y="66"/>
                  </a:cubicBezTo>
                  <a:lnTo>
                    <a:pt x="50" y="1185"/>
                  </a:lnTo>
                  <a:cubicBezTo>
                    <a:pt x="0" y="1253"/>
                    <a:pt x="19" y="1350"/>
                    <a:pt x="88" y="1400"/>
                  </a:cubicBezTo>
                  <a:cubicBezTo>
                    <a:pt x="115" y="1420"/>
                    <a:pt x="146" y="1429"/>
                    <a:pt x="178" y="1429"/>
                  </a:cubicBezTo>
                  <a:cubicBezTo>
                    <a:pt x="226" y="1429"/>
                    <a:pt x="273" y="1405"/>
                    <a:pt x="305" y="1363"/>
                  </a:cubicBezTo>
                  <a:lnTo>
                    <a:pt x="1092" y="244"/>
                  </a:lnTo>
                  <a:cubicBezTo>
                    <a:pt x="1142" y="174"/>
                    <a:pt x="1123" y="79"/>
                    <a:pt x="1055" y="29"/>
                  </a:cubicBezTo>
                  <a:cubicBezTo>
                    <a:pt x="1028"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8" name="Google Shape;1696;p42">
              <a:extLst>
                <a:ext uri="{FF2B5EF4-FFF2-40B4-BE49-F238E27FC236}">
                  <a16:creationId xmlns:a16="http://schemas.microsoft.com/office/drawing/2014/main" id="{390FD5D7-6412-4D5E-AEE2-BA9FE387F5D0}"/>
                </a:ext>
              </a:extLst>
            </p:cNvPr>
            <p:cNvSpPr/>
            <p:nvPr/>
          </p:nvSpPr>
          <p:spPr>
            <a:xfrm>
              <a:off x="1365140" y="3790065"/>
              <a:ext cx="21675" cy="27122"/>
            </a:xfrm>
            <a:custGeom>
              <a:avLst/>
              <a:gdLst/>
              <a:ahLst/>
              <a:cxnLst/>
              <a:rect l="l" t="t" r="r" b="b"/>
              <a:pathLst>
                <a:path w="1142" h="1429" extrusionOk="0">
                  <a:moveTo>
                    <a:pt x="965" y="0"/>
                  </a:moveTo>
                  <a:cubicBezTo>
                    <a:pt x="916" y="0"/>
                    <a:pt x="869" y="23"/>
                    <a:pt x="838" y="65"/>
                  </a:cubicBezTo>
                  <a:lnTo>
                    <a:pt x="51" y="1184"/>
                  </a:lnTo>
                  <a:cubicBezTo>
                    <a:pt x="1" y="1253"/>
                    <a:pt x="18" y="1350"/>
                    <a:pt x="88" y="1400"/>
                  </a:cubicBezTo>
                  <a:cubicBezTo>
                    <a:pt x="115" y="1420"/>
                    <a:pt x="147" y="1429"/>
                    <a:pt x="177" y="1429"/>
                  </a:cubicBezTo>
                  <a:cubicBezTo>
                    <a:pt x="225" y="1429"/>
                    <a:pt x="274" y="1404"/>
                    <a:pt x="304" y="1363"/>
                  </a:cubicBezTo>
                  <a:lnTo>
                    <a:pt x="1091" y="244"/>
                  </a:lnTo>
                  <a:cubicBezTo>
                    <a:pt x="1141"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9" name="Google Shape;1697;p42">
              <a:extLst>
                <a:ext uri="{FF2B5EF4-FFF2-40B4-BE49-F238E27FC236}">
                  <a16:creationId xmlns:a16="http://schemas.microsoft.com/office/drawing/2014/main" id="{4A552329-5E75-4D67-A64F-B1D29085FA5C}"/>
                </a:ext>
              </a:extLst>
            </p:cNvPr>
            <p:cNvSpPr/>
            <p:nvPr/>
          </p:nvSpPr>
          <p:spPr>
            <a:xfrm>
              <a:off x="1416421" y="3812935"/>
              <a:ext cx="30994" cy="40370"/>
            </a:xfrm>
            <a:custGeom>
              <a:avLst/>
              <a:gdLst/>
              <a:ahLst/>
              <a:cxnLst/>
              <a:rect l="l" t="t" r="r" b="b"/>
              <a:pathLst>
                <a:path w="1633" h="2127" extrusionOk="0">
                  <a:moveTo>
                    <a:pt x="1457" y="1"/>
                  </a:moveTo>
                  <a:cubicBezTo>
                    <a:pt x="1408" y="1"/>
                    <a:pt x="1360" y="23"/>
                    <a:pt x="1330" y="66"/>
                  </a:cubicBezTo>
                  <a:lnTo>
                    <a:pt x="51" y="1882"/>
                  </a:lnTo>
                  <a:cubicBezTo>
                    <a:pt x="1" y="1952"/>
                    <a:pt x="18" y="2048"/>
                    <a:pt x="88" y="2098"/>
                  </a:cubicBezTo>
                  <a:cubicBezTo>
                    <a:pt x="115" y="2118"/>
                    <a:pt x="147" y="2127"/>
                    <a:pt x="178" y="2127"/>
                  </a:cubicBezTo>
                  <a:cubicBezTo>
                    <a:pt x="225" y="2127"/>
                    <a:pt x="274" y="2104"/>
                    <a:pt x="304" y="2061"/>
                  </a:cubicBezTo>
                  <a:lnTo>
                    <a:pt x="1583" y="245"/>
                  </a:lnTo>
                  <a:cubicBezTo>
                    <a:pt x="1633" y="175"/>
                    <a:pt x="1615" y="78"/>
                    <a:pt x="1545" y="28"/>
                  </a:cubicBezTo>
                  <a:cubicBezTo>
                    <a:pt x="1518" y="10"/>
                    <a:pt x="1488"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0" name="Google Shape;1698;p42">
              <a:extLst>
                <a:ext uri="{FF2B5EF4-FFF2-40B4-BE49-F238E27FC236}">
                  <a16:creationId xmlns:a16="http://schemas.microsoft.com/office/drawing/2014/main" id="{06F86A9D-560C-49EB-BC99-8B0F651AC575}"/>
                </a:ext>
              </a:extLst>
            </p:cNvPr>
            <p:cNvSpPr/>
            <p:nvPr/>
          </p:nvSpPr>
          <p:spPr>
            <a:xfrm>
              <a:off x="1391046" y="3808323"/>
              <a:ext cx="21656" cy="27141"/>
            </a:xfrm>
            <a:custGeom>
              <a:avLst/>
              <a:gdLst/>
              <a:ahLst/>
              <a:cxnLst/>
              <a:rect l="l" t="t" r="r" b="b"/>
              <a:pathLst>
                <a:path w="1141" h="1430" extrusionOk="0">
                  <a:moveTo>
                    <a:pt x="965" y="1"/>
                  </a:moveTo>
                  <a:cubicBezTo>
                    <a:pt x="917" y="1"/>
                    <a:pt x="869" y="23"/>
                    <a:pt x="838" y="66"/>
                  </a:cubicBezTo>
                  <a:lnTo>
                    <a:pt x="50" y="1184"/>
                  </a:lnTo>
                  <a:cubicBezTo>
                    <a:pt x="0" y="1254"/>
                    <a:pt x="18" y="1351"/>
                    <a:pt x="88" y="1401"/>
                  </a:cubicBezTo>
                  <a:cubicBezTo>
                    <a:pt x="115" y="1420"/>
                    <a:pt x="146" y="1430"/>
                    <a:pt x="176" y="1430"/>
                  </a:cubicBezTo>
                  <a:cubicBezTo>
                    <a:pt x="225" y="1430"/>
                    <a:pt x="273" y="1405"/>
                    <a:pt x="303" y="1362"/>
                  </a:cubicBezTo>
                  <a:lnTo>
                    <a:pt x="1091" y="245"/>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1" name="Google Shape;1699;p42">
              <a:extLst>
                <a:ext uri="{FF2B5EF4-FFF2-40B4-BE49-F238E27FC236}">
                  <a16:creationId xmlns:a16="http://schemas.microsoft.com/office/drawing/2014/main" id="{26782653-36CD-452D-BE83-F2EAA9191857}"/>
                </a:ext>
              </a:extLst>
            </p:cNvPr>
            <p:cNvSpPr/>
            <p:nvPr/>
          </p:nvSpPr>
          <p:spPr>
            <a:xfrm>
              <a:off x="1402623" y="3816503"/>
              <a:ext cx="21694" cy="27122"/>
            </a:xfrm>
            <a:custGeom>
              <a:avLst/>
              <a:gdLst/>
              <a:ahLst/>
              <a:cxnLst/>
              <a:rect l="l" t="t" r="r" b="b"/>
              <a:pathLst>
                <a:path w="1143" h="1429" extrusionOk="0">
                  <a:moveTo>
                    <a:pt x="965" y="0"/>
                  </a:moveTo>
                  <a:cubicBezTo>
                    <a:pt x="917" y="0"/>
                    <a:pt x="868" y="23"/>
                    <a:pt x="838" y="66"/>
                  </a:cubicBezTo>
                  <a:lnTo>
                    <a:pt x="51" y="1184"/>
                  </a:lnTo>
                  <a:cubicBezTo>
                    <a:pt x="1" y="1253"/>
                    <a:pt x="19" y="1350"/>
                    <a:pt x="88" y="1400"/>
                  </a:cubicBezTo>
                  <a:cubicBezTo>
                    <a:pt x="115" y="1420"/>
                    <a:pt x="146" y="1429"/>
                    <a:pt x="178" y="1429"/>
                  </a:cubicBezTo>
                  <a:cubicBezTo>
                    <a:pt x="226" y="1429"/>
                    <a:pt x="273" y="1404"/>
                    <a:pt x="305" y="1363"/>
                  </a:cubicBezTo>
                  <a:lnTo>
                    <a:pt x="1092" y="244"/>
                  </a:lnTo>
                  <a:cubicBezTo>
                    <a:pt x="1142" y="174"/>
                    <a:pt x="1124" y="78"/>
                    <a:pt x="1055" y="28"/>
                  </a:cubicBezTo>
                  <a:cubicBezTo>
                    <a:pt x="1028"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2" name="Google Shape;1700;p42">
              <a:extLst>
                <a:ext uri="{FF2B5EF4-FFF2-40B4-BE49-F238E27FC236}">
                  <a16:creationId xmlns:a16="http://schemas.microsoft.com/office/drawing/2014/main" id="{C06E02E5-A0B1-4AD3-BA30-E24D1FD18411}"/>
                </a:ext>
              </a:extLst>
            </p:cNvPr>
            <p:cNvSpPr/>
            <p:nvPr/>
          </p:nvSpPr>
          <p:spPr>
            <a:xfrm>
              <a:off x="1453904" y="3839353"/>
              <a:ext cx="31013" cy="40370"/>
            </a:xfrm>
            <a:custGeom>
              <a:avLst/>
              <a:gdLst/>
              <a:ahLst/>
              <a:cxnLst/>
              <a:rect l="l" t="t" r="r" b="b"/>
              <a:pathLst>
                <a:path w="1634" h="2127" extrusionOk="0">
                  <a:moveTo>
                    <a:pt x="1457" y="0"/>
                  </a:moveTo>
                  <a:cubicBezTo>
                    <a:pt x="1408" y="0"/>
                    <a:pt x="1360" y="23"/>
                    <a:pt x="1329" y="65"/>
                  </a:cubicBezTo>
                  <a:lnTo>
                    <a:pt x="51" y="1882"/>
                  </a:lnTo>
                  <a:cubicBezTo>
                    <a:pt x="1" y="1951"/>
                    <a:pt x="19" y="2048"/>
                    <a:pt x="89" y="2098"/>
                  </a:cubicBezTo>
                  <a:cubicBezTo>
                    <a:pt x="115" y="2118"/>
                    <a:pt x="148" y="2126"/>
                    <a:pt x="178" y="2126"/>
                  </a:cubicBezTo>
                  <a:cubicBezTo>
                    <a:pt x="226" y="2126"/>
                    <a:pt x="275" y="2104"/>
                    <a:pt x="305" y="2061"/>
                  </a:cubicBezTo>
                  <a:lnTo>
                    <a:pt x="1584" y="243"/>
                  </a:lnTo>
                  <a:cubicBezTo>
                    <a:pt x="1634" y="175"/>
                    <a:pt x="1615" y="77"/>
                    <a:pt x="1546" y="27"/>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3" name="Google Shape;1701;p42">
              <a:extLst>
                <a:ext uri="{FF2B5EF4-FFF2-40B4-BE49-F238E27FC236}">
                  <a16:creationId xmlns:a16="http://schemas.microsoft.com/office/drawing/2014/main" id="{4612EB02-7D37-4869-9394-265146B6412F}"/>
                </a:ext>
              </a:extLst>
            </p:cNvPr>
            <p:cNvSpPr/>
            <p:nvPr/>
          </p:nvSpPr>
          <p:spPr>
            <a:xfrm>
              <a:off x="1428548" y="3834722"/>
              <a:ext cx="21694" cy="27122"/>
            </a:xfrm>
            <a:custGeom>
              <a:avLst/>
              <a:gdLst/>
              <a:ahLst/>
              <a:cxnLst/>
              <a:rect l="l" t="t" r="r" b="b"/>
              <a:pathLst>
                <a:path w="1143" h="1429" extrusionOk="0">
                  <a:moveTo>
                    <a:pt x="966" y="1"/>
                  </a:moveTo>
                  <a:cubicBezTo>
                    <a:pt x="917" y="1"/>
                    <a:pt x="869" y="24"/>
                    <a:pt x="838" y="66"/>
                  </a:cubicBezTo>
                  <a:lnTo>
                    <a:pt x="51" y="1184"/>
                  </a:lnTo>
                  <a:cubicBezTo>
                    <a:pt x="1" y="1254"/>
                    <a:pt x="19" y="1350"/>
                    <a:pt x="88" y="1400"/>
                  </a:cubicBezTo>
                  <a:cubicBezTo>
                    <a:pt x="115" y="1420"/>
                    <a:pt x="148" y="1429"/>
                    <a:pt x="178" y="1429"/>
                  </a:cubicBezTo>
                  <a:cubicBezTo>
                    <a:pt x="226" y="1429"/>
                    <a:pt x="275" y="1406"/>
                    <a:pt x="305" y="1363"/>
                  </a:cubicBezTo>
                  <a:lnTo>
                    <a:pt x="1092" y="244"/>
                  </a:lnTo>
                  <a:cubicBezTo>
                    <a:pt x="1142" y="176"/>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4" name="Google Shape;1702;p42">
              <a:extLst>
                <a:ext uri="{FF2B5EF4-FFF2-40B4-BE49-F238E27FC236}">
                  <a16:creationId xmlns:a16="http://schemas.microsoft.com/office/drawing/2014/main" id="{63210BBF-467B-4CCA-A862-146D480836AB}"/>
                </a:ext>
              </a:extLst>
            </p:cNvPr>
            <p:cNvSpPr/>
            <p:nvPr/>
          </p:nvSpPr>
          <p:spPr>
            <a:xfrm>
              <a:off x="1440125" y="3842902"/>
              <a:ext cx="21656" cy="27141"/>
            </a:xfrm>
            <a:custGeom>
              <a:avLst/>
              <a:gdLst/>
              <a:ahLst/>
              <a:cxnLst/>
              <a:rect l="l" t="t" r="r" b="b"/>
              <a:pathLst>
                <a:path w="1141" h="1430" extrusionOk="0">
                  <a:moveTo>
                    <a:pt x="965" y="1"/>
                  </a:moveTo>
                  <a:cubicBezTo>
                    <a:pt x="917" y="1"/>
                    <a:pt x="869" y="23"/>
                    <a:pt x="838" y="66"/>
                  </a:cubicBezTo>
                  <a:lnTo>
                    <a:pt x="49" y="1184"/>
                  </a:lnTo>
                  <a:cubicBezTo>
                    <a:pt x="1" y="1254"/>
                    <a:pt x="18" y="1351"/>
                    <a:pt x="88" y="1401"/>
                  </a:cubicBezTo>
                  <a:cubicBezTo>
                    <a:pt x="115" y="1419"/>
                    <a:pt x="146" y="1429"/>
                    <a:pt x="176" y="1429"/>
                  </a:cubicBezTo>
                  <a:cubicBezTo>
                    <a:pt x="226" y="1429"/>
                    <a:pt x="274" y="1405"/>
                    <a:pt x="304" y="1362"/>
                  </a:cubicBezTo>
                  <a:lnTo>
                    <a:pt x="1091" y="245"/>
                  </a:lnTo>
                  <a:cubicBezTo>
                    <a:pt x="1141" y="175"/>
                    <a:pt x="1124" y="78"/>
                    <a:pt x="1054"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5" name="Google Shape;1703;p42">
              <a:extLst>
                <a:ext uri="{FF2B5EF4-FFF2-40B4-BE49-F238E27FC236}">
                  <a16:creationId xmlns:a16="http://schemas.microsoft.com/office/drawing/2014/main" id="{4A798264-0503-4AAB-98BE-21CFA288408E}"/>
                </a:ext>
              </a:extLst>
            </p:cNvPr>
            <p:cNvSpPr/>
            <p:nvPr/>
          </p:nvSpPr>
          <p:spPr>
            <a:xfrm>
              <a:off x="1491406" y="3865790"/>
              <a:ext cx="30994" cy="40351"/>
            </a:xfrm>
            <a:custGeom>
              <a:avLst/>
              <a:gdLst/>
              <a:ahLst/>
              <a:cxnLst/>
              <a:rect l="l" t="t" r="r" b="b"/>
              <a:pathLst>
                <a:path w="1633" h="2126" extrusionOk="0">
                  <a:moveTo>
                    <a:pt x="1456" y="0"/>
                  </a:moveTo>
                  <a:cubicBezTo>
                    <a:pt x="1408" y="0"/>
                    <a:pt x="1360" y="23"/>
                    <a:pt x="1329" y="65"/>
                  </a:cubicBezTo>
                  <a:lnTo>
                    <a:pt x="51" y="1879"/>
                  </a:lnTo>
                  <a:cubicBezTo>
                    <a:pt x="1" y="1949"/>
                    <a:pt x="18" y="2046"/>
                    <a:pt x="88" y="2096"/>
                  </a:cubicBezTo>
                  <a:cubicBezTo>
                    <a:pt x="115" y="2116"/>
                    <a:pt x="146" y="2125"/>
                    <a:pt x="178" y="2125"/>
                  </a:cubicBezTo>
                  <a:cubicBezTo>
                    <a:pt x="228" y="2125"/>
                    <a:pt x="275" y="2102"/>
                    <a:pt x="303" y="2058"/>
                  </a:cubicBezTo>
                  <a:lnTo>
                    <a:pt x="1582" y="243"/>
                  </a:lnTo>
                  <a:cubicBezTo>
                    <a:pt x="1632" y="175"/>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6" name="Google Shape;1704;p42">
              <a:extLst>
                <a:ext uri="{FF2B5EF4-FFF2-40B4-BE49-F238E27FC236}">
                  <a16:creationId xmlns:a16="http://schemas.microsoft.com/office/drawing/2014/main" id="{8E7F86FD-811C-4014-B0BA-DC84E2A33422}"/>
                </a:ext>
              </a:extLst>
            </p:cNvPr>
            <p:cNvSpPr/>
            <p:nvPr/>
          </p:nvSpPr>
          <p:spPr>
            <a:xfrm>
              <a:off x="1466050" y="3861141"/>
              <a:ext cx="21694" cy="27122"/>
            </a:xfrm>
            <a:custGeom>
              <a:avLst/>
              <a:gdLst/>
              <a:ahLst/>
              <a:cxnLst/>
              <a:rect l="l" t="t" r="r" b="b"/>
              <a:pathLst>
                <a:path w="1143" h="1429" extrusionOk="0">
                  <a:moveTo>
                    <a:pt x="965" y="0"/>
                  </a:moveTo>
                  <a:cubicBezTo>
                    <a:pt x="917" y="0"/>
                    <a:pt x="868" y="23"/>
                    <a:pt x="838" y="65"/>
                  </a:cubicBezTo>
                  <a:lnTo>
                    <a:pt x="51" y="1184"/>
                  </a:lnTo>
                  <a:cubicBezTo>
                    <a:pt x="1" y="1253"/>
                    <a:pt x="18" y="1350"/>
                    <a:pt x="88" y="1400"/>
                  </a:cubicBezTo>
                  <a:cubicBezTo>
                    <a:pt x="115" y="1420"/>
                    <a:pt x="146" y="1428"/>
                    <a:pt x="178" y="1428"/>
                  </a:cubicBezTo>
                  <a:cubicBezTo>
                    <a:pt x="225" y="1428"/>
                    <a:pt x="274" y="1406"/>
                    <a:pt x="304" y="1363"/>
                  </a:cubicBezTo>
                  <a:lnTo>
                    <a:pt x="1092" y="244"/>
                  </a:lnTo>
                  <a:cubicBezTo>
                    <a:pt x="1142"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7" name="Google Shape;1705;p42">
              <a:extLst>
                <a:ext uri="{FF2B5EF4-FFF2-40B4-BE49-F238E27FC236}">
                  <a16:creationId xmlns:a16="http://schemas.microsoft.com/office/drawing/2014/main" id="{7FB3A0F0-EE9C-4C75-B43D-A5D964234798}"/>
                </a:ext>
              </a:extLst>
            </p:cNvPr>
            <p:cNvSpPr/>
            <p:nvPr/>
          </p:nvSpPr>
          <p:spPr>
            <a:xfrm>
              <a:off x="1477627" y="3869302"/>
              <a:ext cx="21694" cy="27122"/>
            </a:xfrm>
            <a:custGeom>
              <a:avLst/>
              <a:gdLst/>
              <a:ahLst/>
              <a:cxnLst/>
              <a:rect l="l" t="t" r="r" b="b"/>
              <a:pathLst>
                <a:path w="1143" h="1429" extrusionOk="0">
                  <a:moveTo>
                    <a:pt x="967" y="1"/>
                  </a:moveTo>
                  <a:cubicBezTo>
                    <a:pt x="918" y="1"/>
                    <a:pt x="870" y="23"/>
                    <a:pt x="839" y="65"/>
                  </a:cubicBezTo>
                  <a:lnTo>
                    <a:pt x="51" y="1184"/>
                  </a:lnTo>
                  <a:cubicBezTo>
                    <a:pt x="1" y="1254"/>
                    <a:pt x="19" y="1350"/>
                    <a:pt x="89" y="1400"/>
                  </a:cubicBezTo>
                  <a:cubicBezTo>
                    <a:pt x="115" y="1420"/>
                    <a:pt x="148" y="1429"/>
                    <a:pt x="178" y="1429"/>
                  </a:cubicBezTo>
                  <a:cubicBezTo>
                    <a:pt x="226" y="1429"/>
                    <a:pt x="275" y="1406"/>
                    <a:pt x="305" y="1363"/>
                  </a:cubicBezTo>
                  <a:lnTo>
                    <a:pt x="1092" y="244"/>
                  </a:lnTo>
                  <a:cubicBezTo>
                    <a:pt x="1142" y="175"/>
                    <a:pt x="1125"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8" name="Google Shape;1706;p42">
              <a:extLst>
                <a:ext uri="{FF2B5EF4-FFF2-40B4-BE49-F238E27FC236}">
                  <a16:creationId xmlns:a16="http://schemas.microsoft.com/office/drawing/2014/main" id="{55A3BD3A-ED01-4555-9A60-C9CC3528E9A2}"/>
                </a:ext>
              </a:extLst>
            </p:cNvPr>
            <p:cNvSpPr/>
            <p:nvPr/>
          </p:nvSpPr>
          <p:spPr>
            <a:xfrm>
              <a:off x="1528946" y="3892152"/>
              <a:ext cx="30975" cy="40389"/>
            </a:xfrm>
            <a:custGeom>
              <a:avLst/>
              <a:gdLst/>
              <a:ahLst/>
              <a:cxnLst/>
              <a:rect l="l" t="t" r="r" b="b"/>
              <a:pathLst>
                <a:path w="1632" h="2128" extrusionOk="0">
                  <a:moveTo>
                    <a:pt x="1455" y="1"/>
                  </a:moveTo>
                  <a:cubicBezTo>
                    <a:pt x="1406" y="1"/>
                    <a:pt x="1359" y="23"/>
                    <a:pt x="1329" y="66"/>
                  </a:cubicBezTo>
                  <a:lnTo>
                    <a:pt x="49" y="1882"/>
                  </a:lnTo>
                  <a:cubicBezTo>
                    <a:pt x="0" y="1952"/>
                    <a:pt x="17" y="2049"/>
                    <a:pt x="87" y="2098"/>
                  </a:cubicBezTo>
                  <a:cubicBezTo>
                    <a:pt x="114" y="2118"/>
                    <a:pt x="146" y="2128"/>
                    <a:pt x="176" y="2128"/>
                  </a:cubicBezTo>
                  <a:cubicBezTo>
                    <a:pt x="224" y="2128"/>
                    <a:pt x="273" y="2103"/>
                    <a:pt x="303" y="2061"/>
                  </a:cubicBezTo>
                  <a:lnTo>
                    <a:pt x="1582" y="245"/>
                  </a:lnTo>
                  <a:cubicBezTo>
                    <a:pt x="1632" y="175"/>
                    <a:pt x="1615" y="79"/>
                    <a:pt x="1545" y="29"/>
                  </a:cubicBezTo>
                  <a:cubicBezTo>
                    <a:pt x="1517" y="10"/>
                    <a:pt x="1486" y="1"/>
                    <a:pt x="145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9" name="Google Shape;1707;p42">
              <a:extLst>
                <a:ext uri="{FF2B5EF4-FFF2-40B4-BE49-F238E27FC236}">
                  <a16:creationId xmlns:a16="http://schemas.microsoft.com/office/drawing/2014/main" id="{94680BFC-71D5-44BD-86E2-B4297523ABEB}"/>
                </a:ext>
              </a:extLst>
            </p:cNvPr>
            <p:cNvSpPr/>
            <p:nvPr/>
          </p:nvSpPr>
          <p:spPr>
            <a:xfrm>
              <a:off x="1503533" y="3887540"/>
              <a:ext cx="21675" cy="27141"/>
            </a:xfrm>
            <a:custGeom>
              <a:avLst/>
              <a:gdLst/>
              <a:ahLst/>
              <a:cxnLst/>
              <a:rect l="l" t="t" r="r" b="b"/>
              <a:pathLst>
                <a:path w="1142" h="1430" extrusionOk="0">
                  <a:moveTo>
                    <a:pt x="965" y="1"/>
                  </a:moveTo>
                  <a:cubicBezTo>
                    <a:pt x="916" y="1"/>
                    <a:pt x="869" y="23"/>
                    <a:pt x="839" y="66"/>
                  </a:cubicBezTo>
                  <a:lnTo>
                    <a:pt x="50" y="1185"/>
                  </a:lnTo>
                  <a:cubicBezTo>
                    <a:pt x="0" y="1253"/>
                    <a:pt x="19" y="1351"/>
                    <a:pt x="89" y="1401"/>
                  </a:cubicBezTo>
                  <a:cubicBezTo>
                    <a:pt x="115" y="1421"/>
                    <a:pt x="147" y="1429"/>
                    <a:pt x="177" y="1429"/>
                  </a:cubicBezTo>
                  <a:cubicBezTo>
                    <a:pt x="227" y="1429"/>
                    <a:pt x="276" y="1406"/>
                    <a:pt x="305" y="1363"/>
                  </a:cubicBezTo>
                  <a:lnTo>
                    <a:pt x="1092" y="245"/>
                  </a:lnTo>
                  <a:cubicBezTo>
                    <a:pt x="1142" y="175"/>
                    <a:pt x="1125"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0" name="Google Shape;1708;p42">
              <a:extLst>
                <a:ext uri="{FF2B5EF4-FFF2-40B4-BE49-F238E27FC236}">
                  <a16:creationId xmlns:a16="http://schemas.microsoft.com/office/drawing/2014/main" id="{0E31796E-0520-4B3F-A31D-B7929C80F1F4}"/>
                </a:ext>
              </a:extLst>
            </p:cNvPr>
            <p:cNvSpPr/>
            <p:nvPr/>
          </p:nvSpPr>
          <p:spPr>
            <a:xfrm>
              <a:off x="1515129" y="3895701"/>
              <a:ext cx="21694" cy="27141"/>
            </a:xfrm>
            <a:custGeom>
              <a:avLst/>
              <a:gdLst/>
              <a:ahLst/>
              <a:cxnLst/>
              <a:rect l="l" t="t" r="r" b="b"/>
              <a:pathLst>
                <a:path w="1143" h="1430" extrusionOk="0">
                  <a:moveTo>
                    <a:pt x="965" y="1"/>
                  </a:moveTo>
                  <a:cubicBezTo>
                    <a:pt x="917" y="1"/>
                    <a:pt x="869" y="23"/>
                    <a:pt x="838" y="66"/>
                  </a:cubicBezTo>
                  <a:lnTo>
                    <a:pt x="51" y="1185"/>
                  </a:lnTo>
                  <a:cubicBezTo>
                    <a:pt x="1" y="1253"/>
                    <a:pt x="18" y="1351"/>
                    <a:pt x="88" y="1401"/>
                  </a:cubicBezTo>
                  <a:cubicBezTo>
                    <a:pt x="115" y="1421"/>
                    <a:pt x="147" y="1429"/>
                    <a:pt x="178" y="1429"/>
                  </a:cubicBezTo>
                  <a:cubicBezTo>
                    <a:pt x="225" y="1429"/>
                    <a:pt x="274" y="1406"/>
                    <a:pt x="304" y="1363"/>
                  </a:cubicBezTo>
                  <a:lnTo>
                    <a:pt x="1092" y="245"/>
                  </a:lnTo>
                  <a:cubicBezTo>
                    <a:pt x="1142" y="175"/>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1" name="Google Shape;1709;p42">
              <a:extLst>
                <a:ext uri="{FF2B5EF4-FFF2-40B4-BE49-F238E27FC236}">
                  <a16:creationId xmlns:a16="http://schemas.microsoft.com/office/drawing/2014/main" id="{B20DC54D-B1C4-49A1-BA0A-F4E8642F509B}"/>
                </a:ext>
              </a:extLst>
            </p:cNvPr>
            <p:cNvSpPr/>
            <p:nvPr/>
          </p:nvSpPr>
          <p:spPr>
            <a:xfrm>
              <a:off x="1566410" y="3918590"/>
              <a:ext cx="31013" cy="40389"/>
            </a:xfrm>
            <a:custGeom>
              <a:avLst/>
              <a:gdLst/>
              <a:ahLst/>
              <a:cxnLst/>
              <a:rect l="l" t="t" r="r" b="b"/>
              <a:pathLst>
                <a:path w="1634" h="2128" extrusionOk="0">
                  <a:moveTo>
                    <a:pt x="1457" y="1"/>
                  </a:moveTo>
                  <a:cubicBezTo>
                    <a:pt x="1408" y="1"/>
                    <a:pt x="1360" y="23"/>
                    <a:pt x="1330" y="66"/>
                  </a:cubicBezTo>
                  <a:lnTo>
                    <a:pt x="51" y="1882"/>
                  </a:lnTo>
                  <a:cubicBezTo>
                    <a:pt x="1" y="1952"/>
                    <a:pt x="19" y="2049"/>
                    <a:pt x="88" y="2098"/>
                  </a:cubicBezTo>
                  <a:cubicBezTo>
                    <a:pt x="115" y="2118"/>
                    <a:pt x="146" y="2128"/>
                    <a:pt x="178" y="2128"/>
                  </a:cubicBezTo>
                  <a:cubicBezTo>
                    <a:pt x="226" y="2128"/>
                    <a:pt x="274" y="2104"/>
                    <a:pt x="305" y="2061"/>
                  </a:cubicBezTo>
                  <a:lnTo>
                    <a:pt x="1584" y="245"/>
                  </a:lnTo>
                  <a:cubicBezTo>
                    <a:pt x="1634" y="175"/>
                    <a:pt x="1615" y="79"/>
                    <a:pt x="1545" y="29"/>
                  </a:cubicBezTo>
                  <a:cubicBezTo>
                    <a:pt x="1519"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2" name="Google Shape;1710;p42">
              <a:extLst>
                <a:ext uri="{FF2B5EF4-FFF2-40B4-BE49-F238E27FC236}">
                  <a16:creationId xmlns:a16="http://schemas.microsoft.com/office/drawing/2014/main" id="{F287A4C6-9F32-4D28-B03A-3FAFA2C1BFB1}"/>
                </a:ext>
              </a:extLst>
            </p:cNvPr>
            <p:cNvSpPr/>
            <p:nvPr/>
          </p:nvSpPr>
          <p:spPr>
            <a:xfrm>
              <a:off x="1541054" y="3913959"/>
              <a:ext cx="21694" cy="27122"/>
            </a:xfrm>
            <a:custGeom>
              <a:avLst/>
              <a:gdLst/>
              <a:ahLst/>
              <a:cxnLst/>
              <a:rect l="l" t="t" r="r" b="b"/>
              <a:pathLst>
                <a:path w="1143" h="1429" extrusionOk="0">
                  <a:moveTo>
                    <a:pt x="967" y="0"/>
                  </a:moveTo>
                  <a:cubicBezTo>
                    <a:pt x="917" y="0"/>
                    <a:pt x="869" y="23"/>
                    <a:pt x="838" y="66"/>
                  </a:cubicBezTo>
                  <a:lnTo>
                    <a:pt x="51" y="1183"/>
                  </a:lnTo>
                  <a:cubicBezTo>
                    <a:pt x="1" y="1253"/>
                    <a:pt x="19" y="1350"/>
                    <a:pt x="88" y="1400"/>
                  </a:cubicBezTo>
                  <a:cubicBezTo>
                    <a:pt x="115" y="1419"/>
                    <a:pt x="148" y="1429"/>
                    <a:pt x="178" y="1429"/>
                  </a:cubicBezTo>
                  <a:cubicBezTo>
                    <a:pt x="227" y="1429"/>
                    <a:pt x="274" y="1407"/>
                    <a:pt x="305" y="1362"/>
                  </a:cubicBezTo>
                  <a:lnTo>
                    <a:pt x="1092" y="244"/>
                  </a:lnTo>
                  <a:cubicBezTo>
                    <a:pt x="1142" y="174"/>
                    <a:pt x="1124" y="77"/>
                    <a:pt x="1055" y="27"/>
                  </a:cubicBezTo>
                  <a:cubicBezTo>
                    <a:pt x="1028" y="9"/>
                    <a:pt x="997" y="0"/>
                    <a:pt x="96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3" name="Google Shape;1711;p42">
              <a:extLst>
                <a:ext uri="{FF2B5EF4-FFF2-40B4-BE49-F238E27FC236}">
                  <a16:creationId xmlns:a16="http://schemas.microsoft.com/office/drawing/2014/main" id="{E9C059A0-F004-4086-8099-19E4EFCC575F}"/>
                </a:ext>
              </a:extLst>
            </p:cNvPr>
            <p:cNvSpPr/>
            <p:nvPr/>
          </p:nvSpPr>
          <p:spPr>
            <a:xfrm>
              <a:off x="1552669" y="3922120"/>
              <a:ext cx="21656" cy="27122"/>
            </a:xfrm>
            <a:custGeom>
              <a:avLst/>
              <a:gdLst/>
              <a:ahLst/>
              <a:cxnLst/>
              <a:rect l="l" t="t" r="r" b="b"/>
              <a:pathLst>
                <a:path w="1141" h="1429" extrusionOk="0">
                  <a:moveTo>
                    <a:pt x="964" y="1"/>
                  </a:moveTo>
                  <a:cubicBezTo>
                    <a:pt x="916" y="1"/>
                    <a:pt x="868" y="23"/>
                    <a:pt x="838" y="66"/>
                  </a:cubicBezTo>
                  <a:lnTo>
                    <a:pt x="49" y="1185"/>
                  </a:lnTo>
                  <a:cubicBezTo>
                    <a:pt x="0" y="1253"/>
                    <a:pt x="17" y="1350"/>
                    <a:pt x="87" y="1400"/>
                  </a:cubicBezTo>
                  <a:cubicBezTo>
                    <a:pt x="115" y="1420"/>
                    <a:pt x="146" y="1429"/>
                    <a:pt x="176" y="1429"/>
                  </a:cubicBezTo>
                  <a:cubicBezTo>
                    <a:pt x="225" y="1429"/>
                    <a:pt x="273" y="1406"/>
                    <a:pt x="303" y="1363"/>
                  </a:cubicBezTo>
                  <a:lnTo>
                    <a:pt x="1090" y="244"/>
                  </a:lnTo>
                  <a:cubicBezTo>
                    <a:pt x="1140" y="174"/>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4" name="Google Shape;1712;p42">
              <a:extLst>
                <a:ext uri="{FF2B5EF4-FFF2-40B4-BE49-F238E27FC236}">
                  <a16:creationId xmlns:a16="http://schemas.microsoft.com/office/drawing/2014/main" id="{7DF8961D-9C4B-4CAE-ADC1-5B392AA510D9}"/>
                </a:ext>
              </a:extLst>
            </p:cNvPr>
            <p:cNvSpPr/>
            <p:nvPr/>
          </p:nvSpPr>
          <p:spPr>
            <a:xfrm>
              <a:off x="1603950" y="3945008"/>
              <a:ext cx="30975" cy="40370"/>
            </a:xfrm>
            <a:custGeom>
              <a:avLst/>
              <a:gdLst/>
              <a:ahLst/>
              <a:cxnLst/>
              <a:rect l="l" t="t" r="r" b="b"/>
              <a:pathLst>
                <a:path w="1632" h="2127" extrusionOk="0">
                  <a:moveTo>
                    <a:pt x="1457" y="0"/>
                  </a:moveTo>
                  <a:cubicBezTo>
                    <a:pt x="1408" y="0"/>
                    <a:pt x="1360" y="23"/>
                    <a:pt x="1329" y="66"/>
                  </a:cubicBezTo>
                  <a:lnTo>
                    <a:pt x="50" y="1882"/>
                  </a:lnTo>
                  <a:cubicBezTo>
                    <a:pt x="0" y="1952"/>
                    <a:pt x="17" y="2048"/>
                    <a:pt x="87" y="2098"/>
                  </a:cubicBezTo>
                  <a:cubicBezTo>
                    <a:pt x="115" y="2118"/>
                    <a:pt x="146" y="2126"/>
                    <a:pt x="177" y="2126"/>
                  </a:cubicBezTo>
                  <a:cubicBezTo>
                    <a:pt x="225" y="2126"/>
                    <a:pt x="273" y="2103"/>
                    <a:pt x="303" y="2060"/>
                  </a:cubicBezTo>
                  <a:lnTo>
                    <a:pt x="1582" y="244"/>
                  </a:lnTo>
                  <a:cubicBezTo>
                    <a:pt x="1632" y="174"/>
                    <a:pt x="1615" y="77"/>
                    <a:pt x="1545" y="27"/>
                  </a:cubicBezTo>
                  <a:cubicBezTo>
                    <a:pt x="1518" y="9"/>
                    <a:pt x="1487"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5" name="Google Shape;1713;p42">
              <a:extLst>
                <a:ext uri="{FF2B5EF4-FFF2-40B4-BE49-F238E27FC236}">
                  <a16:creationId xmlns:a16="http://schemas.microsoft.com/office/drawing/2014/main" id="{BA9CC296-4C91-4EBF-B3F4-52BF08E8835C}"/>
                </a:ext>
              </a:extLst>
            </p:cNvPr>
            <p:cNvSpPr/>
            <p:nvPr/>
          </p:nvSpPr>
          <p:spPr>
            <a:xfrm>
              <a:off x="1578557" y="3940396"/>
              <a:ext cx="21675" cy="27122"/>
            </a:xfrm>
            <a:custGeom>
              <a:avLst/>
              <a:gdLst/>
              <a:ahLst/>
              <a:cxnLst/>
              <a:rect l="l" t="t" r="r" b="b"/>
              <a:pathLst>
                <a:path w="1142" h="1429" extrusionOk="0">
                  <a:moveTo>
                    <a:pt x="966" y="0"/>
                  </a:moveTo>
                  <a:cubicBezTo>
                    <a:pt x="917" y="0"/>
                    <a:pt x="869" y="23"/>
                    <a:pt x="838" y="66"/>
                  </a:cubicBezTo>
                  <a:lnTo>
                    <a:pt x="49" y="1183"/>
                  </a:lnTo>
                  <a:cubicBezTo>
                    <a:pt x="1" y="1253"/>
                    <a:pt x="18" y="1350"/>
                    <a:pt x="88" y="1400"/>
                  </a:cubicBezTo>
                  <a:cubicBezTo>
                    <a:pt x="114" y="1419"/>
                    <a:pt x="147" y="1429"/>
                    <a:pt x="177" y="1429"/>
                  </a:cubicBezTo>
                  <a:cubicBezTo>
                    <a:pt x="225" y="1429"/>
                    <a:pt x="274" y="1405"/>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6" name="Google Shape;1714;p42">
              <a:extLst>
                <a:ext uri="{FF2B5EF4-FFF2-40B4-BE49-F238E27FC236}">
                  <a16:creationId xmlns:a16="http://schemas.microsoft.com/office/drawing/2014/main" id="{D51BE71D-D8D8-49E9-AA2C-0036229436C5}"/>
                </a:ext>
              </a:extLst>
            </p:cNvPr>
            <p:cNvSpPr/>
            <p:nvPr/>
          </p:nvSpPr>
          <p:spPr>
            <a:xfrm>
              <a:off x="1590134" y="3948519"/>
              <a:ext cx="21694" cy="27141"/>
            </a:xfrm>
            <a:custGeom>
              <a:avLst/>
              <a:gdLst/>
              <a:ahLst/>
              <a:cxnLst/>
              <a:rect l="l" t="t" r="r" b="b"/>
              <a:pathLst>
                <a:path w="1143" h="1430" extrusionOk="0">
                  <a:moveTo>
                    <a:pt x="967" y="1"/>
                  </a:moveTo>
                  <a:cubicBezTo>
                    <a:pt x="918" y="1"/>
                    <a:pt x="869" y="23"/>
                    <a:pt x="838" y="66"/>
                  </a:cubicBezTo>
                  <a:lnTo>
                    <a:pt x="51" y="1184"/>
                  </a:lnTo>
                  <a:cubicBezTo>
                    <a:pt x="1" y="1254"/>
                    <a:pt x="20" y="1351"/>
                    <a:pt x="88" y="1401"/>
                  </a:cubicBezTo>
                  <a:cubicBezTo>
                    <a:pt x="115" y="1420"/>
                    <a:pt x="147" y="1430"/>
                    <a:pt x="178" y="1430"/>
                  </a:cubicBezTo>
                  <a:cubicBezTo>
                    <a:pt x="227" y="1430"/>
                    <a:pt x="274" y="1405"/>
                    <a:pt x="305" y="1362"/>
                  </a:cubicBezTo>
                  <a:lnTo>
                    <a:pt x="1093" y="245"/>
                  </a:lnTo>
                  <a:cubicBezTo>
                    <a:pt x="1143" y="175"/>
                    <a:pt x="1124"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7" name="Google Shape;1715;p42">
              <a:extLst>
                <a:ext uri="{FF2B5EF4-FFF2-40B4-BE49-F238E27FC236}">
                  <a16:creationId xmlns:a16="http://schemas.microsoft.com/office/drawing/2014/main" id="{08CB92EA-4C63-4D3E-B7D3-050FCF429A38}"/>
                </a:ext>
              </a:extLst>
            </p:cNvPr>
            <p:cNvSpPr/>
            <p:nvPr/>
          </p:nvSpPr>
          <p:spPr>
            <a:xfrm>
              <a:off x="1641414" y="3971408"/>
              <a:ext cx="31013" cy="40370"/>
            </a:xfrm>
            <a:custGeom>
              <a:avLst/>
              <a:gdLst/>
              <a:ahLst/>
              <a:cxnLst/>
              <a:rect l="l" t="t" r="r" b="b"/>
              <a:pathLst>
                <a:path w="1634" h="2127" extrusionOk="0">
                  <a:moveTo>
                    <a:pt x="1458" y="1"/>
                  </a:moveTo>
                  <a:cubicBezTo>
                    <a:pt x="1409" y="1"/>
                    <a:pt x="1360" y="23"/>
                    <a:pt x="1330" y="65"/>
                  </a:cubicBezTo>
                  <a:lnTo>
                    <a:pt x="51" y="1882"/>
                  </a:lnTo>
                  <a:cubicBezTo>
                    <a:pt x="1" y="1952"/>
                    <a:pt x="19" y="2048"/>
                    <a:pt x="88" y="2098"/>
                  </a:cubicBezTo>
                  <a:cubicBezTo>
                    <a:pt x="115" y="2118"/>
                    <a:pt x="148" y="2127"/>
                    <a:pt x="178" y="2127"/>
                  </a:cubicBezTo>
                  <a:cubicBezTo>
                    <a:pt x="227" y="2127"/>
                    <a:pt x="275" y="2104"/>
                    <a:pt x="305" y="2061"/>
                  </a:cubicBezTo>
                  <a:lnTo>
                    <a:pt x="1584" y="244"/>
                  </a:lnTo>
                  <a:cubicBezTo>
                    <a:pt x="1634" y="175"/>
                    <a:pt x="1615" y="78"/>
                    <a:pt x="1547" y="28"/>
                  </a:cubicBezTo>
                  <a:cubicBezTo>
                    <a:pt x="1520" y="10"/>
                    <a:pt x="1489" y="1"/>
                    <a:pt x="1458"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8" name="Google Shape;1716;p42">
              <a:extLst>
                <a:ext uri="{FF2B5EF4-FFF2-40B4-BE49-F238E27FC236}">
                  <a16:creationId xmlns:a16="http://schemas.microsoft.com/office/drawing/2014/main" id="{17DE0163-8056-4AA7-8916-A3C8F08CFAB1}"/>
                </a:ext>
              </a:extLst>
            </p:cNvPr>
            <p:cNvSpPr/>
            <p:nvPr/>
          </p:nvSpPr>
          <p:spPr>
            <a:xfrm>
              <a:off x="1616059" y="3966796"/>
              <a:ext cx="21694" cy="27122"/>
            </a:xfrm>
            <a:custGeom>
              <a:avLst/>
              <a:gdLst/>
              <a:ahLst/>
              <a:cxnLst/>
              <a:rect l="l" t="t" r="r" b="b"/>
              <a:pathLst>
                <a:path w="1143" h="1429" extrusionOk="0">
                  <a:moveTo>
                    <a:pt x="966" y="1"/>
                  </a:moveTo>
                  <a:cubicBezTo>
                    <a:pt x="917" y="1"/>
                    <a:pt x="869" y="23"/>
                    <a:pt x="840" y="65"/>
                  </a:cubicBezTo>
                  <a:lnTo>
                    <a:pt x="51" y="1184"/>
                  </a:lnTo>
                  <a:cubicBezTo>
                    <a:pt x="1" y="1254"/>
                    <a:pt x="19" y="1350"/>
                    <a:pt x="89" y="1400"/>
                  </a:cubicBezTo>
                  <a:cubicBezTo>
                    <a:pt x="115" y="1420"/>
                    <a:pt x="148" y="1428"/>
                    <a:pt x="178" y="1428"/>
                  </a:cubicBezTo>
                  <a:cubicBezTo>
                    <a:pt x="227" y="1428"/>
                    <a:pt x="275" y="1405"/>
                    <a:pt x="305" y="1362"/>
                  </a:cubicBezTo>
                  <a:lnTo>
                    <a:pt x="1093" y="244"/>
                  </a:lnTo>
                  <a:cubicBezTo>
                    <a:pt x="1143"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9" name="Google Shape;1717;p42">
              <a:extLst>
                <a:ext uri="{FF2B5EF4-FFF2-40B4-BE49-F238E27FC236}">
                  <a16:creationId xmlns:a16="http://schemas.microsoft.com/office/drawing/2014/main" id="{5B63E16A-2697-460D-ACDB-7A89F3E0100A}"/>
                </a:ext>
              </a:extLst>
            </p:cNvPr>
            <p:cNvSpPr/>
            <p:nvPr/>
          </p:nvSpPr>
          <p:spPr>
            <a:xfrm>
              <a:off x="1627655" y="3974938"/>
              <a:ext cx="21656" cy="27103"/>
            </a:xfrm>
            <a:custGeom>
              <a:avLst/>
              <a:gdLst/>
              <a:ahLst/>
              <a:cxnLst/>
              <a:rect l="l" t="t" r="r" b="b"/>
              <a:pathLst>
                <a:path w="1141" h="1428" extrusionOk="0">
                  <a:moveTo>
                    <a:pt x="964" y="1"/>
                  </a:moveTo>
                  <a:cubicBezTo>
                    <a:pt x="916" y="1"/>
                    <a:pt x="868" y="23"/>
                    <a:pt x="837" y="65"/>
                  </a:cubicBezTo>
                  <a:lnTo>
                    <a:pt x="50" y="1183"/>
                  </a:lnTo>
                  <a:cubicBezTo>
                    <a:pt x="0" y="1254"/>
                    <a:pt x="17" y="1349"/>
                    <a:pt x="87" y="1399"/>
                  </a:cubicBezTo>
                  <a:cubicBezTo>
                    <a:pt x="114" y="1419"/>
                    <a:pt x="146" y="1428"/>
                    <a:pt x="176" y="1428"/>
                  </a:cubicBezTo>
                  <a:cubicBezTo>
                    <a:pt x="224" y="1428"/>
                    <a:pt x="273" y="1406"/>
                    <a:pt x="303" y="1362"/>
                  </a:cubicBezTo>
                  <a:lnTo>
                    <a:pt x="1090" y="243"/>
                  </a:lnTo>
                  <a:cubicBezTo>
                    <a:pt x="1140" y="175"/>
                    <a:pt x="1123" y="78"/>
                    <a:pt x="1053" y="28"/>
                  </a:cubicBezTo>
                  <a:cubicBezTo>
                    <a:pt x="1026" y="9"/>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0" name="Google Shape;1718;p42">
              <a:extLst>
                <a:ext uri="{FF2B5EF4-FFF2-40B4-BE49-F238E27FC236}">
                  <a16:creationId xmlns:a16="http://schemas.microsoft.com/office/drawing/2014/main" id="{EA630DAC-347C-409D-910C-F7E0842EF56C}"/>
                </a:ext>
              </a:extLst>
            </p:cNvPr>
            <p:cNvSpPr/>
            <p:nvPr/>
          </p:nvSpPr>
          <p:spPr>
            <a:xfrm>
              <a:off x="1678916" y="3997807"/>
              <a:ext cx="30994" cy="40389"/>
            </a:xfrm>
            <a:custGeom>
              <a:avLst/>
              <a:gdLst/>
              <a:ahLst/>
              <a:cxnLst/>
              <a:rect l="l" t="t" r="r" b="b"/>
              <a:pathLst>
                <a:path w="1633" h="2128" extrusionOk="0">
                  <a:moveTo>
                    <a:pt x="1456" y="0"/>
                  </a:moveTo>
                  <a:cubicBezTo>
                    <a:pt x="1408" y="0"/>
                    <a:pt x="1360" y="23"/>
                    <a:pt x="1330" y="66"/>
                  </a:cubicBezTo>
                  <a:lnTo>
                    <a:pt x="51" y="1883"/>
                  </a:lnTo>
                  <a:cubicBezTo>
                    <a:pt x="1" y="1952"/>
                    <a:pt x="18" y="2049"/>
                    <a:pt x="88" y="2099"/>
                  </a:cubicBezTo>
                  <a:cubicBezTo>
                    <a:pt x="115" y="2119"/>
                    <a:pt x="147" y="2127"/>
                    <a:pt x="178" y="2127"/>
                  </a:cubicBezTo>
                  <a:cubicBezTo>
                    <a:pt x="228" y="2127"/>
                    <a:pt x="274" y="2103"/>
                    <a:pt x="304" y="2062"/>
                  </a:cubicBezTo>
                  <a:lnTo>
                    <a:pt x="1583" y="244"/>
                  </a:lnTo>
                  <a:cubicBezTo>
                    <a:pt x="1633"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1" name="Google Shape;1719;p42">
              <a:extLst>
                <a:ext uri="{FF2B5EF4-FFF2-40B4-BE49-F238E27FC236}">
                  <a16:creationId xmlns:a16="http://schemas.microsoft.com/office/drawing/2014/main" id="{18B3A242-09D7-44BA-9E6E-D9798874FE47}"/>
                </a:ext>
              </a:extLst>
            </p:cNvPr>
            <p:cNvSpPr/>
            <p:nvPr/>
          </p:nvSpPr>
          <p:spPr>
            <a:xfrm>
              <a:off x="1653561" y="3993195"/>
              <a:ext cx="21694" cy="27122"/>
            </a:xfrm>
            <a:custGeom>
              <a:avLst/>
              <a:gdLst/>
              <a:ahLst/>
              <a:cxnLst/>
              <a:rect l="l" t="t" r="r" b="b"/>
              <a:pathLst>
                <a:path w="1143" h="1429" extrusionOk="0">
                  <a:moveTo>
                    <a:pt x="965" y="1"/>
                  </a:moveTo>
                  <a:cubicBezTo>
                    <a:pt x="917" y="1"/>
                    <a:pt x="869" y="23"/>
                    <a:pt x="838" y="66"/>
                  </a:cubicBezTo>
                  <a:lnTo>
                    <a:pt x="51" y="1185"/>
                  </a:lnTo>
                  <a:cubicBezTo>
                    <a:pt x="1" y="1253"/>
                    <a:pt x="18" y="1350"/>
                    <a:pt x="88" y="1400"/>
                  </a:cubicBezTo>
                  <a:cubicBezTo>
                    <a:pt x="115" y="1420"/>
                    <a:pt x="147" y="1429"/>
                    <a:pt x="178" y="1429"/>
                  </a:cubicBezTo>
                  <a:cubicBezTo>
                    <a:pt x="225" y="1429"/>
                    <a:pt x="274" y="1406"/>
                    <a:pt x="304" y="1363"/>
                  </a:cubicBezTo>
                  <a:lnTo>
                    <a:pt x="1093" y="244"/>
                  </a:lnTo>
                  <a:cubicBezTo>
                    <a:pt x="1143" y="174"/>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2" name="Google Shape;1720;p42">
              <a:extLst>
                <a:ext uri="{FF2B5EF4-FFF2-40B4-BE49-F238E27FC236}">
                  <a16:creationId xmlns:a16="http://schemas.microsoft.com/office/drawing/2014/main" id="{904B9EB8-F81B-4250-A04E-017588C1C6CE}"/>
                </a:ext>
              </a:extLst>
            </p:cNvPr>
            <p:cNvSpPr/>
            <p:nvPr/>
          </p:nvSpPr>
          <p:spPr>
            <a:xfrm>
              <a:off x="1665157" y="4001375"/>
              <a:ext cx="21675" cy="27103"/>
            </a:xfrm>
            <a:custGeom>
              <a:avLst/>
              <a:gdLst/>
              <a:ahLst/>
              <a:cxnLst/>
              <a:rect l="l" t="t" r="r" b="b"/>
              <a:pathLst>
                <a:path w="1142" h="1428" extrusionOk="0">
                  <a:moveTo>
                    <a:pt x="965" y="1"/>
                  </a:moveTo>
                  <a:cubicBezTo>
                    <a:pt x="916" y="1"/>
                    <a:pt x="868" y="23"/>
                    <a:pt x="837" y="65"/>
                  </a:cubicBezTo>
                  <a:lnTo>
                    <a:pt x="50" y="1184"/>
                  </a:lnTo>
                  <a:cubicBezTo>
                    <a:pt x="0" y="1254"/>
                    <a:pt x="19" y="1349"/>
                    <a:pt x="87" y="1399"/>
                  </a:cubicBezTo>
                  <a:cubicBezTo>
                    <a:pt x="114" y="1419"/>
                    <a:pt x="147" y="1428"/>
                    <a:pt x="177" y="1428"/>
                  </a:cubicBezTo>
                  <a:cubicBezTo>
                    <a:pt x="226" y="1428"/>
                    <a:pt x="274" y="1405"/>
                    <a:pt x="304" y="1362"/>
                  </a:cubicBezTo>
                  <a:lnTo>
                    <a:pt x="1092" y="243"/>
                  </a:lnTo>
                  <a:cubicBezTo>
                    <a:pt x="1142" y="175"/>
                    <a:pt x="1123" y="78"/>
                    <a:pt x="1055"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3" name="Google Shape;1721;p42">
              <a:extLst>
                <a:ext uri="{FF2B5EF4-FFF2-40B4-BE49-F238E27FC236}">
                  <a16:creationId xmlns:a16="http://schemas.microsoft.com/office/drawing/2014/main" id="{6B44CF71-BE36-4622-B070-239D84DF673A}"/>
                </a:ext>
              </a:extLst>
            </p:cNvPr>
            <p:cNvSpPr/>
            <p:nvPr/>
          </p:nvSpPr>
          <p:spPr>
            <a:xfrm>
              <a:off x="1716457" y="4024245"/>
              <a:ext cx="30994" cy="40370"/>
            </a:xfrm>
            <a:custGeom>
              <a:avLst/>
              <a:gdLst/>
              <a:ahLst/>
              <a:cxnLst/>
              <a:rect l="l" t="t" r="r" b="b"/>
              <a:pathLst>
                <a:path w="1633" h="2127" extrusionOk="0">
                  <a:moveTo>
                    <a:pt x="1456" y="1"/>
                  </a:moveTo>
                  <a:cubicBezTo>
                    <a:pt x="1407" y="1"/>
                    <a:pt x="1360" y="23"/>
                    <a:pt x="1329" y="66"/>
                  </a:cubicBezTo>
                  <a:lnTo>
                    <a:pt x="50" y="1880"/>
                  </a:lnTo>
                  <a:cubicBezTo>
                    <a:pt x="0" y="1950"/>
                    <a:pt x="18" y="2048"/>
                    <a:pt x="88" y="2098"/>
                  </a:cubicBezTo>
                  <a:cubicBezTo>
                    <a:pt x="115" y="2116"/>
                    <a:pt x="146" y="2126"/>
                    <a:pt x="176" y="2126"/>
                  </a:cubicBezTo>
                  <a:cubicBezTo>
                    <a:pt x="225" y="2126"/>
                    <a:pt x="273" y="2102"/>
                    <a:pt x="303" y="2059"/>
                  </a:cubicBezTo>
                  <a:lnTo>
                    <a:pt x="1582" y="244"/>
                  </a:lnTo>
                  <a:cubicBezTo>
                    <a:pt x="1632"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4" name="Google Shape;1722;p42">
              <a:extLst>
                <a:ext uri="{FF2B5EF4-FFF2-40B4-BE49-F238E27FC236}">
                  <a16:creationId xmlns:a16="http://schemas.microsoft.com/office/drawing/2014/main" id="{5E83BC66-E2E5-4BFB-A76D-44294935DB97}"/>
                </a:ext>
              </a:extLst>
            </p:cNvPr>
            <p:cNvSpPr/>
            <p:nvPr/>
          </p:nvSpPr>
          <p:spPr>
            <a:xfrm>
              <a:off x="1691044" y="4019614"/>
              <a:ext cx="21694" cy="27122"/>
            </a:xfrm>
            <a:custGeom>
              <a:avLst/>
              <a:gdLst/>
              <a:ahLst/>
              <a:cxnLst/>
              <a:rect l="l" t="t" r="r" b="b"/>
              <a:pathLst>
                <a:path w="1143" h="1429" extrusionOk="0">
                  <a:moveTo>
                    <a:pt x="966" y="0"/>
                  </a:moveTo>
                  <a:cubicBezTo>
                    <a:pt x="917" y="0"/>
                    <a:pt x="870" y="23"/>
                    <a:pt x="839" y="65"/>
                  </a:cubicBezTo>
                  <a:lnTo>
                    <a:pt x="51" y="1183"/>
                  </a:lnTo>
                  <a:cubicBezTo>
                    <a:pt x="1" y="1253"/>
                    <a:pt x="19" y="1350"/>
                    <a:pt x="89" y="1400"/>
                  </a:cubicBezTo>
                  <a:cubicBezTo>
                    <a:pt x="115" y="1419"/>
                    <a:pt x="148" y="1429"/>
                    <a:pt x="178" y="1429"/>
                  </a:cubicBezTo>
                  <a:cubicBezTo>
                    <a:pt x="228" y="1429"/>
                    <a:pt x="275" y="1406"/>
                    <a:pt x="305" y="1361"/>
                  </a:cubicBezTo>
                  <a:lnTo>
                    <a:pt x="1092" y="244"/>
                  </a:lnTo>
                  <a:cubicBezTo>
                    <a:pt x="1142" y="174"/>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5" name="Google Shape;1723;p42">
              <a:extLst>
                <a:ext uri="{FF2B5EF4-FFF2-40B4-BE49-F238E27FC236}">
                  <a16:creationId xmlns:a16="http://schemas.microsoft.com/office/drawing/2014/main" id="{FCB7BA0D-8C49-43C6-9C52-B0B7B90D0544}"/>
                </a:ext>
              </a:extLst>
            </p:cNvPr>
            <p:cNvSpPr/>
            <p:nvPr/>
          </p:nvSpPr>
          <p:spPr>
            <a:xfrm>
              <a:off x="1702659" y="4027775"/>
              <a:ext cx="21675" cy="27122"/>
            </a:xfrm>
            <a:custGeom>
              <a:avLst/>
              <a:gdLst/>
              <a:ahLst/>
              <a:cxnLst/>
              <a:rect l="l" t="t" r="r" b="b"/>
              <a:pathLst>
                <a:path w="1142" h="1429" extrusionOk="0">
                  <a:moveTo>
                    <a:pt x="965" y="0"/>
                  </a:moveTo>
                  <a:cubicBezTo>
                    <a:pt x="916" y="0"/>
                    <a:pt x="868" y="23"/>
                    <a:pt x="837" y="66"/>
                  </a:cubicBezTo>
                  <a:lnTo>
                    <a:pt x="50" y="1184"/>
                  </a:lnTo>
                  <a:cubicBezTo>
                    <a:pt x="0" y="1253"/>
                    <a:pt x="17" y="1350"/>
                    <a:pt x="87" y="1400"/>
                  </a:cubicBezTo>
                  <a:cubicBezTo>
                    <a:pt x="114" y="1420"/>
                    <a:pt x="146" y="1429"/>
                    <a:pt x="177" y="1429"/>
                  </a:cubicBezTo>
                  <a:cubicBezTo>
                    <a:pt x="224" y="1429"/>
                    <a:pt x="273" y="1406"/>
                    <a:pt x="303" y="1363"/>
                  </a:cubicBezTo>
                  <a:lnTo>
                    <a:pt x="1092" y="244"/>
                  </a:lnTo>
                  <a:cubicBezTo>
                    <a:pt x="1142" y="174"/>
                    <a:pt x="1123" y="78"/>
                    <a:pt x="1053" y="28"/>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6" name="Google Shape;1724;p42">
              <a:extLst>
                <a:ext uri="{FF2B5EF4-FFF2-40B4-BE49-F238E27FC236}">
                  <a16:creationId xmlns:a16="http://schemas.microsoft.com/office/drawing/2014/main" id="{5F03BF28-229C-4EB4-8F91-F348388772FC}"/>
                </a:ext>
              </a:extLst>
            </p:cNvPr>
            <p:cNvSpPr/>
            <p:nvPr/>
          </p:nvSpPr>
          <p:spPr>
            <a:xfrm>
              <a:off x="1450981" y="3663799"/>
              <a:ext cx="24769" cy="31526"/>
            </a:xfrm>
            <a:custGeom>
              <a:avLst/>
              <a:gdLst/>
              <a:ahLst/>
              <a:cxnLst/>
              <a:rect l="l" t="t" r="r" b="b"/>
              <a:pathLst>
                <a:path w="1305" h="1661" extrusionOk="0">
                  <a:moveTo>
                    <a:pt x="1129" y="0"/>
                  </a:moveTo>
                  <a:cubicBezTo>
                    <a:pt x="1081" y="0"/>
                    <a:pt x="1033" y="23"/>
                    <a:pt x="1002" y="66"/>
                  </a:cubicBezTo>
                  <a:lnTo>
                    <a:pt x="49" y="1416"/>
                  </a:lnTo>
                  <a:cubicBezTo>
                    <a:pt x="0" y="1485"/>
                    <a:pt x="17" y="1582"/>
                    <a:pt x="87" y="1632"/>
                  </a:cubicBezTo>
                  <a:cubicBezTo>
                    <a:pt x="114" y="1652"/>
                    <a:pt x="146" y="1660"/>
                    <a:pt x="176" y="1660"/>
                  </a:cubicBezTo>
                  <a:cubicBezTo>
                    <a:pt x="225" y="1660"/>
                    <a:pt x="273" y="1638"/>
                    <a:pt x="303" y="1595"/>
                  </a:cubicBezTo>
                  <a:lnTo>
                    <a:pt x="1255" y="244"/>
                  </a:lnTo>
                  <a:cubicBezTo>
                    <a:pt x="1305" y="174"/>
                    <a:pt x="1288" y="77"/>
                    <a:pt x="1218" y="27"/>
                  </a:cubicBezTo>
                  <a:cubicBezTo>
                    <a:pt x="1191" y="9"/>
                    <a:pt x="1160" y="0"/>
                    <a:pt x="1129"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7" name="Google Shape;1725;p42">
              <a:extLst>
                <a:ext uri="{FF2B5EF4-FFF2-40B4-BE49-F238E27FC236}">
                  <a16:creationId xmlns:a16="http://schemas.microsoft.com/office/drawing/2014/main" id="{5042B11E-82E1-44B8-9E7A-74EF326E76DF}"/>
                </a:ext>
              </a:extLst>
            </p:cNvPr>
            <p:cNvSpPr/>
            <p:nvPr/>
          </p:nvSpPr>
          <p:spPr>
            <a:xfrm>
              <a:off x="1447147" y="3667557"/>
              <a:ext cx="32399" cy="23972"/>
            </a:xfrm>
            <a:custGeom>
              <a:avLst/>
              <a:gdLst/>
              <a:ahLst/>
              <a:cxnLst/>
              <a:rect l="l" t="t" r="r" b="b"/>
              <a:pathLst>
                <a:path w="1707" h="1263" extrusionOk="0">
                  <a:moveTo>
                    <a:pt x="179" y="1"/>
                  </a:moveTo>
                  <a:cubicBezTo>
                    <a:pt x="130" y="1"/>
                    <a:pt x="81" y="23"/>
                    <a:pt x="51" y="66"/>
                  </a:cubicBezTo>
                  <a:cubicBezTo>
                    <a:pt x="1" y="135"/>
                    <a:pt x="19" y="232"/>
                    <a:pt x="89" y="282"/>
                  </a:cubicBezTo>
                  <a:lnTo>
                    <a:pt x="1441" y="1234"/>
                  </a:lnTo>
                  <a:cubicBezTo>
                    <a:pt x="1468" y="1254"/>
                    <a:pt x="1500" y="1262"/>
                    <a:pt x="1531" y="1262"/>
                  </a:cubicBezTo>
                  <a:cubicBezTo>
                    <a:pt x="1578" y="1262"/>
                    <a:pt x="1627" y="1239"/>
                    <a:pt x="1657" y="1197"/>
                  </a:cubicBezTo>
                  <a:cubicBezTo>
                    <a:pt x="1707" y="1127"/>
                    <a:pt x="1690" y="1029"/>
                    <a:pt x="1620" y="979"/>
                  </a:cubicBezTo>
                  <a:lnTo>
                    <a:pt x="268" y="28"/>
                  </a:lnTo>
                  <a:cubicBezTo>
                    <a:pt x="241" y="10"/>
                    <a:pt x="210" y="1"/>
                    <a:pt x="179"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grpSp>
      <p:sp>
        <p:nvSpPr>
          <p:cNvPr id="71" name="TextBox 70">
            <a:extLst>
              <a:ext uri="{FF2B5EF4-FFF2-40B4-BE49-F238E27FC236}">
                <a16:creationId xmlns:a16="http://schemas.microsoft.com/office/drawing/2014/main" id="{A366E301-7638-4BAF-9D73-D8212BAAC4A8}"/>
              </a:ext>
            </a:extLst>
          </p:cNvPr>
          <p:cNvSpPr txBox="1"/>
          <p:nvPr/>
        </p:nvSpPr>
        <p:spPr>
          <a:xfrm>
            <a:off x="599089" y="1861985"/>
            <a:ext cx="11051627" cy="954107"/>
          </a:xfrm>
          <a:prstGeom prst="rect">
            <a:avLst/>
          </a:prstGeom>
          <a:noFill/>
        </p:spPr>
        <p:txBody>
          <a:bodyPr wrap="square" rtlCol="0">
            <a:spAutoFit/>
          </a:bodyPr>
          <a:lstStyle/>
          <a:p>
            <a:pPr algn="just"/>
            <a:r>
              <a:rPr lang="en-US" sz="2800" b="1">
                <a:solidFill>
                  <a:srgbClr val="002060"/>
                </a:solidFill>
                <a:latin typeface="UTM Avo" panose="02040603050506020204" pitchFamily="18" charset="0"/>
                <a:cs typeface="Times New Roman" panose="02020603050405020304" pitchFamily="18" charset="0"/>
              </a:rPr>
              <a:t>1. Hình ảnh trong thực tế</a:t>
            </a:r>
          </a:p>
          <a:p>
            <a:pPr algn="just"/>
            <a:r>
              <a:rPr lang="en-US" sz="2800">
                <a:solidFill>
                  <a:srgbClr val="002060"/>
                </a:solidFill>
                <a:latin typeface="UTM Avo" panose="02040603050506020204" pitchFamily="18" charset="0"/>
                <a:cs typeface="Times New Roman" panose="02020603050405020304" pitchFamily="18" charset="0"/>
              </a:rPr>
              <a:t>Ví dụ 1a. Hiện tượng thiên văn Nguyệt thực và Nhật thực</a:t>
            </a:r>
            <a:endParaRPr lang="vi-VN" sz="2800" dirty="0">
              <a:latin typeface="Times New Roman" panose="02020603050405020304" pitchFamily="18" charset="0"/>
              <a:cs typeface="Times New Roman" panose="02020603050405020304" pitchFamily="18" charset="0"/>
            </a:endParaRPr>
          </a:p>
        </p:txBody>
      </p:sp>
      <p:pic>
        <p:nvPicPr>
          <p:cNvPr id="68" name="Picture 67" descr="Graphical user interface&#10;&#10;Description automatically generated">
            <a:extLst>
              <a:ext uri="{FF2B5EF4-FFF2-40B4-BE49-F238E27FC236}">
                <a16:creationId xmlns:a16="http://schemas.microsoft.com/office/drawing/2014/main" id="{AC604D15-FB49-77CC-2E13-87529401EA8C}"/>
              </a:ext>
            </a:extLst>
          </p:cNvPr>
          <p:cNvPicPr>
            <a:picLocks noChangeAspect="1"/>
          </p:cNvPicPr>
          <p:nvPr/>
        </p:nvPicPr>
        <p:blipFill rotWithShape="1">
          <a:blip r:embed="rId2">
            <a:extLst>
              <a:ext uri="{28A0092B-C50C-407E-A947-70E740481C1C}">
                <a14:useLocalDpi xmlns:a14="http://schemas.microsoft.com/office/drawing/2010/main" val="0"/>
              </a:ext>
            </a:extLst>
          </a:blip>
          <a:srcRect l="47524" t="40512" r="3093" b="33495"/>
          <a:stretch/>
        </p:blipFill>
        <p:spPr>
          <a:xfrm>
            <a:off x="6148728" y="2832586"/>
            <a:ext cx="3725845" cy="2135683"/>
          </a:xfrm>
          <a:prstGeom prst="rect">
            <a:avLst/>
          </a:prstGeom>
        </p:spPr>
      </p:pic>
      <p:pic>
        <p:nvPicPr>
          <p:cNvPr id="3" name="Picture 2" descr="Graphical user interface&#10;&#10;Description automatically generated">
            <a:extLst>
              <a:ext uri="{FF2B5EF4-FFF2-40B4-BE49-F238E27FC236}">
                <a16:creationId xmlns:a16="http://schemas.microsoft.com/office/drawing/2014/main" id="{678C25EB-FD22-75CF-E110-91AB8CDA3247}"/>
              </a:ext>
            </a:extLst>
          </p:cNvPr>
          <p:cNvPicPr>
            <a:picLocks noChangeAspect="1"/>
          </p:cNvPicPr>
          <p:nvPr/>
        </p:nvPicPr>
        <p:blipFill rotWithShape="1">
          <a:blip r:embed="rId2">
            <a:extLst>
              <a:ext uri="{28A0092B-C50C-407E-A947-70E740481C1C}">
                <a14:useLocalDpi xmlns:a14="http://schemas.microsoft.com/office/drawing/2010/main" val="0"/>
              </a:ext>
            </a:extLst>
          </a:blip>
          <a:srcRect l="60311" t="66465" r="2744" b="30164"/>
          <a:stretch/>
        </p:blipFill>
        <p:spPr>
          <a:xfrm>
            <a:off x="3818940" y="4980362"/>
            <a:ext cx="4116796" cy="409072"/>
          </a:xfrm>
          <a:prstGeom prst="rect">
            <a:avLst/>
          </a:prstGeom>
        </p:spPr>
      </p:pic>
      <p:pic>
        <p:nvPicPr>
          <p:cNvPr id="73" name="Picture 72" descr="Graphical user interface&#10;&#10;Description automatically generated">
            <a:extLst>
              <a:ext uri="{FF2B5EF4-FFF2-40B4-BE49-F238E27FC236}">
                <a16:creationId xmlns:a16="http://schemas.microsoft.com/office/drawing/2014/main" id="{B8531868-BC22-7C58-94AD-AC2DA588813B}"/>
              </a:ext>
            </a:extLst>
          </p:cNvPr>
          <p:cNvPicPr>
            <a:picLocks noChangeAspect="1"/>
          </p:cNvPicPr>
          <p:nvPr/>
        </p:nvPicPr>
        <p:blipFill rotWithShape="1">
          <a:blip r:embed="rId2">
            <a:extLst>
              <a:ext uri="{28A0092B-C50C-407E-A947-70E740481C1C}">
                <a14:useLocalDpi xmlns:a14="http://schemas.microsoft.com/office/drawing/2010/main" val="0"/>
              </a:ext>
            </a:extLst>
          </a:blip>
          <a:srcRect l="47351" t="14460" r="3266" b="61123"/>
          <a:stretch/>
        </p:blipFill>
        <p:spPr>
          <a:xfrm>
            <a:off x="1957714" y="2816092"/>
            <a:ext cx="3919624" cy="2110477"/>
          </a:xfrm>
          <a:prstGeom prst="rect">
            <a:avLst/>
          </a:prstGeom>
        </p:spPr>
      </p:pic>
      <p:sp>
        <p:nvSpPr>
          <p:cNvPr id="75" name="TextBox 74">
            <a:extLst>
              <a:ext uri="{FF2B5EF4-FFF2-40B4-BE49-F238E27FC236}">
                <a16:creationId xmlns:a16="http://schemas.microsoft.com/office/drawing/2014/main" id="{7ED0E116-982B-1D7B-56B8-BD2F4202D0D2}"/>
              </a:ext>
            </a:extLst>
          </p:cNvPr>
          <p:cNvSpPr txBox="1"/>
          <p:nvPr/>
        </p:nvSpPr>
        <p:spPr>
          <a:xfrm>
            <a:off x="628133" y="5401527"/>
            <a:ext cx="10896839" cy="954107"/>
          </a:xfrm>
          <a:prstGeom prst="rect">
            <a:avLst/>
          </a:prstGeom>
          <a:solidFill>
            <a:schemeClr val="accent2">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800" b="1">
                <a:solidFill>
                  <a:srgbClr val="C00000"/>
                </a:solidFill>
                <a:latin typeface="UTM Avo" panose="02040603050506020204" pitchFamily="18" charset="0"/>
                <a:cs typeface="Times New Roman" panose="02020603050405020304" pitchFamily="18" charset="0"/>
              </a:rPr>
              <a:t>Việc các hành tinh xếp thẳng hàng được xem là </a:t>
            </a:r>
          </a:p>
          <a:p>
            <a:pPr algn="ctr"/>
            <a:r>
              <a:rPr lang="en-US" sz="2800" b="1">
                <a:solidFill>
                  <a:srgbClr val="C00000"/>
                </a:solidFill>
                <a:latin typeface="UTM Avo" panose="02040603050506020204" pitchFamily="18" charset="0"/>
                <a:cs typeface="Times New Roman" panose="02020603050405020304" pitchFamily="18" charset="0"/>
              </a:rPr>
              <a:t>một trong các hiện tượng đặc biệt trong thiên văn học. </a:t>
            </a:r>
            <a:endParaRPr lang="vi-VN" sz="28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0633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5">
                                            <p:bg/>
                                          </p:spTgt>
                                        </p:tgtEl>
                                        <p:attrNameLst>
                                          <p:attrName>style.visibility</p:attrName>
                                        </p:attrNameLst>
                                      </p:cBhvr>
                                      <p:to>
                                        <p:strVal val="visible"/>
                                      </p:to>
                                    </p:set>
                                    <p:animEffect transition="in" filter="wipe(left)">
                                      <p:cBhvr>
                                        <p:cTn id="7" dur="500"/>
                                        <p:tgtEl>
                                          <p:spTgt spid="7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5">
                                            <p:txEl>
                                              <p:pRg st="0" end="0"/>
                                            </p:txEl>
                                          </p:spTgt>
                                        </p:tgtEl>
                                        <p:attrNameLst>
                                          <p:attrName>style.visibility</p:attrName>
                                        </p:attrNameLst>
                                      </p:cBhvr>
                                      <p:to>
                                        <p:strVal val="visible"/>
                                      </p:to>
                                    </p:set>
                                    <p:animEffect transition="in" filter="wipe(left)">
                                      <p:cBhvr>
                                        <p:cTn id="12" dur="500"/>
                                        <p:tgtEl>
                                          <p:spTgt spid="7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5">
                                            <p:txEl>
                                              <p:pRg st="1" end="1"/>
                                            </p:txEl>
                                          </p:spTgt>
                                        </p:tgtEl>
                                        <p:attrNameLst>
                                          <p:attrName>style.visibility</p:attrName>
                                        </p:attrNameLst>
                                      </p:cBhvr>
                                      <p:to>
                                        <p:strVal val="visible"/>
                                      </p:to>
                                    </p:set>
                                    <p:animEffect transition="in" filter="wipe(left)">
                                      <p:cBhvr>
                                        <p:cTn id="17" dur="500"/>
                                        <p:tgtEl>
                                          <p:spTgt spid="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60;p40">
            <a:extLst>
              <a:ext uri="{FF2B5EF4-FFF2-40B4-BE49-F238E27FC236}">
                <a16:creationId xmlns:a16="http://schemas.microsoft.com/office/drawing/2014/main" id="{0964C765-EBA7-4C79-9953-E01AD1321079}"/>
              </a:ext>
            </a:extLst>
          </p:cNvPr>
          <p:cNvSpPr txBox="1">
            <a:spLocks/>
          </p:cNvSpPr>
          <p:nvPr/>
        </p:nvSpPr>
        <p:spPr>
          <a:xfrm>
            <a:off x="599089" y="1181349"/>
            <a:ext cx="10456593" cy="636493"/>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4000" b="1">
                <a:solidFill>
                  <a:srgbClr val="C00000"/>
                </a:solidFill>
                <a:latin typeface="UTM Avo" panose="02040603050506020204" pitchFamily="18" charset="0"/>
                <a:cs typeface="Times New Roman" panose="02020603050405020304" pitchFamily="18" charset="0"/>
              </a:rPr>
              <a:t>II. Hoạt động học tập</a:t>
            </a:r>
            <a:endParaRPr lang="en-US" sz="4000" dirty="0">
              <a:solidFill>
                <a:srgbClr val="C00000"/>
              </a:solidFill>
              <a:latin typeface="UTM Avo" panose="02040603050506020204" pitchFamily="18" charset="0"/>
              <a:cs typeface="Times New Roman" panose="02020603050405020304" pitchFamily="18" charset="0"/>
            </a:endParaRPr>
          </a:p>
        </p:txBody>
      </p:sp>
      <p:grpSp>
        <p:nvGrpSpPr>
          <p:cNvPr id="4" name="Google Shape;1662;p42">
            <a:extLst>
              <a:ext uri="{FF2B5EF4-FFF2-40B4-BE49-F238E27FC236}">
                <a16:creationId xmlns:a16="http://schemas.microsoft.com/office/drawing/2014/main" id="{A5B43D5B-0FE3-4725-BAC0-954ACB270504}"/>
              </a:ext>
            </a:extLst>
          </p:cNvPr>
          <p:cNvGrpSpPr/>
          <p:nvPr/>
        </p:nvGrpSpPr>
        <p:grpSpPr>
          <a:xfrm rot="19397011">
            <a:off x="10082931" y="390006"/>
            <a:ext cx="1403689" cy="1226416"/>
            <a:chOff x="999988" y="3311780"/>
            <a:chExt cx="861654" cy="752835"/>
          </a:xfrm>
        </p:grpSpPr>
        <p:sp>
          <p:nvSpPr>
            <p:cNvPr id="5" name="Google Shape;1663;p42">
              <a:extLst>
                <a:ext uri="{FF2B5EF4-FFF2-40B4-BE49-F238E27FC236}">
                  <a16:creationId xmlns:a16="http://schemas.microsoft.com/office/drawing/2014/main" id="{D8A1EE6D-44A3-4A0A-9B68-2BDB60FC794F}"/>
                </a:ext>
              </a:extLst>
            </p:cNvPr>
            <p:cNvSpPr/>
            <p:nvPr/>
          </p:nvSpPr>
          <p:spPr>
            <a:xfrm>
              <a:off x="1000898" y="3320339"/>
              <a:ext cx="860743" cy="743883"/>
            </a:xfrm>
            <a:custGeom>
              <a:avLst/>
              <a:gdLst/>
              <a:ahLst/>
              <a:cxnLst/>
              <a:rect l="l" t="t" r="r" b="b"/>
              <a:pathLst>
                <a:path w="45350" h="39193" extrusionOk="0">
                  <a:moveTo>
                    <a:pt x="24257" y="6929"/>
                  </a:moveTo>
                  <a:cubicBezTo>
                    <a:pt x="26536" y="6929"/>
                    <a:pt x="28838" y="7608"/>
                    <a:pt x="30844" y="9020"/>
                  </a:cubicBezTo>
                  <a:cubicBezTo>
                    <a:pt x="36019" y="12663"/>
                    <a:pt x="37260" y="19813"/>
                    <a:pt x="33617" y="24987"/>
                  </a:cubicBezTo>
                  <a:lnTo>
                    <a:pt x="25488" y="19263"/>
                  </a:lnTo>
                  <a:cubicBezTo>
                    <a:pt x="25738" y="18607"/>
                    <a:pt x="25527" y="17843"/>
                    <a:pt x="24930" y="17421"/>
                  </a:cubicBezTo>
                  <a:cubicBezTo>
                    <a:pt x="24656" y="17229"/>
                    <a:pt x="24343" y="17137"/>
                    <a:pt x="24032" y="17137"/>
                  </a:cubicBezTo>
                  <a:cubicBezTo>
                    <a:pt x="23662" y="17137"/>
                    <a:pt x="23296" y="17268"/>
                    <a:pt x="23005" y="17516"/>
                  </a:cubicBezTo>
                  <a:lnTo>
                    <a:pt x="14876" y="11792"/>
                  </a:lnTo>
                  <a:cubicBezTo>
                    <a:pt x="17108" y="8623"/>
                    <a:pt x="20654" y="6929"/>
                    <a:pt x="24257" y="6929"/>
                  </a:cubicBezTo>
                  <a:close/>
                  <a:moveTo>
                    <a:pt x="23804" y="1"/>
                  </a:moveTo>
                  <a:cubicBezTo>
                    <a:pt x="17950" y="1"/>
                    <a:pt x="12186" y="2693"/>
                    <a:pt x="8464" y="7738"/>
                  </a:cubicBezTo>
                  <a:lnTo>
                    <a:pt x="4993" y="5293"/>
                  </a:lnTo>
                  <a:lnTo>
                    <a:pt x="1" y="12385"/>
                  </a:lnTo>
                  <a:lnTo>
                    <a:pt x="38071" y="39192"/>
                  </a:lnTo>
                  <a:lnTo>
                    <a:pt x="43064" y="32102"/>
                  </a:lnTo>
                  <a:lnTo>
                    <a:pt x="39592" y="29659"/>
                  </a:lnTo>
                  <a:cubicBezTo>
                    <a:pt x="45349" y="21090"/>
                    <a:pt x="43232" y="9448"/>
                    <a:pt x="34749" y="3474"/>
                  </a:cubicBezTo>
                  <a:cubicBezTo>
                    <a:pt x="31416" y="1128"/>
                    <a:pt x="27591" y="1"/>
                    <a:pt x="238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 name="Google Shape;1664;p42">
              <a:extLst>
                <a:ext uri="{FF2B5EF4-FFF2-40B4-BE49-F238E27FC236}">
                  <a16:creationId xmlns:a16="http://schemas.microsoft.com/office/drawing/2014/main" id="{F9F31214-2CE9-443D-A9B7-0F19053C57F7}"/>
                </a:ext>
              </a:extLst>
            </p:cNvPr>
            <p:cNvSpPr/>
            <p:nvPr/>
          </p:nvSpPr>
          <p:spPr>
            <a:xfrm>
              <a:off x="1014544" y="3311780"/>
              <a:ext cx="829919" cy="749843"/>
            </a:xfrm>
            <a:custGeom>
              <a:avLst/>
              <a:gdLst/>
              <a:ahLst/>
              <a:cxnLst/>
              <a:rect l="l" t="t" r="r" b="b"/>
              <a:pathLst>
                <a:path w="43726" h="39507" extrusionOk="0">
                  <a:moveTo>
                    <a:pt x="24423" y="7249"/>
                  </a:moveTo>
                  <a:cubicBezTo>
                    <a:pt x="26671" y="7249"/>
                    <a:pt x="28941" y="7916"/>
                    <a:pt x="30915" y="9306"/>
                  </a:cubicBezTo>
                  <a:cubicBezTo>
                    <a:pt x="35967" y="12864"/>
                    <a:pt x="37216" y="19844"/>
                    <a:pt x="33737" y="24929"/>
                  </a:cubicBezTo>
                  <a:lnTo>
                    <a:pt x="25831" y="19363"/>
                  </a:lnTo>
                  <a:cubicBezTo>
                    <a:pt x="26045" y="18652"/>
                    <a:pt x="25787" y="17881"/>
                    <a:pt x="25178" y="17455"/>
                  </a:cubicBezTo>
                  <a:cubicBezTo>
                    <a:pt x="24880" y="17245"/>
                    <a:pt x="24535" y="17141"/>
                    <a:pt x="24189" y="17141"/>
                  </a:cubicBezTo>
                  <a:cubicBezTo>
                    <a:pt x="23827" y="17141"/>
                    <a:pt x="23465" y="17255"/>
                    <a:pt x="23161" y="17481"/>
                  </a:cubicBezTo>
                  <a:lnTo>
                    <a:pt x="15255" y="11914"/>
                  </a:lnTo>
                  <a:cubicBezTo>
                    <a:pt x="17458" y="8873"/>
                    <a:pt x="20914" y="7249"/>
                    <a:pt x="24423" y="7249"/>
                  </a:cubicBezTo>
                  <a:close/>
                  <a:moveTo>
                    <a:pt x="24423" y="6937"/>
                  </a:moveTo>
                  <a:cubicBezTo>
                    <a:pt x="20769" y="6937"/>
                    <a:pt x="17170" y="8652"/>
                    <a:pt x="14910" y="11860"/>
                  </a:cubicBezTo>
                  <a:cubicBezTo>
                    <a:pt x="14886" y="11894"/>
                    <a:pt x="14878" y="11935"/>
                    <a:pt x="14885" y="11977"/>
                  </a:cubicBezTo>
                  <a:cubicBezTo>
                    <a:pt x="14892" y="12018"/>
                    <a:pt x="14915" y="12054"/>
                    <a:pt x="14949" y="12077"/>
                  </a:cubicBezTo>
                  <a:lnTo>
                    <a:pt x="23078" y="17801"/>
                  </a:lnTo>
                  <a:cubicBezTo>
                    <a:pt x="23104" y="17820"/>
                    <a:pt x="23135" y="17829"/>
                    <a:pt x="23166" y="17829"/>
                  </a:cubicBezTo>
                  <a:cubicBezTo>
                    <a:pt x="23202" y="17829"/>
                    <a:pt x="23238" y="17817"/>
                    <a:pt x="23266" y="17792"/>
                  </a:cubicBezTo>
                  <a:cubicBezTo>
                    <a:pt x="23531" y="17565"/>
                    <a:pt x="23860" y="17450"/>
                    <a:pt x="24189" y="17450"/>
                  </a:cubicBezTo>
                  <a:cubicBezTo>
                    <a:pt x="24472" y="17450"/>
                    <a:pt x="24756" y="17535"/>
                    <a:pt x="24999" y="17706"/>
                  </a:cubicBezTo>
                  <a:cubicBezTo>
                    <a:pt x="25527" y="18075"/>
                    <a:pt x="25734" y="18760"/>
                    <a:pt x="25504" y="19365"/>
                  </a:cubicBezTo>
                  <a:cubicBezTo>
                    <a:pt x="25478" y="19431"/>
                    <a:pt x="25499" y="19507"/>
                    <a:pt x="25558" y="19548"/>
                  </a:cubicBezTo>
                  <a:lnTo>
                    <a:pt x="33687" y="25272"/>
                  </a:lnTo>
                  <a:cubicBezTo>
                    <a:pt x="33714" y="25292"/>
                    <a:pt x="33744" y="25301"/>
                    <a:pt x="33777" y="25301"/>
                  </a:cubicBezTo>
                  <a:cubicBezTo>
                    <a:pt x="33785" y="25301"/>
                    <a:pt x="33794" y="25301"/>
                    <a:pt x="33802" y="25299"/>
                  </a:cubicBezTo>
                  <a:cubicBezTo>
                    <a:pt x="33844" y="25292"/>
                    <a:pt x="33880" y="25268"/>
                    <a:pt x="33902" y="25235"/>
                  </a:cubicBezTo>
                  <a:cubicBezTo>
                    <a:pt x="37589" y="19997"/>
                    <a:pt x="36330" y="12740"/>
                    <a:pt x="31093" y="9051"/>
                  </a:cubicBezTo>
                  <a:cubicBezTo>
                    <a:pt x="29065" y="7623"/>
                    <a:pt x="26733" y="6937"/>
                    <a:pt x="24423" y="6937"/>
                  </a:cubicBezTo>
                  <a:close/>
                  <a:moveTo>
                    <a:pt x="23980" y="313"/>
                  </a:moveTo>
                  <a:cubicBezTo>
                    <a:pt x="27841" y="313"/>
                    <a:pt x="31605" y="1496"/>
                    <a:pt x="34821" y="3761"/>
                  </a:cubicBezTo>
                  <a:cubicBezTo>
                    <a:pt x="38886" y="6625"/>
                    <a:pt x="41618" y="10892"/>
                    <a:pt x="42518" y="15780"/>
                  </a:cubicBezTo>
                  <a:cubicBezTo>
                    <a:pt x="43417" y="20663"/>
                    <a:pt x="42388" y="25616"/>
                    <a:pt x="39623" y="29731"/>
                  </a:cubicBezTo>
                  <a:cubicBezTo>
                    <a:pt x="39578" y="29802"/>
                    <a:pt x="39593" y="29896"/>
                    <a:pt x="39663" y="29944"/>
                  </a:cubicBezTo>
                  <a:lnTo>
                    <a:pt x="43007" y="32298"/>
                  </a:lnTo>
                  <a:lnTo>
                    <a:pt x="38193" y="39135"/>
                  </a:lnTo>
                  <a:lnTo>
                    <a:pt x="378" y="12506"/>
                  </a:lnTo>
                  <a:lnTo>
                    <a:pt x="5193" y="5669"/>
                  </a:lnTo>
                  <a:lnTo>
                    <a:pt x="8536" y="8022"/>
                  </a:lnTo>
                  <a:cubicBezTo>
                    <a:pt x="8563" y="8041"/>
                    <a:pt x="8595" y="8051"/>
                    <a:pt x="8626" y="8051"/>
                  </a:cubicBezTo>
                  <a:cubicBezTo>
                    <a:pt x="8674" y="8051"/>
                    <a:pt x="8721" y="8029"/>
                    <a:pt x="8751" y="7989"/>
                  </a:cubicBezTo>
                  <a:cubicBezTo>
                    <a:pt x="11694" y="3998"/>
                    <a:pt x="16012" y="1362"/>
                    <a:pt x="20910" y="562"/>
                  </a:cubicBezTo>
                  <a:cubicBezTo>
                    <a:pt x="21935" y="395"/>
                    <a:pt x="22961" y="313"/>
                    <a:pt x="23980" y="313"/>
                  </a:cubicBezTo>
                  <a:close/>
                  <a:moveTo>
                    <a:pt x="23979" y="1"/>
                  </a:moveTo>
                  <a:cubicBezTo>
                    <a:pt x="22943" y="1"/>
                    <a:pt x="21899" y="85"/>
                    <a:pt x="20857" y="255"/>
                  </a:cubicBezTo>
                  <a:cubicBezTo>
                    <a:pt x="15931" y="1058"/>
                    <a:pt x="11578" y="3693"/>
                    <a:pt x="8589" y="7680"/>
                  </a:cubicBezTo>
                  <a:lnTo>
                    <a:pt x="5243" y="5323"/>
                  </a:lnTo>
                  <a:cubicBezTo>
                    <a:pt x="5217" y="5305"/>
                    <a:pt x="5186" y="5296"/>
                    <a:pt x="5154" y="5296"/>
                  </a:cubicBezTo>
                  <a:cubicBezTo>
                    <a:pt x="5145" y="5296"/>
                    <a:pt x="5135" y="5297"/>
                    <a:pt x="5126" y="5299"/>
                  </a:cubicBezTo>
                  <a:cubicBezTo>
                    <a:pt x="5086" y="5306"/>
                    <a:pt x="5050" y="5329"/>
                    <a:pt x="5026" y="5363"/>
                  </a:cubicBezTo>
                  <a:lnTo>
                    <a:pt x="32" y="12454"/>
                  </a:lnTo>
                  <a:cubicBezTo>
                    <a:pt x="9" y="12487"/>
                    <a:pt x="1" y="12528"/>
                    <a:pt x="8" y="12570"/>
                  </a:cubicBezTo>
                  <a:cubicBezTo>
                    <a:pt x="15" y="12611"/>
                    <a:pt x="38" y="12647"/>
                    <a:pt x="72" y="12670"/>
                  </a:cubicBezTo>
                  <a:lnTo>
                    <a:pt x="38142" y="39478"/>
                  </a:lnTo>
                  <a:cubicBezTo>
                    <a:pt x="38167" y="39498"/>
                    <a:pt x="38199" y="39506"/>
                    <a:pt x="38230" y="39506"/>
                  </a:cubicBezTo>
                  <a:lnTo>
                    <a:pt x="38259" y="39506"/>
                  </a:lnTo>
                  <a:cubicBezTo>
                    <a:pt x="38300" y="39499"/>
                    <a:pt x="38336" y="39476"/>
                    <a:pt x="38359" y="39442"/>
                  </a:cubicBezTo>
                  <a:lnTo>
                    <a:pt x="43351" y="32352"/>
                  </a:lnTo>
                  <a:cubicBezTo>
                    <a:pt x="43374" y="32318"/>
                    <a:pt x="43383" y="32276"/>
                    <a:pt x="43376" y="32235"/>
                  </a:cubicBezTo>
                  <a:cubicBezTo>
                    <a:pt x="43368" y="32195"/>
                    <a:pt x="43346" y="32159"/>
                    <a:pt x="43311" y="32135"/>
                  </a:cubicBezTo>
                  <a:lnTo>
                    <a:pt x="39965" y="29777"/>
                  </a:lnTo>
                  <a:cubicBezTo>
                    <a:pt x="42711" y="25619"/>
                    <a:pt x="43726" y="20636"/>
                    <a:pt x="42823" y="15723"/>
                  </a:cubicBezTo>
                  <a:cubicBezTo>
                    <a:pt x="41908" y="10755"/>
                    <a:pt x="39129" y="6414"/>
                    <a:pt x="34998" y="3505"/>
                  </a:cubicBezTo>
                  <a:cubicBezTo>
                    <a:pt x="31729" y="1204"/>
                    <a:pt x="27904" y="1"/>
                    <a:pt x="239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7" name="Google Shape;1665;p42">
              <a:extLst>
                <a:ext uri="{FF2B5EF4-FFF2-40B4-BE49-F238E27FC236}">
                  <a16:creationId xmlns:a16="http://schemas.microsoft.com/office/drawing/2014/main" id="{755BFA49-F693-42F1-81E7-5BDF76DC8674}"/>
                </a:ext>
              </a:extLst>
            </p:cNvPr>
            <p:cNvSpPr/>
            <p:nvPr/>
          </p:nvSpPr>
          <p:spPr>
            <a:xfrm>
              <a:off x="999988" y="3533870"/>
              <a:ext cx="738151" cy="530415"/>
            </a:xfrm>
            <a:custGeom>
              <a:avLst/>
              <a:gdLst/>
              <a:ahLst/>
              <a:cxnLst/>
              <a:rect l="l" t="t" r="r" b="b"/>
              <a:pathLst>
                <a:path w="38891" h="27946" extrusionOk="0">
                  <a:moveTo>
                    <a:pt x="778" y="1"/>
                  </a:moveTo>
                  <a:lnTo>
                    <a:pt x="0" y="1105"/>
                  </a:lnTo>
                  <a:lnTo>
                    <a:pt x="38113" y="27946"/>
                  </a:lnTo>
                  <a:lnTo>
                    <a:pt x="38890" y="26842"/>
                  </a:lnTo>
                  <a:lnTo>
                    <a:pt x="7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8" name="Google Shape;1666;p42">
              <a:extLst>
                <a:ext uri="{FF2B5EF4-FFF2-40B4-BE49-F238E27FC236}">
                  <a16:creationId xmlns:a16="http://schemas.microsoft.com/office/drawing/2014/main" id="{17A1DBF9-8BD1-4AC6-B0A4-940CA26B5F47}"/>
                </a:ext>
              </a:extLst>
            </p:cNvPr>
            <p:cNvSpPr/>
            <p:nvPr/>
          </p:nvSpPr>
          <p:spPr>
            <a:xfrm>
              <a:off x="1003328" y="3522027"/>
              <a:ext cx="31013" cy="40389"/>
            </a:xfrm>
            <a:custGeom>
              <a:avLst/>
              <a:gdLst/>
              <a:ahLst/>
              <a:cxnLst/>
              <a:rect l="l" t="t" r="r" b="b"/>
              <a:pathLst>
                <a:path w="1634" h="2128" extrusionOk="0">
                  <a:moveTo>
                    <a:pt x="1456" y="1"/>
                  </a:moveTo>
                  <a:cubicBezTo>
                    <a:pt x="1408" y="1"/>
                    <a:pt x="1359" y="23"/>
                    <a:pt x="1329" y="66"/>
                  </a:cubicBezTo>
                  <a:lnTo>
                    <a:pt x="50" y="1882"/>
                  </a:lnTo>
                  <a:cubicBezTo>
                    <a:pt x="0" y="1952"/>
                    <a:pt x="19" y="2049"/>
                    <a:pt x="87" y="2099"/>
                  </a:cubicBezTo>
                  <a:cubicBezTo>
                    <a:pt x="114" y="2119"/>
                    <a:pt x="147" y="2128"/>
                    <a:pt x="177" y="2128"/>
                  </a:cubicBezTo>
                  <a:cubicBezTo>
                    <a:pt x="226" y="2128"/>
                    <a:pt x="273" y="2105"/>
                    <a:pt x="304" y="2061"/>
                  </a:cubicBezTo>
                  <a:lnTo>
                    <a:pt x="1583" y="245"/>
                  </a:lnTo>
                  <a:cubicBezTo>
                    <a:pt x="1633"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9" name="Google Shape;1667;p42">
              <a:extLst>
                <a:ext uri="{FF2B5EF4-FFF2-40B4-BE49-F238E27FC236}">
                  <a16:creationId xmlns:a16="http://schemas.microsoft.com/office/drawing/2014/main" id="{E6A90441-E160-4B09-80BA-40CB8376D6D5}"/>
                </a:ext>
              </a:extLst>
            </p:cNvPr>
            <p:cNvSpPr/>
            <p:nvPr/>
          </p:nvSpPr>
          <p:spPr>
            <a:xfrm>
              <a:off x="1041399" y="3548825"/>
              <a:ext cx="30975" cy="40351"/>
            </a:xfrm>
            <a:custGeom>
              <a:avLst/>
              <a:gdLst/>
              <a:ahLst/>
              <a:cxnLst/>
              <a:rect l="l" t="t" r="r" b="b"/>
              <a:pathLst>
                <a:path w="1632" h="2126" extrusionOk="0">
                  <a:moveTo>
                    <a:pt x="1456" y="0"/>
                  </a:moveTo>
                  <a:cubicBezTo>
                    <a:pt x="1408" y="0"/>
                    <a:pt x="1360" y="23"/>
                    <a:pt x="1329" y="66"/>
                  </a:cubicBezTo>
                  <a:lnTo>
                    <a:pt x="50" y="1882"/>
                  </a:lnTo>
                  <a:cubicBezTo>
                    <a:pt x="0" y="1952"/>
                    <a:pt x="17" y="2047"/>
                    <a:pt x="87" y="2097"/>
                  </a:cubicBezTo>
                  <a:cubicBezTo>
                    <a:pt x="114" y="2117"/>
                    <a:pt x="146" y="2126"/>
                    <a:pt x="177" y="2126"/>
                  </a:cubicBezTo>
                  <a:cubicBezTo>
                    <a:pt x="224" y="2126"/>
                    <a:pt x="273" y="2105"/>
                    <a:pt x="303" y="2060"/>
                  </a:cubicBezTo>
                  <a:lnTo>
                    <a:pt x="1582" y="244"/>
                  </a:lnTo>
                  <a:cubicBezTo>
                    <a:pt x="1632" y="174"/>
                    <a:pt x="1615" y="77"/>
                    <a:pt x="1545" y="27"/>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0" name="Google Shape;1668;p42">
              <a:extLst>
                <a:ext uri="{FF2B5EF4-FFF2-40B4-BE49-F238E27FC236}">
                  <a16:creationId xmlns:a16="http://schemas.microsoft.com/office/drawing/2014/main" id="{D0C721DA-39CA-47ED-8AED-5356C1CFAD1A}"/>
                </a:ext>
              </a:extLst>
            </p:cNvPr>
            <p:cNvSpPr/>
            <p:nvPr/>
          </p:nvSpPr>
          <p:spPr>
            <a:xfrm>
              <a:off x="1016006" y="3544214"/>
              <a:ext cx="21656" cy="27103"/>
            </a:xfrm>
            <a:custGeom>
              <a:avLst/>
              <a:gdLst/>
              <a:ahLst/>
              <a:cxnLst/>
              <a:rect l="l" t="t" r="r" b="b"/>
              <a:pathLst>
                <a:path w="1141" h="1428" extrusionOk="0">
                  <a:moveTo>
                    <a:pt x="966" y="0"/>
                  </a:moveTo>
                  <a:cubicBezTo>
                    <a:pt x="917" y="0"/>
                    <a:pt x="869" y="23"/>
                    <a:pt x="838" y="66"/>
                  </a:cubicBezTo>
                  <a:lnTo>
                    <a:pt x="51" y="1183"/>
                  </a:lnTo>
                  <a:cubicBezTo>
                    <a:pt x="1" y="1253"/>
                    <a:pt x="18" y="1350"/>
                    <a:pt x="88" y="1399"/>
                  </a:cubicBezTo>
                  <a:cubicBezTo>
                    <a:pt x="115" y="1419"/>
                    <a:pt x="147" y="1427"/>
                    <a:pt x="177" y="1427"/>
                  </a:cubicBezTo>
                  <a:cubicBezTo>
                    <a:pt x="227" y="1427"/>
                    <a:pt x="274" y="1404"/>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1" name="Google Shape;1669;p42">
              <a:extLst>
                <a:ext uri="{FF2B5EF4-FFF2-40B4-BE49-F238E27FC236}">
                  <a16:creationId xmlns:a16="http://schemas.microsoft.com/office/drawing/2014/main" id="{78282EB3-45C9-42CF-9669-D896915C5536}"/>
                </a:ext>
              </a:extLst>
            </p:cNvPr>
            <p:cNvSpPr/>
            <p:nvPr/>
          </p:nvSpPr>
          <p:spPr>
            <a:xfrm>
              <a:off x="1027583" y="3552374"/>
              <a:ext cx="21694" cy="27122"/>
            </a:xfrm>
            <a:custGeom>
              <a:avLst/>
              <a:gdLst/>
              <a:ahLst/>
              <a:cxnLst/>
              <a:rect l="l" t="t" r="r" b="b"/>
              <a:pathLst>
                <a:path w="1143" h="1429" extrusionOk="0">
                  <a:moveTo>
                    <a:pt x="966" y="1"/>
                  </a:moveTo>
                  <a:cubicBezTo>
                    <a:pt x="917" y="1"/>
                    <a:pt x="869" y="23"/>
                    <a:pt x="838" y="66"/>
                  </a:cubicBezTo>
                  <a:lnTo>
                    <a:pt x="51" y="1183"/>
                  </a:lnTo>
                  <a:cubicBezTo>
                    <a:pt x="1" y="1253"/>
                    <a:pt x="19" y="1350"/>
                    <a:pt x="88" y="1400"/>
                  </a:cubicBezTo>
                  <a:cubicBezTo>
                    <a:pt x="115" y="1420"/>
                    <a:pt x="148" y="1429"/>
                    <a:pt x="178" y="1429"/>
                  </a:cubicBezTo>
                  <a:cubicBezTo>
                    <a:pt x="227" y="1429"/>
                    <a:pt x="274" y="1406"/>
                    <a:pt x="305" y="1362"/>
                  </a:cubicBezTo>
                  <a:lnTo>
                    <a:pt x="1093" y="244"/>
                  </a:lnTo>
                  <a:cubicBezTo>
                    <a:pt x="1143" y="174"/>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2" name="Google Shape;1670;p42">
              <a:extLst>
                <a:ext uri="{FF2B5EF4-FFF2-40B4-BE49-F238E27FC236}">
                  <a16:creationId xmlns:a16="http://schemas.microsoft.com/office/drawing/2014/main" id="{C64F653F-358A-464C-9044-57EB7B412717}"/>
                </a:ext>
              </a:extLst>
            </p:cNvPr>
            <p:cNvSpPr/>
            <p:nvPr/>
          </p:nvSpPr>
          <p:spPr>
            <a:xfrm>
              <a:off x="1078863" y="3575263"/>
              <a:ext cx="31013" cy="40370"/>
            </a:xfrm>
            <a:custGeom>
              <a:avLst/>
              <a:gdLst/>
              <a:ahLst/>
              <a:cxnLst/>
              <a:rect l="l" t="t" r="r" b="b"/>
              <a:pathLst>
                <a:path w="1634" h="2127" extrusionOk="0">
                  <a:moveTo>
                    <a:pt x="1458" y="0"/>
                  </a:moveTo>
                  <a:cubicBezTo>
                    <a:pt x="1409" y="0"/>
                    <a:pt x="1360" y="23"/>
                    <a:pt x="1330" y="66"/>
                  </a:cubicBezTo>
                  <a:lnTo>
                    <a:pt x="51" y="1882"/>
                  </a:lnTo>
                  <a:cubicBezTo>
                    <a:pt x="1" y="1952"/>
                    <a:pt x="19" y="2047"/>
                    <a:pt x="89" y="2097"/>
                  </a:cubicBezTo>
                  <a:cubicBezTo>
                    <a:pt x="115" y="2117"/>
                    <a:pt x="148" y="2126"/>
                    <a:pt x="178" y="2126"/>
                  </a:cubicBezTo>
                  <a:cubicBezTo>
                    <a:pt x="227" y="2126"/>
                    <a:pt x="275" y="2103"/>
                    <a:pt x="305" y="2060"/>
                  </a:cubicBezTo>
                  <a:lnTo>
                    <a:pt x="1584" y="244"/>
                  </a:lnTo>
                  <a:cubicBezTo>
                    <a:pt x="1634" y="174"/>
                    <a:pt x="1615" y="77"/>
                    <a:pt x="1547" y="27"/>
                  </a:cubicBezTo>
                  <a:cubicBezTo>
                    <a:pt x="1520" y="9"/>
                    <a:pt x="1489" y="0"/>
                    <a:pt x="1458"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3" name="Google Shape;1671;p42">
              <a:extLst>
                <a:ext uri="{FF2B5EF4-FFF2-40B4-BE49-F238E27FC236}">
                  <a16:creationId xmlns:a16="http://schemas.microsoft.com/office/drawing/2014/main" id="{CC6F0216-2DB7-4E9C-8044-23FE4CE3E69C}"/>
                </a:ext>
              </a:extLst>
            </p:cNvPr>
            <p:cNvSpPr/>
            <p:nvPr/>
          </p:nvSpPr>
          <p:spPr>
            <a:xfrm>
              <a:off x="1053508" y="3570632"/>
              <a:ext cx="21694" cy="27122"/>
            </a:xfrm>
            <a:custGeom>
              <a:avLst/>
              <a:gdLst/>
              <a:ahLst/>
              <a:cxnLst/>
              <a:rect l="l" t="t" r="r" b="b"/>
              <a:pathLst>
                <a:path w="1143" h="1429" extrusionOk="0">
                  <a:moveTo>
                    <a:pt x="966" y="1"/>
                  </a:moveTo>
                  <a:cubicBezTo>
                    <a:pt x="918" y="1"/>
                    <a:pt x="870" y="23"/>
                    <a:pt x="840" y="67"/>
                  </a:cubicBezTo>
                  <a:lnTo>
                    <a:pt x="51" y="1184"/>
                  </a:lnTo>
                  <a:cubicBezTo>
                    <a:pt x="1" y="1254"/>
                    <a:pt x="19" y="1351"/>
                    <a:pt x="89" y="1400"/>
                  </a:cubicBezTo>
                  <a:cubicBezTo>
                    <a:pt x="115" y="1420"/>
                    <a:pt x="148" y="1428"/>
                    <a:pt x="178" y="1428"/>
                  </a:cubicBezTo>
                  <a:cubicBezTo>
                    <a:pt x="227" y="1428"/>
                    <a:pt x="275" y="1406"/>
                    <a:pt x="305" y="1363"/>
                  </a:cubicBezTo>
                  <a:lnTo>
                    <a:pt x="1092" y="245"/>
                  </a:lnTo>
                  <a:cubicBezTo>
                    <a:pt x="1142"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4" name="Google Shape;1672;p42">
              <a:extLst>
                <a:ext uri="{FF2B5EF4-FFF2-40B4-BE49-F238E27FC236}">
                  <a16:creationId xmlns:a16="http://schemas.microsoft.com/office/drawing/2014/main" id="{7A37A4EF-7A8E-4C05-B958-1431ED983FBC}"/>
                </a:ext>
              </a:extLst>
            </p:cNvPr>
            <p:cNvSpPr/>
            <p:nvPr/>
          </p:nvSpPr>
          <p:spPr>
            <a:xfrm>
              <a:off x="1065085" y="3578774"/>
              <a:ext cx="21675" cy="27122"/>
            </a:xfrm>
            <a:custGeom>
              <a:avLst/>
              <a:gdLst/>
              <a:ahLst/>
              <a:cxnLst/>
              <a:rect l="l" t="t" r="r" b="b"/>
              <a:pathLst>
                <a:path w="1142" h="1429" extrusionOk="0">
                  <a:moveTo>
                    <a:pt x="966" y="1"/>
                  </a:moveTo>
                  <a:cubicBezTo>
                    <a:pt x="917" y="1"/>
                    <a:pt x="869" y="23"/>
                    <a:pt x="838" y="66"/>
                  </a:cubicBezTo>
                  <a:lnTo>
                    <a:pt x="51" y="1184"/>
                  </a:lnTo>
                  <a:cubicBezTo>
                    <a:pt x="1" y="1254"/>
                    <a:pt x="18" y="1351"/>
                    <a:pt x="88" y="1400"/>
                  </a:cubicBezTo>
                  <a:cubicBezTo>
                    <a:pt x="115" y="1420"/>
                    <a:pt x="147" y="1428"/>
                    <a:pt x="177" y="1428"/>
                  </a:cubicBezTo>
                  <a:cubicBezTo>
                    <a:pt x="225" y="1428"/>
                    <a:pt x="274" y="1405"/>
                    <a:pt x="304" y="1362"/>
                  </a:cubicBezTo>
                  <a:lnTo>
                    <a:pt x="1091" y="245"/>
                  </a:lnTo>
                  <a:cubicBezTo>
                    <a:pt x="1141" y="175"/>
                    <a:pt x="1124" y="78"/>
                    <a:pt x="1054" y="28"/>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5" name="Google Shape;1673;p42">
              <a:extLst>
                <a:ext uri="{FF2B5EF4-FFF2-40B4-BE49-F238E27FC236}">
                  <a16:creationId xmlns:a16="http://schemas.microsoft.com/office/drawing/2014/main" id="{407D155B-9C2A-43CB-AC4C-FA45DA23FC19}"/>
                </a:ext>
              </a:extLst>
            </p:cNvPr>
            <p:cNvSpPr/>
            <p:nvPr/>
          </p:nvSpPr>
          <p:spPr>
            <a:xfrm>
              <a:off x="1116404" y="3601662"/>
              <a:ext cx="31013" cy="40370"/>
            </a:xfrm>
            <a:custGeom>
              <a:avLst/>
              <a:gdLst/>
              <a:ahLst/>
              <a:cxnLst/>
              <a:rect l="l" t="t" r="r" b="b"/>
              <a:pathLst>
                <a:path w="1634" h="2127" extrusionOk="0">
                  <a:moveTo>
                    <a:pt x="1457" y="0"/>
                  </a:moveTo>
                  <a:cubicBezTo>
                    <a:pt x="1408" y="0"/>
                    <a:pt x="1360" y="23"/>
                    <a:pt x="1329" y="65"/>
                  </a:cubicBezTo>
                  <a:lnTo>
                    <a:pt x="50" y="1882"/>
                  </a:lnTo>
                  <a:cubicBezTo>
                    <a:pt x="0" y="1951"/>
                    <a:pt x="19" y="2048"/>
                    <a:pt x="87" y="2098"/>
                  </a:cubicBezTo>
                  <a:cubicBezTo>
                    <a:pt x="115" y="2118"/>
                    <a:pt x="147" y="2127"/>
                    <a:pt x="177" y="2127"/>
                  </a:cubicBezTo>
                  <a:cubicBezTo>
                    <a:pt x="226" y="2127"/>
                    <a:pt x="273" y="2104"/>
                    <a:pt x="305" y="2061"/>
                  </a:cubicBezTo>
                  <a:lnTo>
                    <a:pt x="1583" y="244"/>
                  </a:lnTo>
                  <a:cubicBezTo>
                    <a:pt x="1633" y="175"/>
                    <a:pt x="1615" y="78"/>
                    <a:pt x="1545" y="28"/>
                  </a:cubicBezTo>
                  <a:cubicBezTo>
                    <a:pt x="1518"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6" name="Google Shape;1674;p42">
              <a:extLst>
                <a:ext uri="{FF2B5EF4-FFF2-40B4-BE49-F238E27FC236}">
                  <a16:creationId xmlns:a16="http://schemas.microsoft.com/office/drawing/2014/main" id="{0943A48C-6896-4138-97E3-466EB3667298}"/>
                </a:ext>
              </a:extLst>
            </p:cNvPr>
            <p:cNvSpPr/>
            <p:nvPr/>
          </p:nvSpPr>
          <p:spPr>
            <a:xfrm>
              <a:off x="1091010" y="3597051"/>
              <a:ext cx="21694" cy="27122"/>
            </a:xfrm>
            <a:custGeom>
              <a:avLst/>
              <a:gdLst/>
              <a:ahLst/>
              <a:cxnLst/>
              <a:rect l="l" t="t" r="r" b="b"/>
              <a:pathLst>
                <a:path w="1143" h="1429" extrusionOk="0">
                  <a:moveTo>
                    <a:pt x="966" y="1"/>
                  </a:moveTo>
                  <a:cubicBezTo>
                    <a:pt x="918" y="1"/>
                    <a:pt x="869" y="23"/>
                    <a:pt x="838" y="66"/>
                  </a:cubicBezTo>
                  <a:lnTo>
                    <a:pt x="51" y="1184"/>
                  </a:lnTo>
                  <a:cubicBezTo>
                    <a:pt x="1" y="1254"/>
                    <a:pt x="18" y="1350"/>
                    <a:pt x="88" y="1400"/>
                  </a:cubicBezTo>
                  <a:cubicBezTo>
                    <a:pt x="115" y="1420"/>
                    <a:pt x="147" y="1428"/>
                    <a:pt x="178" y="1428"/>
                  </a:cubicBezTo>
                  <a:cubicBezTo>
                    <a:pt x="225" y="1428"/>
                    <a:pt x="274" y="1405"/>
                    <a:pt x="304" y="1362"/>
                  </a:cubicBezTo>
                  <a:lnTo>
                    <a:pt x="1093" y="245"/>
                  </a:lnTo>
                  <a:cubicBezTo>
                    <a:pt x="1143" y="175"/>
                    <a:pt x="1124" y="78"/>
                    <a:pt x="1054"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7" name="Google Shape;1675;p42">
              <a:extLst>
                <a:ext uri="{FF2B5EF4-FFF2-40B4-BE49-F238E27FC236}">
                  <a16:creationId xmlns:a16="http://schemas.microsoft.com/office/drawing/2014/main" id="{3393D33A-BD66-4F81-8A13-A39778A57D10}"/>
                </a:ext>
              </a:extLst>
            </p:cNvPr>
            <p:cNvSpPr/>
            <p:nvPr/>
          </p:nvSpPr>
          <p:spPr>
            <a:xfrm>
              <a:off x="1102606" y="3605192"/>
              <a:ext cx="21675" cy="27103"/>
            </a:xfrm>
            <a:custGeom>
              <a:avLst/>
              <a:gdLst/>
              <a:ahLst/>
              <a:cxnLst/>
              <a:rect l="l" t="t" r="r" b="b"/>
              <a:pathLst>
                <a:path w="1142" h="1428" extrusionOk="0">
                  <a:moveTo>
                    <a:pt x="966" y="1"/>
                  </a:moveTo>
                  <a:cubicBezTo>
                    <a:pt x="918" y="1"/>
                    <a:pt x="869" y="23"/>
                    <a:pt x="839" y="66"/>
                  </a:cubicBezTo>
                  <a:lnTo>
                    <a:pt x="50" y="1183"/>
                  </a:lnTo>
                  <a:cubicBezTo>
                    <a:pt x="0" y="1253"/>
                    <a:pt x="19" y="1349"/>
                    <a:pt x="89" y="1399"/>
                  </a:cubicBezTo>
                  <a:cubicBezTo>
                    <a:pt x="114" y="1419"/>
                    <a:pt x="147" y="1428"/>
                    <a:pt x="177" y="1428"/>
                  </a:cubicBezTo>
                  <a:cubicBezTo>
                    <a:pt x="226" y="1428"/>
                    <a:pt x="274" y="1405"/>
                    <a:pt x="304" y="1362"/>
                  </a:cubicBezTo>
                  <a:lnTo>
                    <a:pt x="1092" y="245"/>
                  </a:lnTo>
                  <a:cubicBezTo>
                    <a:pt x="1142" y="175"/>
                    <a:pt x="1125" y="78"/>
                    <a:pt x="1055" y="28"/>
                  </a:cubicBezTo>
                  <a:cubicBezTo>
                    <a:pt x="1028" y="9"/>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8" name="Google Shape;1676;p42">
              <a:extLst>
                <a:ext uri="{FF2B5EF4-FFF2-40B4-BE49-F238E27FC236}">
                  <a16:creationId xmlns:a16="http://schemas.microsoft.com/office/drawing/2014/main" id="{08B49956-C659-451A-AAF0-8BEEF67FACE4}"/>
                </a:ext>
              </a:extLst>
            </p:cNvPr>
            <p:cNvSpPr/>
            <p:nvPr/>
          </p:nvSpPr>
          <p:spPr>
            <a:xfrm>
              <a:off x="1153906" y="3628062"/>
              <a:ext cx="30994" cy="40389"/>
            </a:xfrm>
            <a:custGeom>
              <a:avLst/>
              <a:gdLst/>
              <a:ahLst/>
              <a:cxnLst/>
              <a:rect l="l" t="t" r="r" b="b"/>
              <a:pathLst>
                <a:path w="1633" h="2128" extrusionOk="0">
                  <a:moveTo>
                    <a:pt x="1456" y="0"/>
                  </a:moveTo>
                  <a:cubicBezTo>
                    <a:pt x="1407" y="0"/>
                    <a:pt x="1360" y="23"/>
                    <a:pt x="1329" y="66"/>
                  </a:cubicBezTo>
                  <a:lnTo>
                    <a:pt x="50" y="1882"/>
                  </a:lnTo>
                  <a:cubicBezTo>
                    <a:pt x="0" y="1952"/>
                    <a:pt x="18" y="2049"/>
                    <a:pt x="88" y="2099"/>
                  </a:cubicBezTo>
                  <a:cubicBezTo>
                    <a:pt x="115" y="2117"/>
                    <a:pt x="146" y="2127"/>
                    <a:pt x="176" y="2127"/>
                  </a:cubicBezTo>
                  <a:cubicBezTo>
                    <a:pt x="225" y="2127"/>
                    <a:pt x="273" y="2105"/>
                    <a:pt x="303" y="2060"/>
                  </a:cubicBezTo>
                  <a:lnTo>
                    <a:pt x="1582" y="244"/>
                  </a:lnTo>
                  <a:cubicBezTo>
                    <a:pt x="1632" y="174"/>
                    <a:pt x="1615" y="78"/>
                    <a:pt x="1545" y="28"/>
                  </a:cubicBezTo>
                  <a:cubicBezTo>
                    <a:pt x="1518" y="10"/>
                    <a:pt x="1486"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9" name="Google Shape;1677;p42">
              <a:extLst>
                <a:ext uri="{FF2B5EF4-FFF2-40B4-BE49-F238E27FC236}">
                  <a16:creationId xmlns:a16="http://schemas.microsoft.com/office/drawing/2014/main" id="{63ED3A2E-8E37-4454-A179-B1A0A66796EA}"/>
                </a:ext>
              </a:extLst>
            </p:cNvPr>
            <p:cNvSpPr/>
            <p:nvPr/>
          </p:nvSpPr>
          <p:spPr>
            <a:xfrm>
              <a:off x="1128493" y="3623450"/>
              <a:ext cx="21694" cy="27122"/>
            </a:xfrm>
            <a:custGeom>
              <a:avLst/>
              <a:gdLst/>
              <a:ahLst/>
              <a:cxnLst/>
              <a:rect l="l" t="t" r="r" b="b"/>
              <a:pathLst>
                <a:path w="1143" h="1429" extrusionOk="0">
                  <a:moveTo>
                    <a:pt x="967" y="1"/>
                  </a:moveTo>
                  <a:cubicBezTo>
                    <a:pt x="918" y="1"/>
                    <a:pt x="870" y="24"/>
                    <a:pt x="839" y="66"/>
                  </a:cubicBezTo>
                  <a:lnTo>
                    <a:pt x="51" y="1184"/>
                  </a:lnTo>
                  <a:cubicBezTo>
                    <a:pt x="1" y="1253"/>
                    <a:pt x="19" y="1350"/>
                    <a:pt x="89" y="1400"/>
                  </a:cubicBezTo>
                  <a:cubicBezTo>
                    <a:pt x="115" y="1420"/>
                    <a:pt x="148" y="1429"/>
                    <a:pt x="178" y="1429"/>
                  </a:cubicBezTo>
                  <a:cubicBezTo>
                    <a:pt x="228" y="1429"/>
                    <a:pt x="276" y="1406"/>
                    <a:pt x="305" y="1363"/>
                  </a:cubicBezTo>
                  <a:lnTo>
                    <a:pt x="1092" y="244"/>
                  </a:lnTo>
                  <a:cubicBezTo>
                    <a:pt x="1142" y="176"/>
                    <a:pt x="1125" y="79"/>
                    <a:pt x="1055" y="29"/>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0" name="Google Shape;1678;p42">
              <a:extLst>
                <a:ext uri="{FF2B5EF4-FFF2-40B4-BE49-F238E27FC236}">
                  <a16:creationId xmlns:a16="http://schemas.microsoft.com/office/drawing/2014/main" id="{2EB47853-1F9E-421E-80A6-F810B54B559B}"/>
                </a:ext>
              </a:extLst>
            </p:cNvPr>
            <p:cNvSpPr/>
            <p:nvPr/>
          </p:nvSpPr>
          <p:spPr>
            <a:xfrm>
              <a:off x="1140108" y="3631573"/>
              <a:ext cx="21675" cy="27141"/>
            </a:xfrm>
            <a:custGeom>
              <a:avLst/>
              <a:gdLst/>
              <a:ahLst/>
              <a:cxnLst/>
              <a:rect l="l" t="t" r="r" b="b"/>
              <a:pathLst>
                <a:path w="1142" h="1430" extrusionOk="0">
                  <a:moveTo>
                    <a:pt x="964" y="1"/>
                  </a:moveTo>
                  <a:cubicBezTo>
                    <a:pt x="915" y="1"/>
                    <a:pt x="868" y="23"/>
                    <a:pt x="837" y="66"/>
                  </a:cubicBezTo>
                  <a:lnTo>
                    <a:pt x="50" y="1185"/>
                  </a:lnTo>
                  <a:cubicBezTo>
                    <a:pt x="0" y="1254"/>
                    <a:pt x="17" y="1351"/>
                    <a:pt x="87" y="1401"/>
                  </a:cubicBezTo>
                  <a:cubicBezTo>
                    <a:pt x="114" y="1421"/>
                    <a:pt x="146" y="1429"/>
                    <a:pt x="177" y="1429"/>
                  </a:cubicBezTo>
                  <a:cubicBezTo>
                    <a:pt x="224" y="1429"/>
                    <a:pt x="273" y="1408"/>
                    <a:pt x="303" y="1364"/>
                  </a:cubicBezTo>
                  <a:lnTo>
                    <a:pt x="1092" y="245"/>
                  </a:lnTo>
                  <a:cubicBezTo>
                    <a:pt x="1142" y="176"/>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1" name="Google Shape;1679;p42">
              <a:extLst>
                <a:ext uri="{FF2B5EF4-FFF2-40B4-BE49-F238E27FC236}">
                  <a16:creationId xmlns:a16="http://schemas.microsoft.com/office/drawing/2014/main" id="{0BA79E3E-40CE-4504-80BA-3B8EA606C2F0}"/>
                </a:ext>
              </a:extLst>
            </p:cNvPr>
            <p:cNvSpPr/>
            <p:nvPr/>
          </p:nvSpPr>
          <p:spPr>
            <a:xfrm>
              <a:off x="1191389" y="3654499"/>
              <a:ext cx="31013" cy="40370"/>
            </a:xfrm>
            <a:custGeom>
              <a:avLst/>
              <a:gdLst/>
              <a:ahLst/>
              <a:cxnLst/>
              <a:rect l="l" t="t" r="r" b="b"/>
              <a:pathLst>
                <a:path w="1634" h="2127" extrusionOk="0">
                  <a:moveTo>
                    <a:pt x="1457" y="1"/>
                  </a:moveTo>
                  <a:cubicBezTo>
                    <a:pt x="1408" y="1"/>
                    <a:pt x="1360" y="24"/>
                    <a:pt x="1329" y="66"/>
                  </a:cubicBezTo>
                  <a:lnTo>
                    <a:pt x="50" y="1880"/>
                  </a:lnTo>
                  <a:cubicBezTo>
                    <a:pt x="0" y="1950"/>
                    <a:pt x="19" y="2047"/>
                    <a:pt x="87" y="2098"/>
                  </a:cubicBezTo>
                  <a:cubicBezTo>
                    <a:pt x="114" y="2116"/>
                    <a:pt x="147" y="2126"/>
                    <a:pt x="177" y="2126"/>
                  </a:cubicBezTo>
                  <a:cubicBezTo>
                    <a:pt x="226" y="2126"/>
                    <a:pt x="273" y="2102"/>
                    <a:pt x="304" y="2059"/>
                  </a:cubicBezTo>
                  <a:lnTo>
                    <a:pt x="1583" y="244"/>
                  </a:lnTo>
                  <a:cubicBezTo>
                    <a:pt x="1633" y="176"/>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2" name="Google Shape;1680;p42">
              <a:extLst>
                <a:ext uri="{FF2B5EF4-FFF2-40B4-BE49-F238E27FC236}">
                  <a16:creationId xmlns:a16="http://schemas.microsoft.com/office/drawing/2014/main" id="{32B66788-E6E7-4290-B7A6-6D581FC21644}"/>
                </a:ext>
              </a:extLst>
            </p:cNvPr>
            <p:cNvSpPr/>
            <p:nvPr/>
          </p:nvSpPr>
          <p:spPr>
            <a:xfrm>
              <a:off x="1166033" y="3649869"/>
              <a:ext cx="21675" cy="27122"/>
            </a:xfrm>
            <a:custGeom>
              <a:avLst/>
              <a:gdLst/>
              <a:ahLst/>
              <a:cxnLst/>
              <a:rect l="l" t="t" r="r" b="b"/>
              <a:pathLst>
                <a:path w="1142" h="1429" extrusionOk="0">
                  <a:moveTo>
                    <a:pt x="965" y="0"/>
                  </a:moveTo>
                  <a:cubicBezTo>
                    <a:pt x="916" y="0"/>
                    <a:pt x="868" y="23"/>
                    <a:pt x="837" y="65"/>
                  </a:cubicBezTo>
                  <a:lnTo>
                    <a:pt x="50" y="1183"/>
                  </a:lnTo>
                  <a:cubicBezTo>
                    <a:pt x="0" y="1253"/>
                    <a:pt x="19" y="1350"/>
                    <a:pt x="87" y="1400"/>
                  </a:cubicBezTo>
                  <a:cubicBezTo>
                    <a:pt x="114" y="1420"/>
                    <a:pt x="147" y="1428"/>
                    <a:pt x="177" y="1428"/>
                  </a:cubicBezTo>
                  <a:cubicBezTo>
                    <a:pt x="226" y="1428"/>
                    <a:pt x="273" y="1406"/>
                    <a:pt x="304" y="1361"/>
                  </a:cubicBezTo>
                  <a:lnTo>
                    <a:pt x="1092" y="244"/>
                  </a:lnTo>
                  <a:cubicBezTo>
                    <a:pt x="1142" y="174"/>
                    <a:pt x="1123" y="78"/>
                    <a:pt x="1055"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3" name="Google Shape;1681;p42">
              <a:extLst>
                <a:ext uri="{FF2B5EF4-FFF2-40B4-BE49-F238E27FC236}">
                  <a16:creationId xmlns:a16="http://schemas.microsoft.com/office/drawing/2014/main" id="{A8C220F5-1FF2-4423-BB19-5809B85BE0B5}"/>
                </a:ext>
              </a:extLst>
            </p:cNvPr>
            <p:cNvSpPr/>
            <p:nvPr/>
          </p:nvSpPr>
          <p:spPr>
            <a:xfrm>
              <a:off x="1177629" y="3658029"/>
              <a:ext cx="21656" cy="27122"/>
            </a:xfrm>
            <a:custGeom>
              <a:avLst/>
              <a:gdLst/>
              <a:ahLst/>
              <a:cxnLst/>
              <a:rect l="l" t="t" r="r" b="b"/>
              <a:pathLst>
                <a:path w="1141" h="1429" extrusionOk="0">
                  <a:moveTo>
                    <a:pt x="965" y="1"/>
                  </a:moveTo>
                  <a:cubicBezTo>
                    <a:pt x="917" y="1"/>
                    <a:pt x="869" y="23"/>
                    <a:pt x="838" y="65"/>
                  </a:cubicBezTo>
                  <a:lnTo>
                    <a:pt x="51" y="1184"/>
                  </a:lnTo>
                  <a:cubicBezTo>
                    <a:pt x="1" y="1253"/>
                    <a:pt x="18" y="1350"/>
                    <a:pt x="88" y="1400"/>
                  </a:cubicBezTo>
                  <a:cubicBezTo>
                    <a:pt x="115" y="1420"/>
                    <a:pt x="146" y="1429"/>
                    <a:pt x="176" y="1429"/>
                  </a:cubicBezTo>
                  <a:cubicBezTo>
                    <a:pt x="225" y="1429"/>
                    <a:pt x="274" y="1406"/>
                    <a:pt x="304" y="1363"/>
                  </a:cubicBezTo>
                  <a:lnTo>
                    <a:pt x="1091" y="244"/>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4" name="Google Shape;1682;p42">
              <a:extLst>
                <a:ext uri="{FF2B5EF4-FFF2-40B4-BE49-F238E27FC236}">
                  <a16:creationId xmlns:a16="http://schemas.microsoft.com/office/drawing/2014/main" id="{03CD841E-4D29-4765-97F9-3EA7A3557C76}"/>
                </a:ext>
              </a:extLst>
            </p:cNvPr>
            <p:cNvSpPr/>
            <p:nvPr/>
          </p:nvSpPr>
          <p:spPr>
            <a:xfrm>
              <a:off x="1228910" y="3680918"/>
              <a:ext cx="30994" cy="40332"/>
            </a:xfrm>
            <a:custGeom>
              <a:avLst/>
              <a:gdLst/>
              <a:ahLst/>
              <a:cxnLst/>
              <a:rect l="l" t="t" r="r" b="b"/>
              <a:pathLst>
                <a:path w="1633" h="2125" extrusionOk="0">
                  <a:moveTo>
                    <a:pt x="1456" y="0"/>
                  </a:moveTo>
                  <a:cubicBezTo>
                    <a:pt x="1407" y="0"/>
                    <a:pt x="1360" y="23"/>
                    <a:pt x="1329" y="65"/>
                  </a:cubicBezTo>
                  <a:lnTo>
                    <a:pt x="51" y="1880"/>
                  </a:lnTo>
                  <a:cubicBezTo>
                    <a:pt x="1" y="1950"/>
                    <a:pt x="18" y="2046"/>
                    <a:pt x="88" y="2096"/>
                  </a:cubicBezTo>
                  <a:cubicBezTo>
                    <a:pt x="115" y="2116"/>
                    <a:pt x="146" y="2124"/>
                    <a:pt x="178" y="2124"/>
                  </a:cubicBezTo>
                  <a:cubicBezTo>
                    <a:pt x="225" y="2124"/>
                    <a:pt x="273" y="2101"/>
                    <a:pt x="303" y="2059"/>
                  </a:cubicBezTo>
                  <a:lnTo>
                    <a:pt x="1582" y="244"/>
                  </a:lnTo>
                  <a:cubicBezTo>
                    <a:pt x="1632" y="174"/>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5" name="Google Shape;1683;p42">
              <a:extLst>
                <a:ext uri="{FF2B5EF4-FFF2-40B4-BE49-F238E27FC236}">
                  <a16:creationId xmlns:a16="http://schemas.microsoft.com/office/drawing/2014/main" id="{984BC62B-5803-46F1-838D-523F6BE393AA}"/>
                </a:ext>
              </a:extLst>
            </p:cNvPr>
            <p:cNvSpPr/>
            <p:nvPr/>
          </p:nvSpPr>
          <p:spPr>
            <a:xfrm>
              <a:off x="1203535" y="3676268"/>
              <a:ext cx="21656" cy="27141"/>
            </a:xfrm>
            <a:custGeom>
              <a:avLst/>
              <a:gdLst/>
              <a:ahLst/>
              <a:cxnLst/>
              <a:rect l="l" t="t" r="r" b="b"/>
              <a:pathLst>
                <a:path w="1141" h="1430" extrusionOk="0">
                  <a:moveTo>
                    <a:pt x="965" y="0"/>
                  </a:moveTo>
                  <a:cubicBezTo>
                    <a:pt x="916" y="0"/>
                    <a:pt x="868" y="23"/>
                    <a:pt x="837" y="66"/>
                  </a:cubicBezTo>
                  <a:lnTo>
                    <a:pt x="49" y="1183"/>
                  </a:lnTo>
                  <a:cubicBezTo>
                    <a:pt x="0" y="1253"/>
                    <a:pt x="17" y="1351"/>
                    <a:pt x="87" y="1399"/>
                  </a:cubicBezTo>
                  <a:cubicBezTo>
                    <a:pt x="114" y="1419"/>
                    <a:pt x="146" y="1429"/>
                    <a:pt x="176" y="1429"/>
                  </a:cubicBezTo>
                  <a:cubicBezTo>
                    <a:pt x="224" y="1429"/>
                    <a:pt x="273" y="1405"/>
                    <a:pt x="303" y="1362"/>
                  </a:cubicBezTo>
                  <a:lnTo>
                    <a:pt x="1090" y="245"/>
                  </a:lnTo>
                  <a:cubicBezTo>
                    <a:pt x="1140" y="175"/>
                    <a:pt x="1123" y="77"/>
                    <a:pt x="1053" y="27"/>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6" name="Google Shape;1684;p42">
              <a:extLst>
                <a:ext uri="{FF2B5EF4-FFF2-40B4-BE49-F238E27FC236}">
                  <a16:creationId xmlns:a16="http://schemas.microsoft.com/office/drawing/2014/main" id="{708F36C0-50DD-4917-814E-62F42B08351D}"/>
                </a:ext>
              </a:extLst>
            </p:cNvPr>
            <p:cNvSpPr/>
            <p:nvPr/>
          </p:nvSpPr>
          <p:spPr>
            <a:xfrm>
              <a:off x="1215112" y="3684429"/>
              <a:ext cx="21675" cy="27141"/>
            </a:xfrm>
            <a:custGeom>
              <a:avLst/>
              <a:gdLst/>
              <a:ahLst/>
              <a:cxnLst/>
              <a:rect l="l" t="t" r="r" b="b"/>
              <a:pathLst>
                <a:path w="1142" h="1430" extrusionOk="0">
                  <a:moveTo>
                    <a:pt x="965" y="1"/>
                  </a:moveTo>
                  <a:cubicBezTo>
                    <a:pt x="916" y="1"/>
                    <a:pt x="868" y="23"/>
                    <a:pt x="838" y="66"/>
                  </a:cubicBezTo>
                  <a:lnTo>
                    <a:pt x="50" y="1183"/>
                  </a:lnTo>
                  <a:cubicBezTo>
                    <a:pt x="0" y="1253"/>
                    <a:pt x="19" y="1351"/>
                    <a:pt x="87" y="1401"/>
                  </a:cubicBezTo>
                  <a:cubicBezTo>
                    <a:pt x="115" y="1421"/>
                    <a:pt x="147" y="1429"/>
                    <a:pt x="177" y="1429"/>
                  </a:cubicBezTo>
                  <a:cubicBezTo>
                    <a:pt x="226" y="1429"/>
                    <a:pt x="273" y="1406"/>
                    <a:pt x="305" y="1362"/>
                  </a:cubicBezTo>
                  <a:lnTo>
                    <a:pt x="1092" y="245"/>
                  </a:lnTo>
                  <a:cubicBezTo>
                    <a:pt x="1142" y="175"/>
                    <a:pt x="1123"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7" name="Google Shape;1685;p42">
              <a:extLst>
                <a:ext uri="{FF2B5EF4-FFF2-40B4-BE49-F238E27FC236}">
                  <a16:creationId xmlns:a16="http://schemas.microsoft.com/office/drawing/2014/main" id="{4F02A0AA-6BEA-42E8-81E4-2DB94F4D202E}"/>
                </a:ext>
              </a:extLst>
            </p:cNvPr>
            <p:cNvSpPr/>
            <p:nvPr/>
          </p:nvSpPr>
          <p:spPr>
            <a:xfrm>
              <a:off x="1266393" y="3707279"/>
              <a:ext cx="31013" cy="40370"/>
            </a:xfrm>
            <a:custGeom>
              <a:avLst/>
              <a:gdLst/>
              <a:ahLst/>
              <a:cxnLst/>
              <a:rect l="l" t="t" r="r" b="b"/>
              <a:pathLst>
                <a:path w="1634" h="2127" extrusionOk="0">
                  <a:moveTo>
                    <a:pt x="1457" y="0"/>
                  </a:moveTo>
                  <a:cubicBezTo>
                    <a:pt x="1408" y="0"/>
                    <a:pt x="1360" y="23"/>
                    <a:pt x="1329" y="65"/>
                  </a:cubicBezTo>
                  <a:lnTo>
                    <a:pt x="50" y="1883"/>
                  </a:lnTo>
                  <a:cubicBezTo>
                    <a:pt x="0" y="1951"/>
                    <a:pt x="19" y="2048"/>
                    <a:pt x="89" y="2098"/>
                  </a:cubicBezTo>
                  <a:cubicBezTo>
                    <a:pt x="114" y="2118"/>
                    <a:pt x="147" y="2127"/>
                    <a:pt x="177" y="2127"/>
                  </a:cubicBezTo>
                  <a:cubicBezTo>
                    <a:pt x="226" y="2127"/>
                    <a:pt x="274" y="2104"/>
                    <a:pt x="304" y="2061"/>
                  </a:cubicBezTo>
                  <a:lnTo>
                    <a:pt x="1583" y="244"/>
                  </a:lnTo>
                  <a:cubicBezTo>
                    <a:pt x="1633" y="175"/>
                    <a:pt x="1615" y="78"/>
                    <a:pt x="1546" y="28"/>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8" name="Google Shape;1686;p42">
              <a:extLst>
                <a:ext uri="{FF2B5EF4-FFF2-40B4-BE49-F238E27FC236}">
                  <a16:creationId xmlns:a16="http://schemas.microsoft.com/office/drawing/2014/main" id="{9389AD9D-5E21-4675-BB8C-ABD91F3FF3EA}"/>
                </a:ext>
              </a:extLst>
            </p:cNvPr>
            <p:cNvSpPr/>
            <p:nvPr/>
          </p:nvSpPr>
          <p:spPr>
            <a:xfrm>
              <a:off x="1241037" y="3702668"/>
              <a:ext cx="21675" cy="27122"/>
            </a:xfrm>
            <a:custGeom>
              <a:avLst/>
              <a:gdLst/>
              <a:ahLst/>
              <a:cxnLst/>
              <a:rect l="l" t="t" r="r" b="b"/>
              <a:pathLst>
                <a:path w="1142" h="1429" extrusionOk="0">
                  <a:moveTo>
                    <a:pt x="966" y="0"/>
                  </a:moveTo>
                  <a:cubicBezTo>
                    <a:pt x="918" y="0"/>
                    <a:pt x="870" y="23"/>
                    <a:pt x="839" y="65"/>
                  </a:cubicBezTo>
                  <a:lnTo>
                    <a:pt x="50" y="1184"/>
                  </a:lnTo>
                  <a:cubicBezTo>
                    <a:pt x="0" y="1254"/>
                    <a:pt x="19" y="1350"/>
                    <a:pt x="89" y="1400"/>
                  </a:cubicBezTo>
                  <a:cubicBezTo>
                    <a:pt x="115" y="1420"/>
                    <a:pt x="147" y="1428"/>
                    <a:pt x="177" y="1428"/>
                  </a:cubicBezTo>
                  <a:cubicBezTo>
                    <a:pt x="226" y="1428"/>
                    <a:pt x="275" y="1406"/>
                    <a:pt x="305" y="1363"/>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9" name="Google Shape;1687;p42">
              <a:extLst>
                <a:ext uri="{FF2B5EF4-FFF2-40B4-BE49-F238E27FC236}">
                  <a16:creationId xmlns:a16="http://schemas.microsoft.com/office/drawing/2014/main" id="{D1075EEE-2D5D-4408-8228-4F74924A11FD}"/>
                </a:ext>
              </a:extLst>
            </p:cNvPr>
            <p:cNvSpPr/>
            <p:nvPr/>
          </p:nvSpPr>
          <p:spPr>
            <a:xfrm>
              <a:off x="1252614" y="3710847"/>
              <a:ext cx="21656" cy="27122"/>
            </a:xfrm>
            <a:custGeom>
              <a:avLst/>
              <a:gdLst/>
              <a:ahLst/>
              <a:cxnLst/>
              <a:rect l="l" t="t" r="r" b="b"/>
              <a:pathLst>
                <a:path w="1141" h="1429" extrusionOk="0">
                  <a:moveTo>
                    <a:pt x="965" y="0"/>
                  </a:moveTo>
                  <a:cubicBezTo>
                    <a:pt x="916" y="0"/>
                    <a:pt x="868" y="23"/>
                    <a:pt x="838" y="66"/>
                  </a:cubicBezTo>
                  <a:lnTo>
                    <a:pt x="50" y="1183"/>
                  </a:lnTo>
                  <a:cubicBezTo>
                    <a:pt x="0" y="1253"/>
                    <a:pt x="17" y="1350"/>
                    <a:pt x="87" y="1399"/>
                  </a:cubicBezTo>
                  <a:cubicBezTo>
                    <a:pt x="115" y="1419"/>
                    <a:pt x="146" y="1429"/>
                    <a:pt x="176" y="1429"/>
                  </a:cubicBezTo>
                  <a:cubicBezTo>
                    <a:pt x="226" y="1429"/>
                    <a:pt x="275" y="1405"/>
                    <a:pt x="303" y="1362"/>
                  </a:cubicBezTo>
                  <a:lnTo>
                    <a:pt x="1091" y="244"/>
                  </a:lnTo>
                  <a:cubicBezTo>
                    <a:pt x="1141" y="174"/>
                    <a:pt x="1123" y="77"/>
                    <a:pt x="1053" y="27"/>
                  </a:cubicBezTo>
                  <a:cubicBezTo>
                    <a:pt x="1026"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0" name="Google Shape;1688;p42">
              <a:extLst>
                <a:ext uri="{FF2B5EF4-FFF2-40B4-BE49-F238E27FC236}">
                  <a16:creationId xmlns:a16="http://schemas.microsoft.com/office/drawing/2014/main" id="{4527E197-E7C8-4B3B-939F-776B5D26A3FF}"/>
                </a:ext>
              </a:extLst>
            </p:cNvPr>
            <p:cNvSpPr/>
            <p:nvPr/>
          </p:nvSpPr>
          <p:spPr>
            <a:xfrm>
              <a:off x="1303914" y="3733679"/>
              <a:ext cx="31013" cy="40389"/>
            </a:xfrm>
            <a:custGeom>
              <a:avLst/>
              <a:gdLst/>
              <a:ahLst/>
              <a:cxnLst/>
              <a:rect l="l" t="t" r="r" b="b"/>
              <a:pathLst>
                <a:path w="1634" h="2128" extrusionOk="0">
                  <a:moveTo>
                    <a:pt x="1457" y="1"/>
                  </a:moveTo>
                  <a:cubicBezTo>
                    <a:pt x="1408" y="1"/>
                    <a:pt x="1360" y="23"/>
                    <a:pt x="1329" y="66"/>
                  </a:cubicBezTo>
                  <a:lnTo>
                    <a:pt x="51" y="1882"/>
                  </a:lnTo>
                  <a:cubicBezTo>
                    <a:pt x="1" y="1952"/>
                    <a:pt x="19" y="2049"/>
                    <a:pt x="88" y="2099"/>
                  </a:cubicBezTo>
                  <a:cubicBezTo>
                    <a:pt x="115" y="2119"/>
                    <a:pt x="148" y="2128"/>
                    <a:pt x="178" y="2128"/>
                  </a:cubicBezTo>
                  <a:cubicBezTo>
                    <a:pt x="225" y="2128"/>
                    <a:pt x="274" y="2106"/>
                    <a:pt x="305" y="2061"/>
                  </a:cubicBezTo>
                  <a:lnTo>
                    <a:pt x="1584" y="244"/>
                  </a:lnTo>
                  <a:cubicBezTo>
                    <a:pt x="1634" y="174"/>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1" name="Google Shape;1689;p42">
              <a:extLst>
                <a:ext uri="{FF2B5EF4-FFF2-40B4-BE49-F238E27FC236}">
                  <a16:creationId xmlns:a16="http://schemas.microsoft.com/office/drawing/2014/main" id="{8A1AEB33-B049-4561-9D74-2D0B9346C31B}"/>
                </a:ext>
              </a:extLst>
            </p:cNvPr>
            <p:cNvSpPr/>
            <p:nvPr/>
          </p:nvSpPr>
          <p:spPr>
            <a:xfrm>
              <a:off x="1278539" y="3729086"/>
              <a:ext cx="21675" cy="27122"/>
            </a:xfrm>
            <a:custGeom>
              <a:avLst/>
              <a:gdLst/>
              <a:ahLst/>
              <a:cxnLst/>
              <a:rect l="l" t="t" r="r" b="b"/>
              <a:pathLst>
                <a:path w="1142" h="1429" extrusionOk="0">
                  <a:moveTo>
                    <a:pt x="966" y="0"/>
                  </a:moveTo>
                  <a:cubicBezTo>
                    <a:pt x="917" y="0"/>
                    <a:pt x="868" y="23"/>
                    <a:pt x="838" y="65"/>
                  </a:cubicBezTo>
                  <a:lnTo>
                    <a:pt x="50" y="1184"/>
                  </a:lnTo>
                  <a:cubicBezTo>
                    <a:pt x="0" y="1254"/>
                    <a:pt x="17" y="1350"/>
                    <a:pt x="87" y="1400"/>
                  </a:cubicBezTo>
                  <a:cubicBezTo>
                    <a:pt x="115" y="1420"/>
                    <a:pt x="146" y="1428"/>
                    <a:pt x="177" y="1428"/>
                  </a:cubicBezTo>
                  <a:cubicBezTo>
                    <a:pt x="225" y="1428"/>
                    <a:pt x="273" y="1407"/>
                    <a:pt x="303" y="1362"/>
                  </a:cubicBezTo>
                  <a:lnTo>
                    <a:pt x="1092" y="244"/>
                  </a:lnTo>
                  <a:cubicBezTo>
                    <a:pt x="1142" y="175"/>
                    <a:pt x="1123" y="78"/>
                    <a:pt x="1053" y="28"/>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2" name="Google Shape;1690;p42">
              <a:extLst>
                <a:ext uri="{FF2B5EF4-FFF2-40B4-BE49-F238E27FC236}">
                  <a16:creationId xmlns:a16="http://schemas.microsoft.com/office/drawing/2014/main" id="{41D4A735-082C-42EE-8C48-C3B9DEB0883A}"/>
                </a:ext>
              </a:extLst>
            </p:cNvPr>
            <p:cNvSpPr/>
            <p:nvPr/>
          </p:nvSpPr>
          <p:spPr>
            <a:xfrm>
              <a:off x="1290117" y="3737247"/>
              <a:ext cx="21675" cy="27122"/>
            </a:xfrm>
            <a:custGeom>
              <a:avLst/>
              <a:gdLst/>
              <a:ahLst/>
              <a:cxnLst/>
              <a:rect l="l" t="t" r="r" b="b"/>
              <a:pathLst>
                <a:path w="1142" h="1429" extrusionOk="0">
                  <a:moveTo>
                    <a:pt x="966" y="0"/>
                  </a:moveTo>
                  <a:cubicBezTo>
                    <a:pt x="917" y="0"/>
                    <a:pt x="869" y="23"/>
                    <a:pt x="839" y="65"/>
                  </a:cubicBezTo>
                  <a:lnTo>
                    <a:pt x="50" y="1184"/>
                  </a:lnTo>
                  <a:cubicBezTo>
                    <a:pt x="0" y="1254"/>
                    <a:pt x="19" y="1350"/>
                    <a:pt x="89" y="1400"/>
                  </a:cubicBezTo>
                  <a:cubicBezTo>
                    <a:pt x="115" y="1420"/>
                    <a:pt x="148" y="1428"/>
                    <a:pt x="178" y="1428"/>
                  </a:cubicBezTo>
                  <a:cubicBezTo>
                    <a:pt x="226" y="1428"/>
                    <a:pt x="275" y="1405"/>
                    <a:pt x="305" y="1362"/>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3" name="Google Shape;1691;p42">
              <a:extLst>
                <a:ext uri="{FF2B5EF4-FFF2-40B4-BE49-F238E27FC236}">
                  <a16:creationId xmlns:a16="http://schemas.microsoft.com/office/drawing/2014/main" id="{7F1757FD-5720-4768-8638-63312600CD9D}"/>
                </a:ext>
              </a:extLst>
            </p:cNvPr>
            <p:cNvSpPr/>
            <p:nvPr/>
          </p:nvSpPr>
          <p:spPr>
            <a:xfrm>
              <a:off x="1341416" y="3760116"/>
              <a:ext cx="30994" cy="40389"/>
            </a:xfrm>
            <a:custGeom>
              <a:avLst/>
              <a:gdLst/>
              <a:ahLst/>
              <a:cxnLst/>
              <a:rect l="l" t="t" r="r" b="b"/>
              <a:pathLst>
                <a:path w="1633" h="2128" extrusionOk="0">
                  <a:moveTo>
                    <a:pt x="1456" y="1"/>
                  </a:moveTo>
                  <a:cubicBezTo>
                    <a:pt x="1408" y="1"/>
                    <a:pt x="1360" y="23"/>
                    <a:pt x="1330" y="66"/>
                  </a:cubicBezTo>
                  <a:lnTo>
                    <a:pt x="51" y="1882"/>
                  </a:lnTo>
                  <a:cubicBezTo>
                    <a:pt x="1" y="1952"/>
                    <a:pt x="18" y="2049"/>
                    <a:pt x="88" y="2099"/>
                  </a:cubicBezTo>
                  <a:cubicBezTo>
                    <a:pt x="115" y="2119"/>
                    <a:pt x="146" y="2128"/>
                    <a:pt x="176" y="2128"/>
                  </a:cubicBezTo>
                  <a:cubicBezTo>
                    <a:pt x="225" y="2128"/>
                    <a:pt x="274" y="2105"/>
                    <a:pt x="304" y="2061"/>
                  </a:cubicBezTo>
                  <a:lnTo>
                    <a:pt x="1582" y="245"/>
                  </a:lnTo>
                  <a:cubicBezTo>
                    <a:pt x="1632" y="175"/>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4" name="Google Shape;1692;p42">
              <a:extLst>
                <a:ext uri="{FF2B5EF4-FFF2-40B4-BE49-F238E27FC236}">
                  <a16:creationId xmlns:a16="http://schemas.microsoft.com/office/drawing/2014/main" id="{C2AFC4F5-7F93-4148-AE60-93BF2C2561CF}"/>
                </a:ext>
              </a:extLst>
            </p:cNvPr>
            <p:cNvSpPr/>
            <p:nvPr/>
          </p:nvSpPr>
          <p:spPr>
            <a:xfrm>
              <a:off x="1316061" y="3755524"/>
              <a:ext cx="21656" cy="27122"/>
            </a:xfrm>
            <a:custGeom>
              <a:avLst/>
              <a:gdLst/>
              <a:ahLst/>
              <a:cxnLst/>
              <a:rect l="l" t="t" r="r" b="b"/>
              <a:pathLst>
                <a:path w="1141" h="1429" extrusionOk="0">
                  <a:moveTo>
                    <a:pt x="965" y="0"/>
                  </a:moveTo>
                  <a:cubicBezTo>
                    <a:pt x="917" y="0"/>
                    <a:pt x="869" y="23"/>
                    <a:pt x="838" y="65"/>
                  </a:cubicBezTo>
                  <a:lnTo>
                    <a:pt x="49" y="1184"/>
                  </a:lnTo>
                  <a:cubicBezTo>
                    <a:pt x="1" y="1254"/>
                    <a:pt x="18" y="1350"/>
                    <a:pt x="88" y="1400"/>
                  </a:cubicBezTo>
                  <a:cubicBezTo>
                    <a:pt x="115" y="1420"/>
                    <a:pt x="147" y="1428"/>
                    <a:pt x="177" y="1428"/>
                  </a:cubicBezTo>
                  <a:cubicBezTo>
                    <a:pt x="225" y="1428"/>
                    <a:pt x="274" y="1405"/>
                    <a:pt x="304" y="1362"/>
                  </a:cubicBezTo>
                  <a:lnTo>
                    <a:pt x="1091" y="244"/>
                  </a:lnTo>
                  <a:cubicBezTo>
                    <a:pt x="1141" y="175"/>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5" name="Google Shape;1693;p42">
              <a:extLst>
                <a:ext uri="{FF2B5EF4-FFF2-40B4-BE49-F238E27FC236}">
                  <a16:creationId xmlns:a16="http://schemas.microsoft.com/office/drawing/2014/main" id="{E0459B6C-1DBE-487E-9EB3-03D479839E79}"/>
                </a:ext>
              </a:extLst>
            </p:cNvPr>
            <p:cNvSpPr/>
            <p:nvPr/>
          </p:nvSpPr>
          <p:spPr>
            <a:xfrm>
              <a:off x="1327619" y="3763647"/>
              <a:ext cx="21694" cy="27122"/>
            </a:xfrm>
            <a:custGeom>
              <a:avLst/>
              <a:gdLst/>
              <a:ahLst/>
              <a:cxnLst/>
              <a:rect l="l" t="t" r="r" b="b"/>
              <a:pathLst>
                <a:path w="1143" h="1429" extrusionOk="0">
                  <a:moveTo>
                    <a:pt x="966" y="1"/>
                  </a:moveTo>
                  <a:cubicBezTo>
                    <a:pt x="917" y="1"/>
                    <a:pt x="868" y="24"/>
                    <a:pt x="838" y="66"/>
                  </a:cubicBezTo>
                  <a:lnTo>
                    <a:pt x="50" y="1185"/>
                  </a:lnTo>
                  <a:cubicBezTo>
                    <a:pt x="0" y="1255"/>
                    <a:pt x="18" y="1350"/>
                    <a:pt x="88" y="1400"/>
                  </a:cubicBezTo>
                  <a:cubicBezTo>
                    <a:pt x="115" y="1420"/>
                    <a:pt x="146" y="1429"/>
                    <a:pt x="178" y="1429"/>
                  </a:cubicBezTo>
                  <a:cubicBezTo>
                    <a:pt x="225" y="1429"/>
                    <a:pt x="273" y="1406"/>
                    <a:pt x="303" y="1363"/>
                  </a:cubicBezTo>
                  <a:lnTo>
                    <a:pt x="1092" y="244"/>
                  </a:lnTo>
                  <a:cubicBezTo>
                    <a:pt x="1142" y="176"/>
                    <a:pt x="1124" y="79"/>
                    <a:pt x="1053" y="29"/>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6" name="Google Shape;1694;p42">
              <a:extLst>
                <a:ext uri="{FF2B5EF4-FFF2-40B4-BE49-F238E27FC236}">
                  <a16:creationId xmlns:a16="http://schemas.microsoft.com/office/drawing/2014/main" id="{16B93111-C097-4E7A-8CF7-08F1D1C6E4DD}"/>
                </a:ext>
              </a:extLst>
            </p:cNvPr>
            <p:cNvSpPr/>
            <p:nvPr/>
          </p:nvSpPr>
          <p:spPr>
            <a:xfrm>
              <a:off x="1378899" y="3786535"/>
              <a:ext cx="30994" cy="40370"/>
            </a:xfrm>
            <a:custGeom>
              <a:avLst/>
              <a:gdLst/>
              <a:ahLst/>
              <a:cxnLst/>
              <a:rect l="l" t="t" r="r" b="b"/>
              <a:pathLst>
                <a:path w="1633" h="2127" extrusionOk="0">
                  <a:moveTo>
                    <a:pt x="1456" y="0"/>
                  </a:moveTo>
                  <a:cubicBezTo>
                    <a:pt x="1408" y="0"/>
                    <a:pt x="1360" y="23"/>
                    <a:pt x="1329" y="66"/>
                  </a:cubicBezTo>
                  <a:lnTo>
                    <a:pt x="50" y="1882"/>
                  </a:lnTo>
                  <a:cubicBezTo>
                    <a:pt x="0" y="1952"/>
                    <a:pt x="19" y="2049"/>
                    <a:pt x="88" y="2097"/>
                  </a:cubicBezTo>
                  <a:cubicBezTo>
                    <a:pt x="115" y="2117"/>
                    <a:pt x="146" y="2126"/>
                    <a:pt x="178" y="2126"/>
                  </a:cubicBezTo>
                  <a:cubicBezTo>
                    <a:pt x="228" y="2126"/>
                    <a:pt x="273" y="2103"/>
                    <a:pt x="305" y="2060"/>
                  </a:cubicBezTo>
                  <a:lnTo>
                    <a:pt x="1584" y="244"/>
                  </a:lnTo>
                  <a:cubicBezTo>
                    <a:pt x="1632"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7" name="Google Shape;1695;p42">
              <a:extLst>
                <a:ext uri="{FF2B5EF4-FFF2-40B4-BE49-F238E27FC236}">
                  <a16:creationId xmlns:a16="http://schemas.microsoft.com/office/drawing/2014/main" id="{0B61BDBE-85CA-4107-9600-6FD5D5336FFB}"/>
                </a:ext>
              </a:extLst>
            </p:cNvPr>
            <p:cNvSpPr/>
            <p:nvPr/>
          </p:nvSpPr>
          <p:spPr>
            <a:xfrm>
              <a:off x="1353544" y="3781923"/>
              <a:ext cx="21694" cy="27122"/>
            </a:xfrm>
            <a:custGeom>
              <a:avLst/>
              <a:gdLst/>
              <a:ahLst/>
              <a:cxnLst/>
              <a:rect l="l" t="t" r="r" b="b"/>
              <a:pathLst>
                <a:path w="1143" h="1429" extrusionOk="0">
                  <a:moveTo>
                    <a:pt x="965" y="1"/>
                  </a:moveTo>
                  <a:cubicBezTo>
                    <a:pt x="916" y="1"/>
                    <a:pt x="868" y="23"/>
                    <a:pt x="838" y="66"/>
                  </a:cubicBezTo>
                  <a:lnTo>
                    <a:pt x="50" y="1185"/>
                  </a:lnTo>
                  <a:cubicBezTo>
                    <a:pt x="0" y="1253"/>
                    <a:pt x="19" y="1350"/>
                    <a:pt x="88" y="1400"/>
                  </a:cubicBezTo>
                  <a:cubicBezTo>
                    <a:pt x="115" y="1420"/>
                    <a:pt x="146" y="1429"/>
                    <a:pt x="178" y="1429"/>
                  </a:cubicBezTo>
                  <a:cubicBezTo>
                    <a:pt x="226" y="1429"/>
                    <a:pt x="273" y="1405"/>
                    <a:pt x="305" y="1363"/>
                  </a:cubicBezTo>
                  <a:lnTo>
                    <a:pt x="1092" y="244"/>
                  </a:lnTo>
                  <a:cubicBezTo>
                    <a:pt x="1142" y="174"/>
                    <a:pt x="1123" y="79"/>
                    <a:pt x="1055" y="29"/>
                  </a:cubicBezTo>
                  <a:cubicBezTo>
                    <a:pt x="1028"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8" name="Google Shape;1696;p42">
              <a:extLst>
                <a:ext uri="{FF2B5EF4-FFF2-40B4-BE49-F238E27FC236}">
                  <a16:creationId xmlns:a16="http://schemas.microsoft.com/office/drawing/2014/main" id="{390FD5D7-6412-4D5E-AEE2-BA9FE387F5D0}"/>
                </a:ext>
              </a:extLst>
            </p:cNvPr>
            <p:cNvSpPr/>
            <p:nvPr/>
          </p:nvSpPr>
          <p:spPr>
            <a:xfrm>
              <a:off x="1365140" y="3790065"/>
              <a:ext cx="21675" cy="27122"/>
            </a:xfrm>
            <a:custGeom>
              <a:avLst/>
              <a:gdLst/>
              <a:ahLst/>
              <a:cxnLst/>
              <a:rect l="l" t="t" r="r" b="b"/>
              <a:pathLst>
                <a:path w="1142" h="1429" extrusionOk="0">
                  <a:moveTo>
                    <a:pt x="965" y="0"/>
                  </a:moveTo>
                  <a:cubicBezTo>
                    <a:pt x="916" y="0"/>
                    <a:pt x="869" y="23"/>
                    <a:pt x="838" y="65"/>
                  </a:cubicBezTo>
                  <a:lnTo>
                    <a:pt x="51" y="1184"/>
                  </a:lnTo>
                  <a:cubicBezTo>
                    <a:pt x="1" y="1253"/>
                    <a:pt x="18" y="1350"/>
                    <a:pt x="88" y="1400"/>
                  </a:cubicBezTo>
                  <a:cubicBezTo>
                    <a:pt x="115" y="1420"/>
                    <a:pt x="147" y="1429"/>
                    <a:pt x="177" y="1429"/>
                  </a:cubicBezTo>
                  <a:cubicBezTo>
                    <a:pt x="225" y="1429"/>
                    <a:pt x="274" y="1404"/>
                    <a:pt x="304" y="1363"/>
                  </a:cubicBezTo>
                  <a:lnTo>
                    <a:pt x="1091" y="244"/>
                  </a:lnTo>
                  <a:cubicBezTo>
                    <a:pt x="1141"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9" name="Google Shape;1697;p42">
              <a:extLst>
                <a:ext uri="{FF2B5EF4-FFF2-40B4-BE49-F238E27FC236}">
                  <a16:creationId xmlns:a16="http://schemas.microsoft.com/office/drawing/2014/main" id="{4A552329-5E75-4D67-A64F-B1D29085FA5C}"/>
                </a:ext>
              </a:extLst>
            </p:cNvPr>
            <p:cNvSpPr/>
            <p:nvPr/>
          </p:nvSpPr>
          <p:spPr>
            <a:xfrm>
              <a:off x="1416421" y="3812935"/>
              <a:ext cx="30994" cy="40370"/>
            </a:xfrm>
            <a:custGeom>
              <a:avLst/>
              <a:gdLst/>
              <a:ahLst/>
              <a:cxnLst/>
              <a:rect l="l" t="t" r="r" b="b"/>
              <a:pathLst>
                <a:path w="1633" h="2127" extrusionOk="0">
                  <a:moveTo>
                    <a:pt x="1457" y="1"/>
                  </a:moveTo>
                  <a:cubicBezTo>
                    <a:pt x="1408" y="1"/>
                    <a:pt x="1360" y="23"/>
                    <a:pt x="1330" y="66"/>
                  </a:cubicBezTo>
                  <a:lnTo>
                    <a:pt x="51" y="1882"/>
                  </a:lnTo>
                  <a:cubicBezTo>
                    <a:pt x="1" y="1952"/>
                    <a:pt x="18" y="2048"/>
                    <a:pt x="88" y="2098"/>
                  </a:cubicBezTo>
                  <a:cubicBezTo>
                    <a:pt x="115" y="2118"/>
                    <a:pt x="147" y="2127"/>
                    <a:pt x="178" y="2127"/>
                  </a:cubicBezTo>
                  <a:cubicBezTo>
                    <a:pt x="225" y="2127"/>
                    <a:pt x="274" y="2104"/>
                    <a:pt x="304" y="2061"/>
                  </a:cubicBezTo>
                  <a:lnTo>
                    <a:pt x="1583" y="245"/>
                  </a:lnTo>
                  <a:cubicBezTo>
                    <a:pt x="1633" y="175"/>
                    <a:pt x="1615" y="78"/>
                    <a:pt x="1545" y="28"/>
                  </a:cubicBezTo>
                  <a:cubicBezTo>
                    <a:pt x="1518" y="10"/>
                    <a:pt x="1488"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0" name="Google Shape;1698;p42">
              <a:extLst>
                <a:ext uri="{FF2B5EF4-FFF2-40B4-BE49-F238E27FC236}">
                  <a16:creationId xmlns:a16="http://schemas.microsoft.com/office/drawing/2014/main" id="{06F86A9D-560C-49EB-BC99-8B0F651AC575}"/>
                </a:ext>
              </a:extLst>
            </p:cNvPr>
            <p:cNvSpPr/>
            <p:nvPr/>
          </p:nvSpPr>
          <p:spPr>
            <a:xfrm>
              <a:off x="1391046" y="3808323"/>
              <a:ext cx="21656" cy="27141"/>
            </a:xfrm>
            <a:custGeom>
              <a:avLst/>
              <a:gdLst/>
              <a:ahLst/>
              <a:cxnLst/>
              <a:rect l="l" t="t" r="r" b="b"/>
              <a:pathLst>
                <a:path w="1141" h="1430" extrusionOk="0">
                  <a:moveTo>
                    <a:pt x="965" y="1"/>
                  </a:moveTo>
                  <a:cubicBezTo>
                    <a:pt x="917" y="1"/>
                    <a:pt x="869" y="23"/>
                    <a:pt x="838" y="66"/>
                  </a:cubicBezTo>
                  <a:lnTo>
                    <a:pt x="50" y="1184"/>
                  </a:lnTo>
                  <a:cubicBezTo>
                    <a:pt x="0" y="1254"/>
                    <a:pt x="18" y="1351"/>
                    <a:pt x="88" y="1401"/>
                  </a:cubicBezTo>
                  <a:cubicBezTo>
                    <a:pt x="115" y="1420"/>
                    <a:pt x="146" y="1430"/>
                    <a:pt x="176" y="1430"/>
                  </a:cubicBezTo>
                  <a:cubicBezTo>
                    <a:pt x="225" y="1430"/>
                    <a:pt x="273" y="1405"/>
                    <a:pt x="303" y="1362"/>
                  </a:cubicBezTo>
                  <a:lnTo>
                    <a:pt x="1091" y="245"/>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1" name="Google Shape;1699;p42">
              <a:extLst>
                <a:ext uri="{FF2B5EF4-FFF2-40B4-BE49-F238E27FC236}">
                  <a16:creationId xmlns:a16="http://schemas.microsoft.com/office/drawing/2014/main" id="{26782653-36CD-452D-BE83-F2EAA9191857}"/>
                </a:ext>
              </a:extLst>
            </p:cNvPr>
            <p:cNvSpPr/>
            <p:nvPr/>
          </p:nvSpPr>
          <p:spPr>
            <a:xfrm>
              <a:off x="1402623" y="3816503"/>
              <a:ext cx="21694" cy="27122"/>
            </a:xfrm>
            <a:custGeom>
              <a:avLst/>
              <a:gdLst/>
              <a:ahLst/>
              <a:cxnLst/>
              <a:rect l="l" t="t" r="r" b="b"/>
              <a:pathLst>
                <a:path w="1143" h="1429" extrusionOk="0">
                  <a:moveTo>
                    <a:pt x="965" y="0"/>
                  </a:moveTo>
                  <a:cubicBezTo>
                    <a:pt x="917" y="0"/>
                    <a:pt x="868" y="23"/>
                    <a:pt x="838" y="66"/>
                  </a:cubicBezTo>
                  <a:lnTo>
                    <a:pt x="51" y="1184"/>
                  </a:lnTo>
                  <a:cubicBezTo>
                    <a:pt x="1" y="1253"/>
                    <a:pt x="19" y="1350"/>
                    <a:pt x="88" y="1400"/>
                  </a:cubicBezTo>
                  <a:cubicBezTo>
                    <a:pt x="115" y="1420"/>
                    <a:pt x="146" y="1429"/>
                    <a:pt x="178" y="1429"/>
                  </a:cubicBezTo>
                  <a:cubicBezTo>
                    <a:pt x="226" y="1429"/>
                    <a:pt x="273" y="1404"/>
                    <a:pt x="305" y="1363"/>
                  </a:cubicBezTo>
                  <a:lnTo>
                    <a:pt x="1092" y="244"/>
                  </a:lnTo>
                  <a:cubicBezTo>
                    <a:pt x="1142" y="174"/>
                    <a:pt x="1124" y="78"/>
                    <a:pt x="1055" y="28"/>
                  </a:cubicBezTo>
                  <a:cubicBezTo>
                    <a:pt x="1028"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2" name="Google Shape;1700;p42">
              <a:extLst>
                <a:ext uri="{FF2B5EF4-FFF2-40B4-BE49-F238E27FC236}">
                  <a16:creationId xmlns:a16="http://schemas.microsoft.com/office/drawing/2014/main" id="{C06E02E5-A0B1-4AD3-BA30-E24D1FD18411}"/>
                </a:ext>
              </a:extLst>
            </p:cNvPr>
            <p:cNvSpPr/>
            <p:nvPr/>
          </p:nvSpPr>
          <p:spPr>
            <a:xfrm>
              <a:off x="1453904" y="3839353"/>
              <a:ext cx="31013" cy="40370"/>
            </a:xfrm>
            <a:custGeom>
              <a:avLst/>
              <a:gdLst/>
              <a:ahLst/>
              <a:cxnLst/>
              <a:rect l="l" t="t" r="r" b="b"/>
              <a:pathLst>
                <a:path w="1634" h="2127" extrusionOk="0">
                  <a:moveTo>
                    <a:pt x="1457" y="0"/>
                  </a:moveTo>
                  <a:cubicBezTo>
                    <a:pt x="1408" y="0"/>
                    <a:pt x="1360" y="23"/>
                    <a:pt x="1329" y="65"/>
                  </a:cubicBezTo>
                  <a:lnTo>
                    <a:pt x="51" y="1882"/>
                  </a:lnTo>
                  <a:cubicBezTo>
                    <a:pt x="1" y="1951"/>
                    <a:pt x="19" y="2048"/>
                    <a:pt x="89" y="2098"/>
                  </a:cubicBezTo>
                  <a:cubicBezTo>
                    <a:pt x="115" y="2118"/>
                    <a:pt x="148" y="2126"/>
                    <a:pt x="178" y="2126"/>
                  </a:cubicBezTo>
                  <a:cubicBezTo>
                    <a:pt x="226" y="2126"/>
                    <a:pt x="275" y="2104"/>
                    <a:pt x="305" y="2061"/>
                  </a:cubicBezTo>
                  <a:lnTo>
                    <a:pt x="1584" y="243"/>
                  </a:lnTo>
                  <a:cubicBezTo>
                    <a:pt x="1634" y="175"/>
                    <a:pt x="1615" y="77"/>
                    <a:pt x="1546" y="27"/>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3" name="Google Shape;1701;p42">
              <a:extLst>
                <a:ext uri="{FF2B5EF4-FFF2-40B4-BE49-F238E27FC236}">
                  <a16:creationId xmlns:a16="http://schemas.microsoft.com/office/drawing/2014/main" id="{4612EB02-7D37-4869-9394-265146B6412F}"/>
                </a:ext>
              </a:extLst>
            </p:cNvPr>
            <p:cNvSpPr/>
            <p:nvPr/>
          </p:nvSpPr>
          <p:spPr>
            <a:xfrm>
              <a:off x="1428548" y="3834722"/>
              <a:ext cx="21694" cy="27122"/>
            </a:xfrm>
            <a:custGeom>
              <a:avLst/>
              <a:gdLst/>
              <a:ahLst/>
              <a:cxnLst/>
              <a:rect l="l" t="t" r="r" b="b"/>
              <a:pathLst>
                <a:path w="1143" h="1429" extrusionOk="0">
                  <a:moveTo>
                    <a:pt x="966" y="1"/>
                  </a:moveTo>
                  <a:cubicBezTo>
                    <a:pt x="917" y="1"/>
                    <a:pt x="869" y="24"/>
                    <a:pt x="838" y="66"/>
                  </a:cubicBezTo>
                  <a:lnTo>
                    <a:pt x="51" y="1184"/>
                  </a:lnTo>
                  <a:cubicBezTo>
                    <a:pt x="1" y="1254"/>
                    <a:pt x="19" y="1350"/>
                    <a:pt x="88" y="1400"/>
                  </a:cubicBezTo>
                  <a:cubicBezTo>
                    <a:pt x="115" y="1420"/>
                    <a:pt x="148" y="1429"/>
                    <a:pt x="178" y="1429"/>
                  </a:cubicBezTo>
                  <a:cubicBezTo>
                    <a:pt x="226" y="1429"/>
                    <a:pt x="275" y="1406"/>
                    <a:pt x="305" y="1363"/>
                  </a:cubicBezTo>
                  <a:lnTo>
                    <a:pt x="1092" y="244"/>
                  </a:lnTo>
                  <a:cubicBezTo>
                    <a:pt x="1142" y="176"/>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4" name="Google Shape;1702;p42">
              <a:extLst>
                <a:ext uri="{FF2B5EF4-FFF2-40B4-BE49-F238E27FC236}">
                  <a16:creationId xmlns:a16="http://schemas.microsoft.com/office/drawing/2014/main" id="{63210BBF-467B-4CCA-A862-146D480836AB}"/>
                </a:ext>
              </a:extLst>
            </p:cNvPr>
            <p:cNvSpPr/>
            <p:nvPr/>
          </p:nvSpPr>
          <p:spPr>
            <a:xfrm>
              <a:off x="1440125" y="3842902"/>
              <a:ext cx="21656" cy="27141"/>
            </a:xfrm>
            <a:custGeom>
              <a:avLst/>
              <a:gdLst/>
              <a:ahLst/>
              <a:cxnLst/>
              <a:rect l="l" t="t" r="r" b="b"/>
              <a:pathLst>
                <a:path w="1141" h="1430" extrusionOk="0">
                  <a:moveTo>
                    <a:pt x="965" y="1"/>
                  </a:moveTo>
                  <a:cubicBezTo>
                    <a:pt x="917" y="1"/>
                    <a:pt x="869" y="23"/>
                    <a:pt x="838" y="66"/>
                  </a:cubicBezTo>
                  <a:lnTo>
                    <a:pt x="49" y="1184"/>
                  </a:lnTo>
                  <a:cubicBezTo>
                    <a:pt x="1" y="1254"/>
                    <a:pt x="18" y="1351"/>
                    <a:pt x="88" y="1401"/>
                  </a:cubicBezTo>
                  <a:cubicBezTo>
                    <a:pt x="115" y="1419"/>
                    <a:pt x="146" y="1429"/>
                    <a:pt x="176" y="1429"/>
                  </a:cubicBezTo>
                  <a:cubicBezTo>
                    <a:pt x="226" y="1429"/>
                    <a:pt x="274" y="1405"/>
                    <a:pt x="304" y="1362"/>
                  </a:cubicBezTo>
                  <a:lnTo>
                    <a:pt x="1091" y="245"/>
                  </a:lnTo>
                  <a:cubicBezTo>
                    <a:pt x="1141" y="175"/>
                    <a:pt x="1124" y="78"/>
                    <a:pt x="1054"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5" name="Google Shape;1703;p42">
              <a:extLst>
                <a:ext uri="{FF2B5EF4-FFF2-40B4-BE49-F238E27FC236}">
                  <a16:creationId xmlns:a16="http://schemas.microsoft.com/office/drawing/2014/main" id="{4A798264-0503-4AAB-98BE-21CFA288408E}"/>
                </a:ext>
              </a:extLst>
            </p:cNvPr>
            <p:cNvSpPr/>
            <p:nvPr/>
          </p:nvSpPr>
          <p:spPr>
            <a:xfrm>
              <a:off x="1491406" y="3865790"/>
              <a:ext cx="30994" cy="40351"/>
            </a:xfrm>
            <a:custGeom>
              <a:avLst/>
              <a:gdLst/>
              <a:ahLst/>
              <a:cxnLst/>
              <a:rect l="l" t="t" r="r" b="b"/>
              <a:pathLst>
                <a:path w="1633" h="2126" extrusionOk="0">
                  <a:moveTo>
                    <a:pt x="1456" y="0"/>
                  </a:moveTo>
                  <a:cubicBezTo>
                    <a:pt x="1408" y="0"/>
                    <a:pt x="1360" y="23"/>
                    <a:pt x="1329" y="65"/>
                  </a:cubicBezTo>
                  <a:lnTo>
                    <a:pt x="51" y="1879"/>
                  </a:lnTo>
                  <a:cubicBezTo>
                    <a:pt x="1" y="1949"/>
                    <a:pt x="18" y="2046"/>
                    <a:pt x="88" y="2096"/>
                  </a:cubicBezTo>
                  <a:cubicBezTo>
                    <a:pt x="115" y="2116"/>
                    <a:pt x="146" y="2125"/>
                    <a:pt x="178" y="2125"/>
                  </a:cubicBezTo>
                  <a:cubicBezTo>
                    <a:pt x="228" y="2125"/>
                    <a:pt x="275" y="2102"/>
                    <a:pt x="303" y="2058"/>
                  </a:cubicBezTo>
                  <a:lnTo>
                    <a:pt x="1582" y="243"/>
                  </a:lnTo>
                  <a:cubicBezTo>
                    <a:pt x="1632" y="175"/>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6" name="Google Shape;1704;p42">
              <a:extLst>
                <a:ext uri="{FF2B5EF4-FFF2-40B4-BE49-F238E27FC236}">
                  <a16:creationId xmlns:a16="http://schemas.microsoft.com/office/drawing/2014/main" id="{8E7F86FD-811C-4014-B0BA-DC84E2A33422}"/>
                </a:ext>
              </a:extLst>
            </p:cNvPr>
            <p:cNvSpPr/>
            <p:nvPr/>
          </p:nvSpPr>
          <p:spPr>
            <a:xfrm>
              <a:off x="1466050" y="3861141"/>
              <a:ext cx="21694" cy="27122"/>
            </a:xfrm>
            <a:custGeom>
              <a:avLst/>
              <a:gdLst/>
              <a:ahLst/>
              <a:cxnLst/>
              <a:rect l="l" t="t" r="r" b="b"/>
              <a:pathLst>
                <a:path w="1143" h="1429" extrusionOk="0">
                  <a:moveTo>
                    <a:pt x="965" y="0"/>
                  </a:moveTo>
                  <a:cubicBezTo>
                    <a:pt x="917" y="0"/>
                    <a:pt x="868" y="23"/>
                    <a:pt x="838" y="65"/>
                  </a:cubicBezTo>
                  <a:lnTo>
                    <a:pt x="51" y="1184"/>
                  </a:lnTo>
                  <a:cubicBezTo>
                    <a:pt x="1" y="1253"/>
                    <a:pt x="18" y="1350"/>
                    <a:pt x="88" y="1400"/>
                  </a:cubicBezTo>
                  <a:cubicBezTo>
                    <a:pt x="115" y="1420"/>
                    <a:pt x="146" y="1428"/>
                    <a:pt x="178" y="1428"/>
                  </a:cubicBezTo>
                  <a:cubicBezTo>
                    <a:pt x="225" y="1428"/>
                    <a:pt x="274" y="1406"/>
                    <a:pt x="304" y="1363"/>
                  </a:cubicBezTo>
                  <a:lnTo>
                    <a:pt x="1092" y="244"/>
                  </a:lnTo>
                  <a:cubicBezTo>
                    <a:pt x="1142"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7" name="Google Shape;1705;p42">
              <a:extLst>
                <a:ext uri="{FF2B5EF4-FFF2-40B4-BE49-F238E27FC236}">
                  <a16:creationId xmlns:a16="http://schemas.microsoft.com/office/drawing/2014/main" id="{7FB3A0F0-EE9C-4C75-B43D-A5D964234798}"/>
                </a:ext>
              </a:extLst>
            </p:cNvPr>
            <p:cNvSpPr/>
            <p:nvPr/>
          </p:nvSpPr>
          <p:spPr>
            <a:xfrm>
              <a:off x="1477627" y="3869302"/>
              <a:ext cx="21694" cy="27122"/>
            </a:xfrm>
            <a:custGeom>
              <a:avLst/>
              <a:gdLst/>
              <a:ahLst/>
              <a:cxnLst/>
              <a:rect l="l" t="t" r="r" b="b"/>
              <a:pathLst>
                <a:path w="1143" h="1429" extrusionOk="0">
                  <a:moveTo>
                    <a:pt x="967" y="1"/>
                  </a:moveTo>
                  <a:cubicBezTo>
                    <a:pt x="918" y="1"/>
                    <a:pt x="870" y="23"/>
                    <a:pt x="839" y="65"/>
                  </a:cubicBezTo>
                  <a:lnTo>
                    <a:pt x="51" y="1184"/>
                  </a:lnTo>
                  <a:cubicBezTo>
                    <a:pt x="1" y="1254"/>
                    <a:pt x="19" y="1350"/>
                    <a:pt x="89" y="1400"/>
                  </a:cubicBezTo>
                  <a:cubicBezTo>
                    <a:pt x="115" y="1420"/>
                    <a:pt x="148" y="1429"/>
                    <a:pt x="178" y="1429"/>
                  </a:cubicBezTo>
                  <a:cubicBezTo>
                    <a:pt x="226" y="1429"/>
                    <a:pt x="275" y="1406"/>
                    <a:pt x="305" y="1363"/>
                  </a:cubicBezTo>
                  <a:lnTo>
                    <a:pt x="1092" y="244"/>
                  </a:lnTo>
                  <a:cubicBezTo>
                    <a:pt x="1142" y="175"/>
                    <a:pt x="1125"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8" name="Google Shape;1706;p42">
              <a:extLst>
                <a:ext uri="{FF2B5EF4-FFF2-40B4-BE49-F238E27FC236}">
                  <a16:creationId xmlns:a16="http://schemas.microsoft.com/office/drawing/2014/main" id="{55A3BD3A-ED01-4555-9A60-C9CC3528E9A2}"/>
                </a:ext>
              </a:extLst>
            </p:cNvPr>
            <p:cNvSpPr/>
            <p:nvPr/>
          </p:nvSpPr>
          <p:spPr>
            <a:xfrm>
              <a:off x="1528946" y="3892152"/>
              <a:ext cx="30975" cy="40389"/>
            </a:xfrm>
            <a:custGeom>
              <a:avLst/>
              <a:gdLst/>
              <a:ahLst/>
              <a:cxnLst/>
              <a:rect l="l" t="t" r="r" b="b"/>
              <a:pathLst>
                <a:path w="1632" h="2128" extrusionOk="0">
                  <a:moveTo>
                    <a:pt x="1455" y="1"/>
                  </a:moveTo>
                  <a:cubicBezTo>
                    <a:pt x="1406" y="1"/>
                    <a:pt x="1359" y="23"/>
                    <a:pt x="1329" y="66"/>
                  </a:cubicBezTo>
                  <a:lnTo>
                    <a:pt x="49" y="1882"/>
                  </a:lnTo>
                  <a:cubicBezTo>
                    <a:pt x="0" y="1952"/>
                    <a:pt x="17" y="2049"/>
                    <a:pt x="87" y="2098"/>
                  </a:cubicBezTo>
                  <a:cubicBezTo>
                    <a:pt x="114" y="2118"/>
                    <a:pt x="146" y="2128"/>
                    <a:pt x="176" y="2128"/>
                  </a:cubicBezTo>
                  <a:cubicBezTo>
                    <a:pt x="224" y="2128"/>
                    <a:pt x="273" y="2103"/>
                    <a:pt x="303" y="2061"/>
                  </a:cubicBezTo>
                  <a:lnTo>
                    <a:pt x="1582" y="245"/>
                  </a:lnTo>
                  <a:cubicBezTo>
                    <a:pt x="1632" y="175"/>
                    <a:pt x="1615" y="79"/>
                    <a:pt x="1545" y="29"/>
                  </a:cubicBezTo>
                  <a:cubicBezTo>
                    <a:pt x="1517" y="10"/>
                    <a:pt x="1486" y="1"/>
                    <a:pt x="145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9" name="Google Shape;1707;p42">
              <a:extLst>
                <a:ext uri="{FF2B5EF4-FFF2-40B4-BE49-F238E27FC236}">
                  <a16:creationId xmlns:a16="http://schemas.microsoft.com/office/drawing/2014/main" id="{94680BFC-71D5-44BD-86E2-B4297523ABEB}"/>
                </a:ext>
              </a:extLst>
            </p:cNvPr>
            <p:cNvSpPr/>
            <p:nvPr/>
          </p:nvSpPr>
          <p:spPr>
            <a:xfrm>
              <a:off x="1503533" y="3887540"/>
              <a:ext cx="21675" cy="27141"/>
            </a:xfrm>
            <a:custGeom>
              <a:avLst/>
              <a:gdLst/>
              <a:ahLst/>
              <a:cxnLst/>
              <a:rect l="l" t="t" r="r" b="b"/>
              <a:pathLst>
                <a:path w="1142" h="1430" extrusionOk="0">
                  <a:moveTo>
                    <a:pt x="965" y="1"/>
                  </a:moveTo>
                  <a:cubicBezTo>
                    <a:pt x="916" y="1"/>
                    <a:pt x="869" y="23"/>
                    <a:pt x="839" y="66"/>
                  </a:cubicBezTo>
                  <a:lnTo>
                    <a:pt x="50" y="1185"/>
                  </a:lnTo>
                  <a:cubicBezTo>
                    <a:pt x="0" y="1253"/>
                    <a:pt x="19" y="1351"/>
                    <a:pt x="89" y="1401"/>
                  </a:cubicBezTo>
                  <a:cubicBezTo>
                    <a:pt x="115" y="1421"/>
                    <a:pt x="147" y="1429"/>
                    <a:pt x="177" y="1429"/>
                  </a:cubicBezTo>
                  <a:cubicBezTo>
                    <a:pt x="227" y="1429"/>
                    <a:pt x="276" y="1406"/>
                    <a:pt x="305" y="1363"/>
                  </a:cubicBezTo>
                  <a:lnTo>
                    <a:pt x="1092" y="245"/>
                  </a:lnTo>
                  <a:cubicBezTo>
                    <a:pt x="1142" y="175"/>
                    <a:pt x="1125"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0" name="Google Shape;1708;p42">
              <a:extLst>
                <a:ext uri="{FF2B5EF4-FFF2-40B4-BE49-F238E27FC236}">
                  <a16:creationId xmlns:a16="http://schemas.microsoft.com/office/drawing/2014/main" id="{0E31796E-0520-4B3F-A31D-B7929C80F1F4}"/>
                </a:ext>
              </a:extLst>
            </p:cNvPr>
            <p:cNvSpPr/>
            <p:nvPr/>
          </p:nvSpPr>
          <p:spPr>
            <a:xfrm>
              <a:off x="1515129" y="3895701"/>
              <a:ext cx="21694" cy="27141"/>
            </a:xfrm>
            <a:custGeom>
              <a:avLst/>
              <a:gdLst/>
              <a:ahLst/>
              <a:cxnLst/>
              <a:rect l="l" t="t" r="r" b="b"/>
              <a:pathLst>
                <a:path w="1143" h="1430" extrusionOk="0">
                  <a:moveTo>
                    <a:pt x="965" y="1"/>
                  </a:moveTo>
                  <a:cubicBezTo>
                    <a:pt x="917" y="1"/>
                    <a:pt x="869" y="23"/>
                    <a:pt x="838" y="66"/>
                  </a:cubicBezTo>
                  <a:lnTo>
                    <a:pt x="51" y="1185"/>
                  </a:lnTo>
                  <a:cubicBezTo>
                    <a:pt x="1" y="1253"/>
                    <a:pt x="18" y="1351"/>
                    <a:pt x="88" y="1401"/>
                  </a:cubicBezTo>
                  <a:cubicBezTo>
                    <a:pt x="115" y="1421"/>
                    <a:pt x="147" y="1429"/>
                    <a:pt x="178" y="1429"/>
                  </a:cubicBezTo>
                  <a:cubicBezTo>
                    <a:pt x="225" y="1429"/>
                    <a:pt x="274" y="1406"/>
                    <a:pt x="304" y="1363"/>
                  </a:cubicBezTo>
                  <a:lnTo>
                    <a:pt x="1092" y="245"/>
                  </a:lnTo>
                  <a:cubicBezTo>
                    <a:pt x="1142" y="175"/>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1" name="Google Shape;1709;p42">
              <a:extLst>
                <a:ext uri="{FF2B5EF4-FFF2-40B4-BE49-F238E27FC236}">
                  <a16:creationId xmlns:a16="http://schemas.microsoft.com/office/drawing/2014/main" id="{B20DC54D-B1C4-49A1-BA0A-F4E8642F509B}"/>
                </a:ext>
              </a:extLst>
            </p:cNvPr>
            <p:cNvSpPr/>
            <p:nvPr/>
          </p:nvSpPr>
          <p:spPr>
            <a:xfrm>
              <a:off x="1566410" y="3918590"/>
              <a:ext cx="31013" cy="40389"/>
            </a:xfrm>
            <a:custGeom>
              <a:avLst/>
              <a:gdLst/>
              <a:ahLst/>
              <a:cxnLst/>
              <a:rect l="l" t="t" r="r" b="b"/>
              <a:pathLst>
                <a:path w="1634" h="2128" extrusionOk="0">
                  <a:moveTo>
                    <a:pt x="1457" y="1"/>
                  </a:moveTo>
                  <a:cubicBezTo>
                    <a:pt x="1408" y="1"/>
                    <a:pt x="1360" y="23"/>
                    <a:pt x="1330" y="66"/>
                  </a:cubicBezTo>
                  <a:lnTo>
                    <a:pt x="51" y="1882"/>
                  </a:lnTo>
                  <a:cubicBezTo>
                    <a:pt x="1" y="1952"/>
                    <a:pt x="19" y="2049"/>
                    <a:pt x="88" y="2098"/>
                  </a:cubicBezTo>
                  <a:cubicBezTo>
                    <a:pt x="115" y="2118"/>
                    <a:pt x="146" y="2128"/>
                    <a:pt x="178" y="2128"/>
                  </a:cubicBezTo>
                  <a:cubicBezTo>
                    <a:pt x="226" y="2128"/>
                    <a:pt x="274" y="2104"/>
                    <a:pt x="305" y="2061"/>
                  </a:cubicBezTo>
                  <a:lnTo>
                    <a:pt x="1584" y="245"/>
                  </a:lnTo>
                  <a:cubicBezTo>
                    <a:pt x="1634" y="175"/>
                    <a:pt x="1615" y="79"/>
                    <a:pt x="1545" y="29"/>
                  </a:cubicBezTo>
                  <a:cubicBezTo>
                    <a:pt x="1519"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2" name="Google Shape;1710;p42">
              <a:extLst>
                <a:ext uri="{FF2B5EF4-FFF2-40B4-BE49-F238E27FC236}">
                  <a16:creationId xmlns:a16="http://schemas.microsoft.com/office/drawing/2014/main" id="{F287A4C6-9F32-4D28-B03A-3FAFA2C1BFB1}"/>
                </a:ext>
              </a:extLst>
            </p:cNvPr>
            <p:cNvSpPr/>
            <p:nvPr/>
          </p:nvSpPr>
          <p:spPr>
            <a:xfrm>
              <a:off x="1541054" y="3913959"/>
              <a:ext cx="21694" cy="27122"/>
            </a:xfrm>
            <a:custGeom>
              <a:avLst/>
              <a:gdLst/>
              <a:ahLst/>
              <a:cxnLst/>
              <a:rect l="l" t="t" r="r" b="b"/>
              <a:pathLst>
                <a:path w="1143" h="1429" extrusionOk="0">
                  <a:moveTo>
                    <a:pt x="967" y="0"/>
                  </a:moveTo>
                  <a:cubicBezTo>
                    <a:pt x="917" y="0"/>
                    <a:pt x="869" y="23"/>
                    <a:pt x="838" y="66"/>
                  </a:cubicBezTo>
                  <a:lnTo>
                    <a:pt x="51" y="1183"/>
                  </a:lnTo>
                  <a:cubicBezTo>
                    <a:pt x="1" y="1253"/>
                    <a:pt x="19" y="1350"/>
                    <a:pt x="88" y="1400"/>
                  </a:cubicBezTo>
                  <a:cubicBezTo>
                    <a:pt x="115" y="1419"/>
                    <a:pt x="148" y="1429"/>
                    <a:pt x="178" y="1429"/>
                  </a:cubicBezTo>
                  <a:cubicBezTo>
                    <a:pt x="227" y="1429"/>
                    <a:pt x="274" y="1407"/>
                    <a:pt x="305" y="1362"/>
                  </a:cubicBezTo>
                  <a:lnTo>
                    <a:pt x="1092" y="244"/>
                  </a:lnTo>
                  <a:cubicBezTo>
                    <a:pt x="1142" y="174"/>
                    <a:pt x="1124" y="77"/>
                    <a:pt x="1055" y="27"/>
                  </a:cubicBezTo>
                  <a:cubicBezTo>
                    <a:pt x="1028" y="9"/>
                    <a:pt x="997" y="0"/>
                    <a:pt x="96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3" name="Google Shape;1711;p42">
              <a:extLst>
                <a:ext uri="{FF2B5EF4-FFF2-40B4-BE49-F238E27FC236}">
                  <a16:creationId xmlns:a16="http://schemas.microsoft.com/office/drawing/2014/main" id="{E9C059A0-F004-4086-8099-19E4EFCC575F}"/>
                </a:ext>
              </a:extLst>
            </p:cNvPr>
            <p:cNvSpPr/>
            <p:nvPr/>
          </p:nvSpPr>
          <p:spPr>
            <a:xfrm>
              <a:off x="1552669" y="3922120"/>
              <a:ext cx="21656" cy="27122"/>
            </a:xfrm>
            <a:custGeom>
              <a:avLst/>
              <a:gdLst/>
              <a:ahLst/>
              <a:cxnLst/>
              <a:rect l="l" t="t" r="r" b="b"/>
              <a:pathLst>
                <a:path w="1141" h="1429" extrusionOk="0">
                  <a:moveTo>
                    <a:pt x="964" y="1"/>
                  </a:moveTo>
                  <a:cubicBezTo>
                    <a:pt x="916" y="1"/>
                    <a:pt x="868" y="23"/>
                    <a:pt x="838" y="66"/>
                  </a:cubicBezTo>
                  <a:lnTo>
                    <a:pt x="49" y="1185"/>
                  </a:lnTo>
                  <a:cubicBezTo>
                    <a:pt x="0" y="1253"/>
                    <a:pt x="17" y="1350"/>
                    <a:pt x="87" y="1400"/>
                  </a:cubicBezTo>
                  <a:cubicBezTo>
                    <a:pt x="115" y="1420"/>
                    <a:pt x="146" y="1429"/>
                    <a:pt x="176" y="1429"/>
                  </a:cubicBezTo>
                  <a:cubicBezTo>
                    <a:pt x="225" y="1429"/>
                    <a:pt x="273" y="1406"/>
                    <a:pt x="303" y="1363"/>
                  </a:cubicBezTo>
                  <a:lnTo>
                    <a:pt x="1090" y="244"/>
                  </a:lnTo>
                  <a:cubicBezTo>
                    <a:pt x="1140" y="174"/>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4" name="Google Shape;1712;p42">
              <a:extLst>
                <a:ext uri="{FF2B5EF4-FFF2-40B4-BE49-F238E27FC236}">
                  <a16:creationId xmlns:a16="http://schemas.microsoft.com/office/drawing/2014/main" id="{7DF8961D-9C4B-4CAE-ADC1-5B392AA510D9}"/>
                </a:ext>
              </a:extLst>
            </p:cNvPr>
            <p:cNvSpPr/>
            <p:nvPr/>
          </p:nvSpPr>
          <p:spPr>
            <a:xfrm>
              <a:off x="1603950" y="3945008"/>
              <a:ext cx="30975" cy="40370"/>
            </a:xfrm>
            <a:custGeom>
              <a:avLst/>
              <a:gdLst/>
              <a:ahLst/>
              <a:cxnLst/>
              <a:rect l="l" t="t" r="r" b="b"/>
              <a:pathLst>
                <a:path w="1632" h="2127" extrusionOk="0">
                  <a:moveTo>
                    <a:pt x="1457" y="0"/>
                  </a:moveTo>
                  <a:cubicBezTo>
                    <a:pt x="1408" y="0"/>
                    <a:pt x="1360" y="23"/>
                    <a:pt x="1329" y="66"/>
                  </a:cubicBezTo>
                  <a:lnTo>
                    <a:pt x="50" y="1882"/>
                  </a:lnTo>
                  <a:cubicBezTo>
                    <a:pt x="0" y="1952"/>
                    <a:pt x="17" y="2048"/>
                    <a:pt x="87" y="2098"/>
                  </a:cubicBezTo>
                  <a:cubicBezTo>
                    <a:pt x="115" y="2118"/>
                    <a:pt x="146" y="2126"/>
                    <a:pt x="177" y="2126"/>
                  </a:cubicBezTo>
                  <a:cubicBezTo>
                    <a:pt x="225" y="2126"/>
                    <a:pt x="273" y="2103"/>
                    <a:pt x="303" y="2060"/>
                  </a:cubicBezTo>
                  <a:lnTo>
                    <a:pt x="1582" y="244"/>
                  </a:lnTo>
                  <a:cubicBezTo>
                    <a:pt x="1632" y="174"/>
                    <a:pt x="1615" y="77"/>
                    <a:pt x="1545" y="27"/>
                  </a:cubicBezTo>
                  <a:cubicBezTo>
                    <a:pt x="1518" y="9"/>
                    <a:pt x="1487"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5" name="Google Shape;1713;p42">
              <a:extLst>
                <a:ext uri="{FF2B5EF4-FFF2-40B4-BE49-F238E27FC236}">
                  <a16:creationId xmlns:a16="http://schemas.microsoft.com/office/drawing/2014/main" id="{BA9CC296-4C91-4EBF-B3F4-52BF08E8835C}"/>
                </a:ext>
              </a:extLst>
            </p:cNvPr>
            <p:cNvSpPr/>
            <p:nvPr/>
          </p:nvSpPr>
          <p:spPr>
            <a:xfrm>
              <a:off x="1578557" y="3940396"/>
              <a:ext cx="21675" cy="27122"/>
            </a:xfrm>
            <a:custGeom>
              <a:avLst/>
              <a:gdLst/>
              <a:ahLst/>
              <a:cxnLst/>
              <a:rect l="l" t="t" r="r" b="b"/>
              <a:pathLst>
                <a:path w="1142" h="1429" extrusionOk="0">
                  <a:moveTo>
                    <a:pt x="966" y="0"/>
                  </a:moveTo>
                  <a:cubicBezTo>
                    <a:pt x="917" y="0"/>
                    <a:pt x="869" y="23"/>
                    <a:pt x="838" y="66"/>
                  </a:cubicBezTo>
                  <a:lnTo>
                    <a:pt x="49" y="1183"/>
                  </a:lnTo>
                  <a:cubicBezTo>
                    <a:pt x="1" y="1253"/>
                    <a:pt x="18" y="1350"/>
                    <a:pt x="88" y="1400"/>
                  </a:cubicBezTo>
                  <a:cubicBezTo>
                    <a:pt x="114" y="1419"/>
                    <a:pt x="147" y="1429"/>
                    <a:pt x="177" y="1429"/>
                  </a:cubicBezTo>
                  <a:cubicBezTo>
                    <a:pt x="225" y="1429"/>
                    <a:pt x="274" y="1405"/>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6" name="Google Shape;1714;p42">
              <a:extLst>
                <a:ext uri="{FF2B5EF4-FFF2-40B4-BE49-F238E27FC236}">
                  <a16:creationId xmlns:a16="http://schemas.microsoft.com/office/drawing/2014/main" id="{D51BE71D-D8D8-49E9-AA2C-0036229436C5}"/>
                </a:ext>
              </a:extLst>
            </p:cNvPr>
            <p:cNvSpPr/>
            <p:nvPr/>
          </p:nvSpPr>
          <p:spPr>
            <a:xfrm>
              <a:off x="1590134" y="3948519"/>
              <a:ext cx="21694" cy="27141"/>
            </a:xfrm>
            <a:custGeom>
              <a:avLst/>
              <a:gdLst/>
              <a:ahLst/>
              <a:cxnLst/>
              <a:rect l="l" t="t" r="r" b="b"/>
              <a:pathLst>
                <a:path w="1143" h="1430" extrusionOk="0">
                  <a:moveTo>
                    <a:pt x="967" y="1"/>
                  </a:moveTo>
                  <a:cubicBezTo>
                    <a:pt x="918" y="1"/>
                    <a:pt x="869" y="23"/>
                    <a:pt x="838" y="66"/>
                  </a:cubicBezTo>
                  <a:lnTo>
                    <a:pt x="51" y="1184"/>
                  </a:lnTo>
                  <a:cubicBezTo>
                    <a:pt x="1" y="1254"/>
                    <a:pt x="20" y="1351"/>
                    <a:pt x="88" y="1401"/>
                  </a:cubicBezTo>
                  <a:cubicBezTo>
                    <a:pt x="115" y="1420"/>
                    <a:pt x="147" y="1430"/>
                    <a:pt x="178" y="1430"/>
                  </a:cubicBezTo>
                  <a:cubicBezTo>
                    <a:pt x="227" y="1430"/>
                    <a:pt x="274" y="1405"/>
                    <a:pt x="305" y="1362"/>
                  </a:cubicBezTo>
                  <a:lnTo>
                    <a:pt x="1093" y="245"/>
                  </a:lnTo>
                  <a:cubicBezTo>
                    <a:pt x="1143" y="175"/>
                    <a:pt x="1124"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7" name="Google Shape;1715;p42">
              <a:extLst>
                <a:ext uri="{FF2B5EF4-FFF2-40B4-BE49-F238E27FC236}">
                  <a16:creationId xmlns:a16="http://schemas.microsoft.com/office/drawing/2014/main" id="{08CB92EA-4C63-4D3E-B7D3-050FCF429A38}"/>
                </a:ext>
              </a:extLst>
            </p:cNvPr>
            <p:cNvSpPr/>
            <p:nvPr/>
          </p:nvSpPr>
          <p:spPr>
            <a:xfrm>
              <a:off x="1641414" y="3971408"/>
              <a:ext cx="31013" cy="40370"/>
            </a:xfrm>
            <a:custGeom>
              <a:avLst/>
              <a:gdLst/>
              <a:ahLst/>
              <a:cxnLst/>
              <a:rect l="l" t="t" r="r" b="b"/>
              <a:pathLst>
                <a:path w="1634" h="2127" extrusionOk="0">
                  <a:moveTo>
                    <a:pt x="1458" y="1"/>
                  </a:moveTo>
                  <a:cubicBezTo>
                    <a:pt x="1409" y="1"/>
                    <a:pt x="1360" y="23"/>
                    <a:pt x="1330" y="65"/>
                  </a:cubicBezTo>
                  <a:lnTo>
                    <a:pt x="51" y="1882"/>
                  </a:lnTo>
                  <a:cubicBezTo>
                    <a:pt x="1" y="1952"/>
                    <a:pt x="19" y="2048"/>
                    <a:pt x="88" y="2098"/>
                  </a:cubicBezTo>
                  <a:cubicBezTo>
                    <a:pt x="115" y="2118"/>
                    <a:pt x="148" y="2127"/>
                    <a:pt x="178" y="2127"/>
                  </a:cubicBezTo>
                  <a:cubicBezTo>
                    <a:pt x="227" y="2127"/>
                    <a:pt x="275" y="2104"/>
                    <a:pt x="305" y="2061"/>
                  </a:cubicBezTo>
                  <a:lnTo>
                    <a:pt x="1584" y="244"/>
                  </a:lnTo>
                  <a:cubicBezTo>
                    <a:pt x="1634" y="175"/>
                    <a:pt x="1615" y="78"/>
                    <a:pt x="1547" y="28"/>
                  </a:cubicBezTo>
                  <a:cubicBezTo>
                    <a:pt x="1520" y="10"/>
                    <a:pt x="1489" y="1"/>
                    <a:pt x="1458"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8" name="Google Shape;1716;p42">
              <a:extLst>
                <a:ext uri="{FF2B5EF4-FFF2-40B4-BE49-F238E27FC236}">
                  <a16:creationId xmlns:a16="http://schemas.microsoft.com/office/drawing/2014/main" id="{17DE0163-8056-4AA7-8916-A3C8F08CFAB1}"/>
                </a:ext>
              </a:extLst>
            </p:cNvPr>
            <p:cNvSpPr/>
            <p:nvPr/>
          </p:nvSpPr>
          <p:spPr>
            <a:xfrm>
              <a:off x="1616059" y="3966796"/>
              <a:ext cx="21694" cy="27122"/>
            </a:xfrm>
            <a:custGeom>
              <a:avLst/>
              <a:gdLst/>
              <a:ahLst/>
              <a:cxnLst/>
              <a:rect l="l" t="t" r="r" b="b"/>
              <a:pathLst>
                <a:path w="1143" h="1429" extrusionOk="0">
                  <a:moveTo>
                    <a:pt x="966" y="1"/>
                  </a:moveTo>
                  <a:cubicBezTo>
                    <a:pt x="917" y="1"/>
                    <a:pt x="869" y="23"/>
                    <a:pt x="840" y="65"/>
                  </a:cubicBezTo>
                  <a:lnTo>
                    <a:pt x="51" y="1184"/>
                  </a:lnTo>
                  <a:cubicBezTo>
                    <a:pt x="1" y="1254"/>
                    <a:pt x="19" y="1350"/>
                    <a:pt x="89" y="1400"/>
                  </a:cubicBezTo>
                  <a:cubicBezTo>
                    <a:pt x="115" y="1420"/>
                    <a:pt x="148" y="1428"/>
                    <a:pt x="178" y="1428"/>
                  </a:cubicBezTo>
                  <a:cubicBezTo>
                    <a:pt x="227" y="1428"/>
                    <a:pt x="275" y="1405"/>
                    <a:pt x="305" y="1362"/>
                  </a:cubicBezTo>
                  <a:lnTo>
                    <a:pt x="1093" y="244"/>
                  </a:lnTo>
                  <a:cubicBezTo>
                    <a:pt x="1143"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9" name="Google Shape;1717;p42">
              <a:extLst>
                <a:ext uri="{FF2B5EF4-FFF2-40B4-BE49-F238E27FC236}">
                  <a16:creationId xmlns:a16="http://schemas.microsoft.com/office/drawing/2014/main" id="{5B63E16A-2697-460D-ACDB-7A89F3E0100A}"/>
                </a:ext>
              </a:extLst>
            </p:cNvPr>
            <p:cNvSpPr/>
            <p:nvPr/>
          </p:nvSpPr>
          <p:spPr>
            <a:xfrm>
              <a:off x="1627655" y="3974938"/>
              <a:ext cx="21656" cy="27103"/>
            </a:xfrm>
            <a:custGeom>
              <a:avLst/>
              <a:gdLst/>
              <a:ahLst/>
              <a:cxnLst/>
              <a:rect l="l" t="t" r="r" b="b"/>
              <a:pathLst>
                <a:path w="1141" h="1428" extrusionOk="0">
                  <a:moveTo>
                    <a:pt x="964" y="1"/>
                  </a:moveTo>
                  <a:cubicBezTo>
                    <a:pt x="916" y="1"/>
                    <a:pt x="868" y="23"/>
                    <a:pt x="837" y="65"/>
                  </a:cubicBezTo>
                  <a:lnTo>
                    <a:pt x="50" y="1183"/>
                  </a:lnTo>
                  <a:cubicBezTo>
                    <a:pt x="0" y="1254"/>
                    <a:pt x="17" y="1349"/>
                    <a:pt x="87" y="1399"/>
                  </a:cubicBezTo>
                  <a:cubicBezTo>
                    <a:pt x="114" y="1419"/>
                    <a:pt x="146" y="1428"/>
                    <a:pt x="176" y="1428"/>
                  </a:cubicBezTo>
                  <a:cubicBezTo>
                    <a:pt x="224" y="1428"/>
                    <a:pt x="273" y="1406"/>
                    <a:pt x="303" y="1362"/>
                  </a:cubicBezTo>
                  <a:lnTo>
                    <a:pt x="1090" y="243"/>
                  </a:lnTo>
                  <a:cubicBezTo>
                    <a:pt x="1140" y="175"/>
                    <a:pt x="1123" y="78"/>
                    <a:pt x="1053" y="28"/>
                  </a:cubicBezTo>
                  <a:cubicBezTo>
                    <a:pt x="1026" y="9"/>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0" name="Google Shape;1718;p42">
              <a:extLst>
                <a:ext uri="{FF2B5EF4-FFF2-40B4-BE49-F238E27FC236}">
                  <a16:creationId xmlns:a16="http://schemas.microsoft.com/office/drawing/2014/main" id="{EA630DAC-347C-409D-910C-F7E0842EF56C}"/>
                </a:ext>
              </a:extLst>
            </p:cNvPr>
            <p:cNvSpPr/>
            <p:nvPr/>
          </p:nvSpPr>
          <p:spPr>
            <a:xfrm>
              <a:off x="1678916" y="3997807"/>
              <a:ext cx="30994" cy="40389"/>
            </a:xfrm>
            <a:custGeom>
              <a:avLst/>
              <a:gdLst/>
              <a:ahLst/>
              <a:cxnLst/>
              <a:rect l="l" t="t" r="r" b="b"/>
              <a:pathLst>
                <a:path w="1633" h="2128" extrusionOk="0">
                  <a:moveTo>
                    <a:pt x="1456" y="0"/>
                  </a:moveTo>
                  <a:cubicBezTo>
                    <a:pt x="1408" y="0"/>
                    <a:pt x="1360" y="23"/>
                    <a:pt x="1330" y="66"/>
                  </a:cubicBezTo>
                  <a:lnTo>
                    <a:pt x="51" y="1883"/>
                  </a:lnTo>
                  <a:cubicBezTo>
                    <a:pt x="1" y="1952"/>
                    <a:pt x="18" y="2049"/>
                    <a:pt x="88" y="2099"/>
                  </a:cubicBezTo>
                  <a:cubicBezTo>
                    <a:pt x="115" y="2119"/>
                    <a:pt x="147" y="2127"/>
                    <a:pt x="178" y="2127"/>
                  </a:cubicBezTo>
                  <a:cubicBezTo>
                    <a:pt x="228" y="2127"/>
                    <a:pt x="274" y="2103"/>
                    <a:pt x="304" y="2062"/>
                  </a:cubicBezTo>
                  <a:lnTo>
                    <a:pt x="1583" y="244"/>
                  </a:lnTo>
                  <a:cubicBezTo>
                    <a:pt x="1633"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1" name="Google Shape;1719;p42">
              <a:extLst>
                <a:ext uri="{FF2B5EF4-FFF2-40B4-BE49-F238E27FC236}">
                  <a16:creationId xmlns:a16="http://schemas.microsoft.com/office/drawing/2014/main" id="{18B3A242-09D7-44BA-9E6E-D9798874FE47}"/>
                </a:ext>
              </a:extLst>
            </p:cNvPr>
            <p:cNvSpPr/>
            <p:nvPr/>
          </p:nvSpPr>
          <p:spPr>
            <a:xfrm>
              <a:off x="1653561" y="3993195"/>
              <a:ext cx="21694" cy="27122"/>
            </a:xfrm>
            <a:custGeom>
              <a:avLst/>
              <a:gdLst/>
              <a:ahLst/>
              <a:cxnLst/>
              <a:rect l="l" t="t" r="r" b="b"/>
              <a:pathLst>
                <a:path w="1143" h="1429" extrusionOk="0">
                  <a:moveTo>
                    <a:pt x="965" y="1"/>
                  </a:moveTo>
                  <a:cubicBezTo>
                    <a:pt x="917" y="1"/>
                    <a:pt x="869" y="23"/>
                    <a:pt x="838" y="66"/>
                  </a:cubicBezTo>
                  <a:lnTo>
                    <a:pt x="51" y="1185"/>
                  </a:lnTo>
                  <a:cubicBezTo>
                    <a:pt x="1" y="1253"/>
                    <a:pt x="18" y="1350"/>
                    <a:pt x="88" y="1400"/>
                  </a:cubicBezTo>
                  <a:cubicBezTo>
                    <a:pt x="115" y="1420"/>
                    <a:pt x="147" y="1429"/>
                    <a:pt x="178" y="1429"/>
                  </a:cubicBezTo>
                  <a:cubicBezTo>
                    <a:pt x="225" y="1429"/>
                    <a:pt x="274" y="1406"/>
                    <a:pt x="304" y="1363"/>
                  </a:cubicBezTo>
                  <a:lnTo>
                    <a:pt x="1093" y="244"/>
                  </a:lnTo>
                  <a:cubicBezTo>
                    <a:pt x="1143" y="174"/>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2" name="Google Shape;1720;p42">
              <a:extLst>
                <a:ext uri="{FF2B5EF4-FFF2-40B4-BE49-F238E27FC236}">
                  <a16:creationId xmlns:a16="http://schemas.microsoft.com/office/drawing/2014/main" id="{904B9EB8-F81B-4250-A04E-017588C1C6CE}"/>
                </a:ext>
              </a:extLst>
            </p:cNvPr>
            <p:cNvSpPr/>
            <p:nvPr/>
          </p:nvSpPr>
          <p:spPr>
            <a:xfrm>
              <a:off x="1665157" y="4001375"/>
              <a:ext cx="21675" cy="27103"/>
            </a:xfrm>
            <a:custGeom>
              <a:avLst/>
              <a:gdLst/>
              <a:ahLst/>
              <a:cxnLst/>
              <a:rect l="l" t="t" r="r" b="b"/>
              <a:pathLst>
                <a:path w="1142" h="1428" extrusionOk="0">
                  <a:moveTo>
                    <a:pt x="965" y="1"/>
                  </a:moveTo>
                  <a:cubicBezTo>
                    <a:pt x="916" y="1"/>
                    <a:pt x="868" y="23"/>
                    <a:pt x="837" y="65"/>
                  </a:cubicBezTo>
                  <a:lnTo>
                    <a:pt x="50" y="1184"/>
                  </a:lnTo>
                  <a:cubicBezTo>
                    <a:pt x="0" y="1254"/>
                    <a:pt x="19" y="1349"/>
                    <a:pt x="87" y="1399"/>
                  </a:cubicBezTo>
                  <a:cubicBezTo>
                    <a:pt x="114" y="1419"/>
                    <a:pt x="147" y="1428"/>
                    <a:pt x="177" y="1428"/>
                  </a:cubicBezTo>
                  <a:cubicBezTo>
                    <a:pt x="226" y="1428"/>
                    <a:pt x="274" y="1405"/>
                    <a:pt x="304" y="1362"/>
                  </a:cubicBezTo>
                  <a:lnTo>
                    <a:pt x="1092" y="243"/>
                  </a:lnTo>
                  <a:cubicBezTo>
                    <a:pt x="1142" y="175"/>
                    <a:pt x="1123" y="78"/>
                    <a:pt x="1055"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3" name="Google Shape;1721;p42">
              <a:extLst>
                <a:ext uri="{FF2B5EF4-FFF2-40B4-BE49-F238E27FC236}">
                  <a16:creationId xmlns:a16="http://schemas.microsoft.com/office/drawing/2014/main" id="{6B44CF71-BE36-4622-B070-239D84DF673A}"/>
                </a:ext>
              </a:extLst>
            </p:cNvPr>
            <p:cNvSpPr/>
            <p:nvPr/>
          </p:nvSpPr>
          <p:spPr>
            <a:xfrm>
              <a:off x="1716457" y="4024245"/>
              <a:ext cx="30994" cy="40370"/>
            </a:xfrm>
            <a:custGeom>
              <a:avLst/>
              <a:gdLst/>
              <a:ahLst/>
              <a:cxnLst/>
              <a:rect l="l" t="t" r="r" b="b"/>
              <a:pathLst>
                <a:path w="1633" h="2127" extrusionOk="0">
                  <a:moveTo>
                    <a:pt x="1456" y="1"/>
                  </a:moveTo>
                  <a:cubicBezTo>
                    <a:pt x="1407" y="1"/>
                    <a:pt x="1360" y="23"/>
                    <a:pt x="1329" y="66"/>
                  </a:cubicBezTo>
                  <a:lnTo>
                    <a:pt x="50" y="1880"/>
                  </a:lnTo>
                  <a:cubicBezTo>
                    <a:pt x="0" y="1950"/>
                    <a:pt x="18" y="2048"/>
                    <a:pt x="88" y="2098"/>
                  </a:cubicBezTo>
                  <a:cubicBezTo>
                    <a:pt x="115" y="2116"/>
                    <a:pt x="146" y="2126"/>
                    <a:pt x="176" y="2126"/>
                  </a:cubicBezTo>
                  <a:cubicBezTo>
                    <a:pt x="225" y="2126"/>
                    <a:pt x="273" y="2102"/>
                    <a:pt x="303" y="2059"/>
                  </a:cubicBezTo>
                  <a:lnTo>
                    <a:pt x="1582" y="244"/>
                  </a:lnTo>
                  <a:cubicBezTo>
                    <a:pt x="1632"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4" name="Google Shape;1722;p42">
              <a:extLst>
                <a:ext uri="{FF2B5EF4-FFF2-40B4-BE49-F238E27FC236}">
                  <a16:creationId xmlns:a16="http://schemas.microsoft.com/office/drawing/2014/main" id="{5E83BC66-E2E5-4BFB-A76D-44294935DB97}"/>
                </a:ext>
              </a:extLst>
            </p:cNvPr>
            <p:cNvSpPr/>
            <p:nvPr/>
          </p:nvSpPr>
          <p:spPr>
            <a:xfrm>
              <a:off x="1691044" y="4019614"/>
              <a:ext cx="21694" cy="27122"/>
            </a:xfrm>
            <a:custGeom>
              <a:avLst/>
              <a:gdLst/>
              <a:ahLst/>
              <a:cxnLst/>
              <a:rect l="l" t="t" r="r" b="b"/>
              <a:pathLst>
                <a:path w="1143" h="1429" extrusionOk="0">
                  <a:moveTo>
                    <a:pt x="966" y="0"/>
                  </a:moveTo>
                  <a:cubicBezTo>
                    <a:pt x="917" y="0"/>
                    <a:pt x="870" y="23"/>
                    <a:pt x="839" y="65"/>
                  </a:cubicBezTo>
                  <a:lnTo>
                    <a:pt x="51" y="1183"/>
                  </a:lnTo>
                  <a:cubicBezTo>
                    <a:pt x="1" y="1253"/>
                    <a:pt x="19" y="1350"/>
                    <a:pt x="89" y="1400"/>
                  </a:cubicBezTo>
                  <a:cubicBezTo>
                    <a:pt x="115" y="1419"/>
                    <a:pt x="148" y="1429"/>
                    <a:pt x="178" y="1429"/>
                  </a:cubicBezTo>
                  <a:cubicBezTo>
                    <a:pt x="228" y="1429"/>
                    <a:pt x="275" y="1406"/>
                    <a:pt x="305" y="1361"/>
                  </a:cubicBezTo>
                  <a:lnTo>
                    <a:pt x="1092" y="244"/>
                  </a:lnTo>
                  <a:cubicBezTo>
                    <a:pt x="1142" y="174"/>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5" name="Google Shape;1723;p42">
              <a:extLst>
                <a:ext uri="{FF2B5EF4-FFF2-40B4-BE49-F238E27FC236}">
                  <a16:creationId xmlns:a16="http://schemas.microsoft.com/office/drawing/2014/main" id="{FCB7BA0D-8C49-43C6-9C52-B0B7B90D0544}"/>
                </a:ext>
              </a:extLst>
            </p:cNvPr>
            <p:cNvSpPr/>
            <p:nvPr/>
          </p:nvSpPr>
          <p:spPr>
            <a:xfrm>
              <a:off x="1702659" y="4027775"/>
              <a:ext cx="21675" cy="27122"/>
            </a:xfrm>
            <a:custGeom>
              <a:avLst/>
              <a:gdLst/>
              <a:ahLst/>
              <a:cxnLst/>
              <a:rect l="l" t="t" r="r" b="b"/>
              <a:pathLst>
                <a:path w="1142" h="1429" extrusionOk="0">
                  <a:moveTo>
                    <a:pt x="965" y="0"/>
                  </a:moveTo>
                  <a:cubicBezTo>
                    <a:pt x="916" y="0"/>
                    <a:pt x="868" y="23"/>
                    <a:pt x="837" y="66"/>
                  </a:cubicBezTo>
                  <a:lnTo>
                    <a:pt x="50" y="1184"/>
                  </a:lnTo>
                  <a:cubicBezTo>
                    <a:pt x="0" y="1253"/>
                    <a:pt x="17" y="1350"/>
                    <a:pt x="87" y="1400"/>
                  </a:cubicBezTo>
                  <a:cubicBezTo>
                    <a:pt x="114" y="1420"/>
                    <a:pt x="146" y="1429"/>
                    <a:pt x="177" y="1429"/>
                  </a:cubicBezTo>
                  <a:cubicBezTo>
                    <a:pt x="224" y="1429"/>
                    <a:pt x="273" y="1406"/>
                    <a:pt x="303" y="1363"/>
                  </a:cubicBezTo>
                  <a:lnTo>
                    <a:pt x="1092" y="244"/>
                  </a:lnTo>
                  <a:cubicBezTo>
                    <a:pt x="1142" y="174"/>
                    <a:pt x="1123" y="78"/>
                    <a:pt x="1053" y="28"/>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6" name="Google Shape;1724;p42">
              <a:extLst>
                <a:ext uri="{FF2B5EF4-FFF2-40B4-BE49-F238E27FC236}">
                  <a16:creationId xmlns:a16="http://schemas.microsoft.com/office/drawing/2014/main" id="{5F03BF28-229C-4EB4-8F91-F348388772FC}"/>
                </a:ext>
              </a:extLst>
            </p:cNvPr>
            <p:cNvSpPr/>
            <p:nvPr/>
          </p:nvSpPr>
          <p:spPr>
            <a:xfrm>
              <a:off x="1450981" y="3663799"/>
              <a:ext cx="24769" cy="31526"/>
            </a:xfrm>
            <a:custGeom>
              <a:avLst/>
              <a:gdLst/>
              <a:ahLst/>
              <a:cxnLst/>
              <a:rect l="l" t="t" r="r" b="b"/>
              <a:pathLst>
                <a:path w="1305" h="1661" extrusionOk="0">
                  <a:moveTo>
                    <a:pt x="1129" y="0"/>
                  </a:moveTo>
                  <a:cubicBezTo>
                    <a:pt x="1081" y="0"/>
                    <a:pt x="1033" y="23"/>
                    <a:pt x="1002" y="66"/>
                  </a:cubicBezTo>
                  <a:lnTo>
                    <a:pt x="49" y="1416"/>
                  </a:lnTo>
                  <a:cubicBezTo>
                    <a:pt x="0" y="1485"/>
                    <a:pt x="17" y="1582"/>
                    <a:pt x="87" y="1632"/>
                  </a:cubicBezTo>
                  <a:cubicBezTo>
                    <a:pt x="114" y="1652"/>
                    <a:pt x="146" y="1660"/>
                    <a:pt x="176" y="1660"/>
                  </a:cubicBezTo>
                  <a:cubicBezTo>
                    <a:pt x="225" y="1660"/>
                    <a:pt x="273" y="1638"/>
                    <a:pt x="303" y="1595"/>
                  </a:cubicBezTo>
                  <a:lnTo>
                    <a:pt x="1255" y="244"/>
                  </a:lnTo>
                  <a:cubicBezTo>
                    <a:pt x="1305" y="174"/>
                    <a:pt x="1288" y="77"/>
                    <a:pt x="1218" y="27"/>
                  </a:cubicBezTo>
                  <a:cubicBezTo>
                    <a:pt x="1191" y="9"/>
                    <a:pt x="1160" y="0"/>
                    <a:pt x="1129"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7" name="Google Shape;1725;p42">
              <a:extLst>
                <a:ext uri="{FF2B5EF4-FFF2-40B4-BE49-F238E27FC236}">
                  <a16:creationId xmlns:a16="http://schemas.microsoft.com/office/drawing/2014/main" id="{5042B11E-82E1-44B8-9E7A-74EF326E76DF}"/>
                </a:ext>
              </a:extLst>
            </p:cNvPr>
            <p:cNvSpPr/>
            <p:nvPr/>
          </p:nvSpPr>
          <p:spPr>
            <a:xfrm>
              <a:off x="1447147" y="3667557"/>
              <a:ext cx="32399" cy="23972"/>
            </a:xfrm>
            <a:custGeom>
              <a:avLst/>
              <a:gdLst/>
              <a:ahLst/>
              <a:cxnLst/>
              <a:rect l="l" t="t" r="r" b="b"/>
              <a:pathLst>
                <a:path w="1707" h="1263" extrusionOk="0">
                  <a:moveTo>
                    <a:pt x="179" y="1"/>
                  </a:moveTo>
                  <a:cubicBezTo>
                    <a:pt x="130" y="1"/>
                    <a:pt x="81" y="23"/>
                    <a:pt x="51" y="66"/>
                  </a:cubicBezTo>
                  <a:cubicBezTo>
                    <a:pt x="1" y="135"/>
                    <a:pt x="19" y="232"/>
                    <a:pt x="89" y="282"/>
                  </a:cubicBezTo>
                  <a:lnTo>
                    <a:pt x="1441" y="1234"/>
                  </a:lnTo>
                  <a:cubicBezTo>
                    <a:pt x="1468" y="1254"/>
                    <a:pt x="1500" y="1262"/>
                    <a:pt x="1531" y="1262"/>
                  </a:cubicBezTo>
                  <a:cubicBezTo>
                    <a:pt x="1578" y="1262"/>
                    <a:pt x="1627" y="1239"/>
                    <a:pt x="1657" y="1197"/>
                  </a:cubicBezTo>
                  <a:cubicBezTo>
                    <a:pt x="1707" y="1127"/>
                    <a:pt x="1690" y="1029"/>
                    <a:pt x="1620" y="979"/>
                  </a:cubicBezTo>
                  <a:lnTo>
                    <a:pt x="268" y="28"/>
                  </a:lnTo>
                  <a:cubicBezTo>
                    <a:pt x="241" y="10"/>
                    <a:pt x="210" y="1"/>
                    <a:pt x="179"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grpSp>
      <p:sp>
        <p:nvSpPr>
          <p:cNvPr id="71" name="TextBox 70">
            <a:extLst>
              <a:ext uri="{FF2B5EF4-FFF2-40B4-BE49-F238E27FC236}">
                <a16:creationId xmlns:a16="http://schemas.microsoft.com/office/drawing/2014/main" id="{A366E301-7638-4BAF-9D73-D8212BAAC4A8}"/>
              </a:ext>
            </a:extLst>
          </p:cNvPr>
          <p:cNvSpPr txBox="1"/>
          <p:nvPr/>
        </p:nvSpPr>
        <p:spPr>
          <a:xfrm>
            <a:off x="599089" y="1861985"/>
            <a:ext cx="11051627" cy="892552"/>
          </a:xfrm>
          <a:prstGeom prst="rect">
            <a:avLst/>
          </a:prstGeom>
          <a:noFill/>
        </p:spPr>
        <p:txBody>
          <a:bodyPr wrap="square" rtlCol="0">
            <a:spAutoFit/>
          </a:bodyPr>
          <a:lstStyle/>
          <a:p>
            <a:pPr algn="just"/>
            <a:r>
              <a:rPr lang="en-US" sz="2800" b="1" dirty="0">
                <a:solidFill>
                  <a:srgbClr val="002060"/>
                </a:solidFill>
                <a:latin typeface="UTM Avo" panose="02040603050506020204" pitchFamily="18" charset="0"/>
                <a:cs typeface="Times New Roman" panose="02020603050405020304" pitchFamily="18" charset="0"/>
              </a:rPr>
              <a:t>1. </a:t>
            </a:r>
            <a:r>
              <a:rPr lang="en-US" sz="2800" b="1" dirty="0" err="1">
                <a:solidFill>
                  <a:srgbClr val="002060"/>
                </a:solidFill>
                <a:latin typeface="UTM Avo" panose="02040603050506020204" pitchFamily="18" charset="0"/>
                <a:cs typeface="Times New Roman" panose="02020603050405020304" pitchFamily="18" charset="0"/>
              </a:rPr>
              <a:t>Hình</a:t>
            </a:r>
            <a:r>
              <a:rPr lang="en-US" sz="2800" b="1" dirty="0">
                <a:solidFill>
                  <a:srgbClr val="002060"/>
                </a:solidFill>
                <a:latin typeface="UTM Avo" panose="02040603050506020204" pitchFamily="18" charset="0"/>
                <a:cs typeface="Times New Roman" panose="02020603050405020304" pitchFamily="18" charset="0"/>
              </a:rPr>
              <a:t> </a:t>
            </a:r>
            <a:r>
              <a:rPr lang="en-US" sz="2800" b="1" dirty="0" err="1">
                <a:solidFill>
                  <a:srgbClr val="002060"/>
                </a:solidFill>
                <a:latin typeface="UTM Avo" panose="02040603050506020204" pitchFamily="18" charset="0"/>
                <a:cs typeface="Times New Roman" panose="02020603050405020304" pitchFamily="18" charset="0"/>
              </a:rPr>
              <a:t>ảnh</a:t>
            </a:r>
            <a:r>
              <a:rPr lang="en-US" sz="2800" b="1" dirty="0">
                <a:solidFill>
                  <a:srgbClr val="002060"/>
                </a:solidFill>
                <a:latin typeface="UTM Avo" panose="02040603050506020204" pitchFamily="18" charset="0"/>
                <a:cs typeface="Times New Roman" panose="02020603050405020304" pitchFamily="18" charset="0"/>
              </a:rPr>
              <a:t> </a:t>
            </a:r>
            <a:r>
              <a:rPr lang="en-US" sz="2800" b="1" dirty="0" err="1">
                <a:solidFill>
                  <a:srgbClr val="002060"/>
                </a:solidFill>
                <a:latin typeface="UTM Avo" panose="02040603050506020204" pitchFamily="18" charset="0"/>
                <a:cs typeface="Times New Roman" panose="02020603050405020304" pitchFamily="18" charset="0"/>
              </a:rPr>
              <a:t>trong</a:t>
            </a:r>
            <a:r>
              <a:rPr lang="en-US" sz="2800" b="1" dirty="0">
                <a:solidFill>
                  <a:srgbClr val="002060"/>
                </a:solidFill>
                <a:latin typeface="UTM Avo" panose="02040603050506020204" pitchFamily="18" charset="0"/>
                <a:cs typeface="Times New Roman" panose="02020603050405020304" pitchFamily="18" charset="0"/>
              </a:rPr>
              <a:t> </a:t>
            </a:r>
            <a:r>
              <a:rPr lang="en-US" sz="2800" b="1" dirty="0" err="1">
                <a:solidFill>
                  <a:srgbClr val="002060"/>
                </a:solidFill>
                <a:latin typeface="UTM Avo" panose="02040603050506020204" pitchFamily="18" charset="0"/>
                <a:cs typeface="Times New Roman" panose="02020603050405020304" pitchFamily="18" charset="0"/>
              </a:rPr>
              <a:t>thực</a:t>
            </a:r>
            <a:r>
              <a:rPr lang="en-US" sz="2800" b="1" dirty="0">
                <a:solidFill>
                  <a:srgbClr val="002060"/>
                </a:solidFill>
                <a:latin typeface="UTM Avo" panose="02040603050506020204" pitchFamily="18" charset="0"/>
                <a:cs typeface="Times New Roman" panose="02020603050405020304" pitchFamily="18" charset="0"/>
              </a:rPr>
              <a:t> </a:t>
            </a:r>
            <a:r>
              <a:rPr lang="en-US" sz="2800" b="1" dirty="0" err="1">
                <a:solidFill>
                  <a:srgbClr val="002060"/>
                </a:solidFill>
                <a:latin typeface="UTM Avo" panose="02040603050506020204" pitchFamily="18" charset="0"/>
                <a:cs typeface="Times New Roman" panose="02020603050405020304" pitchFamily="18" charset="0"/>
              </a:rPr>
              <a:t>tế</a:t>
            </a:r>
            <a:endParaRPr lang="en-US" sz="2800" b="1" dirty="0">
              <a:solidFill>
                <a:srgbClr val="002060"/>
              </a:solidFill>
              <a:latin typeface="UTM Avo" panose="02040603050506020204" pitchFamily="18" charset="0"/>
              <a:cs typeface="Times New Roman" panose="02020603050405020304" pitchFamily="18" charset="0"/>
            </a:endParaRPr>
          </a:p>
          <a:p>
            <a:pPr algn="just"/>
            <a:r>
              <a:rPr lang="en-US" sz="2400" dirty="0" err="1">
                <a:solidFill>
                  <a:srgbClr val="002060"/>
                </a:solidFill>
                <a:latin typeface="UTM Avo" panose="02040603050506020204" pitchFamily="18" charset="0"/>
                <a:cs typeface="Times New Roman" panose="02020603050405020304" pitchFamily="18" charset="0"/>
              </a:rPr>
              <a:t>Ví</a:t>
            </a:r>
            <a:r>
              <a:rPr lang="en-US" sz="2400" dirty="0">
                <a:solidFill>
                  <a:srgbClr val="002060"/>
                </a:solidFill>
                <a:latin typeface="UTM Avo" panose="02040603050506020204" pitchFamily="18" charset="0"/>
                <a:cs typeface="Times New Roman" panose="02020603050405020304" pitchFamily="18" charset="0"/>
              </a:rPr>
              <a:t> </a:t>
            </a:r>
            <a:r>
              <a:rPr lang="en-US" sz="2400" dirty="0" err="1">
                <a:solidFill>
                  <a:srgbClr val="002060"/>
                </a:solidFill>
                <a:latin typeface="UTM Avo" panose="02040603050506020204" pitchFamily="18" charset="0"/>
                <a:cs typeface="Times New Roman" panose="02020603050405020304" pitchFamily="18" charset="0"/>
              </a:rPr>
              <a:t>dụ</a:t>
            </a:r>
            <a:r>
              <a:rPr lang="en-US" sz="2400" dirty="0">
                <a:solidFill>
                  <a:srgbClr val="002060"/>
                </a:solidFill>
                <a:latin typeface="UTM Avo" panose="02040603050506020204" pitchFamily="18" charset="0"/>
                <a:cs typeface="Times New Roman" panose="02020603050405020304" pitchFamily="18" charset="0"/>
              </a:rPr>
              <a:t> 1b. </a:t>
            </a:r>
            <a:r>
              <a:rPr lang="vi-VN" sz="2400" dirty="0">
                <a:solidFill>
                  <a:srgbClr val="002060"/>
                </a:solidFill>
                <a:cs typeface="Times New Roman" panose="02020603050405020304" pitchFamily="18" charset="0"/>
              </a:rPr>
              <a:t>Trong cuộc sống hằng ngày, việc xếp </a:t>
            </a:r>
            <a:r>
              <a:rPr lang="vi-VN" sz="2400">
                <a:solidFill>
                  <a:srgbClr val="002060"/>
                </a:solidFill>
                <a:cs typeface="Times New Roman" panose="02020603050405020304" pitchFamily="18" charset="0"/>
              </a:rPr>
              <a:t>hàng </a:t>
            </a:r>
            <a:r>
              <a:rPr lang="en-US" sz="2400">
                <a:solidFill>
                  <a:srgbClr val="002060"/>
                </a:solidFill>
                <a:latin typeface="UTM Avo" panose="02040603050506020204" pitchFamily="18" charset="0"/>
                <a:cs typeface="Times New Roman" panose="02020603050405020304" pitchFamily="18" charset="0"/>
              </a:rPr>
              <a:t>diễn ra</a:t>
            </a:r>
            <a:r>
              <a:rPr lang="en-US" sz="2400" dirty="0">
                <a:solidFill>
                  <a:srgbClr val="002060"/>
                </a:solidFill>
                <a:latin typeface="UTM Avo" panose="02040603050506020204" pitchFamily="18" charset="0"/>
                <a:cs typeface="Times New Roman" panose="02020603050405020304" pitchFamily="18" charset="0"/>
              </a:rPr>
              <a:t> </a:t>
            </a:r>
            <a:r>
              <a:rPr lang="en-US" sz="2400">
                <a:solidFill>
                  <a:srgbClr val="002060"/>
                </a:solidFill>
                <a:latin typeface="UTM Avo" panose="02040603050506020204" pitchFamily="18" charset="0"/>
                <a:cs typeface="Times New Roman" panose="02020603050405020304" pitchFamily="18" charset="0"/>
              </a:rPr>
              <a:t>ở nhiều nơi</a:t>
            </a:r>
            <a:r>
              <a:rPr lang="en-US" sz="2400" dirty="0">
                <a:solidFill>
                  <a:srgbClr val="002060"/>
                </a:solidFill>
                <a:latin typeface="UTM Avo" panose="02040603050506020204" pitchFamily="18" charset="0"/>
                <a:cs typeface="Times New Roman" panose="02020603050405020304" pitchFamily="18" charset="0"/>
              </a:rPr>
              <a:t>.</a:t>
            </a:r>
            <a:endParaRPr lang="vi-VN" sz="2400" dirty="0">
              <a:solidFill>
                <a:srgbClr val="002060"/>
              </a:solidFill>
              <a:cs typeface="Times New Roman" panose="02020603050405020304" pitchFamily="18" charset="0"/>
            </a:endParaRPr>
          </a:p>
        </p:txBody>
      </p:sp>
      <p:pic>
        <p:nvPicPr>
          <p:cNvPr id="1026" name="Picture 2" descr="Tìm kiếm thêm những hình ảnh về sắp xếp thành các vị trí thẳng hàng trong thực tiễn">
            <a:extLst>
              <a:ext uri="{FF2B5EF4-FFF2-40B4-BE49-F238E27FC236}">
                <a16:creationId xmlns:a16="http://schemas.microsoft.com/office/drawing/2014/main" id="{BD67EE45-E48A-E9AE-D955-E5038ED71B6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369315" y="3047019"/>
            <a:ext cx="2555207" cy="169916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descr="A picture containing text, person, people&#10;&#10;Description automatically generated">
            <a:extLst>
              <a:ext uri="{FF2B5EF4-FFF2-40B4-BE49-F238E27FC236}">
                <a16:creationId xmlns:a16="http://schemas.microsoft.com/office/drawing/2014/main" id="{B0800A3B-34A9-7A45-E579-C7F7F6199DA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9917"/>
          <a:stretch/>
        </p:blipFill>
        <p:spPr>
          <a:xfrm>
            <a:off x="4678499" y="2895951"/>
            <a:ext cx="2654249" cy="1860173"/>
          </a:xfrm>
          <a:prstGeom prst="rect">
            <a:avLst/>
          </a:prstGeom>
        </p:spPr>
      </p:pic>
      <p:sp>
        <p:nvSpPr>
          <p:cNvPr id="3" name="TextBox 2">
            <a:extLst>
              <a:ext uri="{FF2B5EF4-FFF2-40B4-BE49-F238E27FC236}">
                <a16:creationId xmlns:a16="http://schemas.microsoft.com/office/drawing/2014/main" id="{8C3C0889-803B-F3ED-AF3E-45E1BB951A5B}"/>
              </a:ext>
            </a:extLst>
          </p:cNvPr>
          <p:cNvSpPr txBox="1"/>
          <p:nvPr/>
        </p:nvSpPr>
        <p:spPr>
          <a:xfrm>
            <a:off x="1174668" y="4746179"/>
            <a:ext cx="2654249" cy="461665"/>
          </a:xfrm>
          <a:prstGeom prst="rect">
            <a:avLst/>
          </a:prstGeom>
          <a:noFill/>
        </p:spPr>
        <p:txBody>
          <a:bodyPr wrap="square" rtlCol="0">
            <a:spAutoFit/>
          </a:bodyPr>
          <a:lstStyle/>
          <a:p>
            <a:pPr algn="just"/>
            <a:r>
              <a:rPr lang="en-US" sz="2400" i="1" dirty="0" err="1">
                <a:solidFill>
                  <a:srgbClr val="002060"/>
                </a:solidFill>
                <a:latin typeface="UTM Avo" panose="02040603050506020204" pitchFamily="18" charset="0"/>
                <a:cs typeface="Times New Roman" panose="02020603050405020304" pitchFamily="18" charset="0"/>
              </a:rPr>
              <a:t>Khi</a:t>
            </a:r>
            <a:r>
              <a:rPr lang="en-US" sz="2400" i="1" dirty="0">
                <a:solidFill>
                  <a:srgbClr val="002060"/>
                </a:solidFill>
                <a:latin typeface="UTM Avo" panose="02040603050506020204" pitchFamily="18" charset="0"/>
                <a:cs typeface="Times New Roman" panose="02020603050405020304" pitchFamily="18" charset="0"/>
              </a:rPr>
              <a:t> </a:t>
            </a:r>
            <a:r>
              <a:rPr lang="en-US" sz="2400" i="1" dirty="0" err="1">
                <a:solidFill>
                  <a:srgbClr val="002060"/>
                </a:solidFill>
                <a:latin typeface="UTM Avo" panose="02040603050506020204" pitchFamily="18" charset="0"/>
                <a:cs typeface="Times New Roman" panose="02020603050405020304" pitchFamily="18" charset="0"/>
              </a:rPr>
              <a:t>đi</a:t>
            </a:r>
            <a:r>
              <a:rPr lang="en-US" sz="2400" i="1" dirty="0">
                <a:solidFill>
                  <a:srgbClr val="002060"/>
                </a:solidFill>
                <a:latin typeface="UTM Avo" panose="02040603050506020204" pitchFamily="18" charset="0"/>
                <a:cs typeface="Times New Roman" panose="02020603050405020304" pitchFamily="18" charset="0"/>
              </a:rPr>
              <a:t> </a:t>
            </a:r>
            <a:r>
              <a:rPr lang="en-US" sz="2400" i="1" dirty="0" err="1">
                <a:solidFill>
                  <a:srgbClr val="002060"/>
                </a:solidFill>
                <a:latin typeface="UTM Avo" panose="02040603050506020204" pitchFamily="18" charset="0"/>
                <a:cs typeface="Times New Roman" panose="02020603050405020304" pitchFamily="18" charset="0"/>
              </a:rPr>
              <a:t>mua</a:t>
            </a:r>
            <a:r>
              <a:rPr lang="en-US" sz="2400" i="1" dirty="0">
                <a:solidFill>
                  <a:srgbClr val="002060"/>
                </a:solidFill>
                <a:latin typeface="UTM Avo" panose="02040603050506020204" pitchFamily="18" charset="0"/>
                <a:cs typeface="Times New Roman" panose="02020603050405020304" pitchFamily="18" charset="0"/>
              </a:rPr>
              <a:t> </a:t>
            </a:r>
            <a:r>
              <a:rPr lang="en-US" sz="2400" i="1" dirty="0" err="1">
                <a:solidFill>
                  <a:srgbClr val="002060"/>
                </a:solidFill>
                <a:latin typeface="UTM Avo" panose="02040603050506020204" pitchFamily="18" charset="0"/>
                <a:cs typeface="Times New Roman" panose="02020603050405020304" pitchFamily="18" charset="0"/>
              </a:rPr>
              <a:t>sắm</a:t>
            </a:r>
            <a:endParaRPr lang="vi-VN" sz="2400" i="1" dirty="0">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id="{76FF32F2-4895-F27B-1FE8-E09534893409}"/>
              </a:ext>
            </a:extLst>
          </p:cNvPr>
          <p:cNvSpPr txBox="1"/>
          <p:nvPr/>
        </p:nvSpPr>
        <p:spPr>
          <a:xfrm>
            <a:off x="4678498" y="4779675"/>
            <a:ext cx="2654249" cy="461665"/>
          </a:xfrm>
          <a:prstGeom prst="rect">
            <a:avLst/>
          </a:prstGeom>
          <a:noFill/>
        </p:spPr>
        <p:txBody>
          <a:bodyPr wrap="square" rtlCol="0">
            <a:spAutoFit/>
          </a:bodyPr>
          <a:lstStyle/>
          <a:p>
            <a:pPr algn="ctr"/>
            <a:r>
              <a:rPr lang="en-US" sz="2400" i="1" dirty="0">
                <a:solidFill>
                  <a:srgbClr val="002060"/>
                </a:solidFill>
                <a:latin typeface="UTM Avo" panose="02040603050506020204" pitchFamily="18" charset="0"/>
                <a:cs typeface="Times New Roman" panose="02020603050405020304" pitchFamily="18" charset="0"/>
              </a:rPr>
              <a:t>Ở </a:t>
            </a:r>
            <a:r>
              <a:rPr lang="en-US" sz="2400" i="1" dirty="0" err="1">
                <a:solidFill>
                  <a:srgbClr val="002060"/>
                </a:solidFill>
                <a:latin typeface="UTM Avo" panose="02040603050506020204" pitchFamily="18" charset="0"/>
                <a:cs typeface="Times New Roman" panose="02020603050405020304" pitchFamily="18" charset="0"/>
              </a:rPr>
              <a:t>sân</a:t>
            </a:r>
            <a:r>
              <a:rPr lang="en-US" sz="2400" i="1" dirty="0">
                <a:solidFill>
                  <a:srgbClr val="002060"/>
                </a:solidFill>
                <a:latin typeface="UTM Avo" panose="02040603050506020204" pitchFamily="18" charset="0"/>
                <a:cs typeface="Times New Roman" panose="02020603050405020304" pitchFamily="18" charset="0"/>
              </a:rPr>
              <a:t> bay</a:t>
            </a:r>
            <a:endParaRPr lang="vi-VN" sz="2400" i="1" dirty="0">
              <a:latin typeface="Times New Roman" panose="02020603050405020304" pitchFamily="18" charset="0"/>
              <a:cs typeface="Times New Roman" panose="02020603050405020304" pitchFamily="18" charset="0"/>
            </a:endParaRPr>
          </a:p>
        </p:txBody>
      </p:sp>
      <p:sp>
        <p:nvSpPr>
          <p:cNvPr id="69" name="TextBox 68">
            <a:extLst>
              <a:ext uri="{FF2B5EF4-FFF2-40B4-BE49-F238E27FC236}">
                <a16:creationId xmlns:a16="http://schemas.microsoft.com/office/drawing/2014/main" id="{8D23423F-9233-BB33-5A94-3D23FCEBA979}"/>
              </a:ext>
            </a:extLst>
          </p:cNvPr>
          <p:cNvSpPr txBox="1"/>
          <p:nvPr/>
        </p:nvSpPr>
        <p:spPr>
          <a:xfrm>
            <a:off x="8274407" y="4756288"/>
            <a:ext cx="2654249" cy="461665"/>
          </a:xfrm>
          <a:prstGeom prst="rect">
            <a:avLst/>
          </a:prstGeom>
          <a:noFill/>
        </p:spPr>
        <p:txBody>
          <a:bodyPr wrap="square" rtlCol="0">
            <a:spAutoFit/>
          </a:bodyPr>
          <a:lstStyle/>
          <a:p>
            <a:pPr algn="ctr"/>
            <a:r>
              <a:rPr lang="en-US" sz="2400" i="1" dirty="0">
                <a:solidFill>
                  <a:srgbClr val="002060"/>
                </a:solidFill>
                <a:latin typeface="UTM Avo" panose="02040603050506020204" pitchFamily="18" charset="0"/>
                <a:cs typeface="Times New Roman" panose="02020603050405020304" pitchFamily="18" charset="0"/>
              </a:rPr>
              <a:t>Ở </a:t>
            </a:r>
            <a:r>
              <a:rPr lang="en-US" sz="2400" i="1" dirty="0" err="1">
                <a:solidFill>
                  <a:srgbClr val="002060"/>
                </a:solidFill>
                <a:latin typeface="UTM Avo" panose="02040603050506020204" pitchFamily="18" charset="0"/>
                <a:cs typeface="Times New Roman" panose="02020603050405020304" pitchFamily="18" charset="0"/>
              </a:rPr>
              <a:t>bãi</a:t>
            </a:r>
            <a:r>
              <a:rPr lang="en-US" sz="2400" i="1" dirty="0">
                <a:solidFill>
                  <a:srgbClr val="002060"/>
                </a:solidFill>
                <a:latin typeface="UTM Avo" panose="02040603050506020204" pitchFamily="18" charset="0"/>
                <a:cs typeface="Times New Roman" panose="02020603050405020304" pitchFamily="18" charset="0"/>
              </a:rPr>
              <a:t> </a:t>
            </a:r>
            <a:r>
              <a:rPr lang="en-US" sz="2400" i="1" dirty="0" err="1">
                <a:solidFill>
                  <a:srgbClr val="002060"/>
                </a:solidFill>
                <a:latin typeface="UTM Avo" panose="02040603050506020204" pitchFamily="18" charset="0"/>
                <a:cs typeface="Times New Roman" panose="02020603050405020304" pitchFamily="18" charset="0"/>
              </a:rPr>
              <a:t>xe</a:t>
            </a:r>
            <a:endParaRPr lang="vi-VN" sz="2400" i="1" dirty="0">
              <a:latin typeface="Times New Roman" panose="02020603050405020304" pitchFamily="18" charset="0"/>
              <a:cs typeface="Times New Roman" panose="02020603050405020304" pitchFamily="18" charset="0"/>
            </a:endParaRPr>
          </a:p>
        </p:txBody>
      </p:sp>
      <p:sp>
        <p:nvSpPr>
          <p:cNvPr id="70" name="TextBox 69">
            <a:extLst>
              <a:ext uri="{FF2B5EF4-FFF2-40B4-BE49-F238E27FC236}">
                <a16:creationId xmlns:a16="http://schemas.microsoft.com/office/drawing/2014/main" id="{2EFC6C42-1F8C-F28A-9CAD-B5AA12B2A820}"/>
              </a:ext>
            </a:extLst>
          </p:cNvPr>
          <p:cNvSpPr txBox="1"/>
          <p:nvPr/>
        </p:nvSpPr>
        <p:spPr>
          <a:xfrm>
            <a:off x="628133" y="5401527"/>
            <a:ext cx="10896839" cy="707886"/>
          </a:xfrm>
          <a:prstGeom prst="rect">
            <a:avLst/>
          </a:prstGeom>
          <a:solidFill>
            <a:schemeClr val="accent2">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000" b="1" dirty="0">
                <a:solidFill>
                  <a:srgbClr val="C00000"/>
                </a:solidFill>
                <a:cs typeface="Times New Roman" panose="02020603050405020304" pitchFamily="18" charset="0"/>
              </a:rPr>
              <a:t>Đ</a:t>
            </a:r>
            <a:r>
              <a:rPr lang="vi-VN" sz="2000" b="1" dirty="0">
                <a:solidFill>
                  <a:srgbClr val="C00000"/>
                </a:solidFill>
                <a:cs typeface="Times New Roman" panose="02020603050405020304" pitchFamily="18" charset="0"/>
              </a:rPr>
              <a:t>ảm bảo tính công bằng cho mọi người.</a:t>
            </a:r>
            <a:endParaRPr lang="en-US" sz="2000" b="1" dirty="0">
              <a:solidFill>
                <a:srgbClr val="C00000"/>
              </a:solidFill>
              <a:cs typeface="Times New Roman" panose="02020603050405020304" pitchFamily="18" charset="0"/>
            </a:endParaRPr>
          </a:p>
          <a:p>
            <a:pPr algn="ctr"/>
            <a:r>
              <a:rPr lang="vi-VN" sz="2000" b="1" dirty="0">
                <a:solidFill>
                  <a:srgbClr val="C00000"/>
                </a:solidFill>
                <a:cs typeface="Times New Roman" panose="02020603050405020304" pitchFamily="18" charset="0"/>
              </a:rPr>
              <a:t>Hãy rèn luyện thói quen tôn trọng việc xếp hàng trật tự nơi công cộng.</a:t>
            </a:r>
            <a:r>
              <a:rPr lang="en-US" sz="2000" b="1" dirty="0">
                <a:solidFill>
                  <a:srgbClr val="C00000"/>
                </a:solidFill>
                <a:cs typeface="Times New Roman" panose="02020603050405020304" pitchFamily="18" charset="0"/>
              </a:rPr>
              <a:t> </a:t>
            </a:r>
            <a:endParaRPr lang="vi-VN" sz="2000" b="1" dirty="0">
              <a:solidFill>
                <a:srgbClr val="C00000"/>
              </a:solidFill>
              <a:cs typeface="Times New Roman" panose="02020603050405020304" pitchFamily="18" charset="0"/>
            </a:endParaRPr>
          </a:p>
        </p:txBody>
      </p:sp>
      <p:pic>
        <p:nvPicPr>
          <p:cNvPr id="73" name="Picture 72" descr="A group of people standing in front of a computer&#10;&#10;Description automatically generated with low confidence">
            <a:extLst>
              <a:ext uri="{FF2B5EF4-FFF2-40B4-BE49-F238E27FC236}">
                <a16:creationId xmlns:a16="http://schemas.microsoft.com/office/drawing/2014/main" id="{88A7E257-CC0E-2D96-1366-BBA33751B7D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3873" b="9079"/>
          <a:stretch/>
        </p:blipFill>
        <p:spPr>
          <a:xfrm>
            <a:off x="1026886" y="2969441"/>
            <a:ext cx="2649964" cy="1776738"/>
          </a:xfrm>
          <a:prstGeom prst="rect">
            <a:avLst/>
          </a:prstGeom>
        </p:spPr>
      </p:pic>
    </p:spTree>
    <p:extLst>
      <p:ext uri="{BB962C8B-B14F-4D97-AF65-F5344CB8AC3E}">
        <p14:creationId xmlns:p14="http://schemas.microsoft.com/office/powerpoint/2010/main" val="2040671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wipe(left)">
                                      <p:cBhvr>
                                        <p:cTn id="12" dur="500"/>
                                        <p:tgtEl>
                                          <p:spTgt spid="7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wipe(left)">
                                      <p:cBhvr>
                                        <p:cTn id="15" dur="5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wipe(left)">
                                      <p:cBhvr>
                                        <p:cTn id="20" dur="500"/>
                                        <p:tgtEl>
                                          <p:spTgt spid="102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wipe(left)">
                                      <p:cBhvr>
                                        <p:cTn id="23" dur="500"/>
                                        <p:tgtEl>
                                          <p:spTgt spid="6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0">
                                            <p:bg/>
                                          </p:spTgt>
                                        </p:tgtEl>
                                        <p:attrNameLst>
                                          <p:attrName>style.visibility</p:attrName>
                                        </p:attrNameLst>
                                      </p:cBhvr>
                                      <p:to>
                                        <p:strVal val="visible"/>
                                      </p:to>
                                    </p:set>
                                    <p:animEffect transition="in" filter="wipe(left)">
                                      <p:cBhvr>
                                        <p:cTn id="28" dur="500"/>
                                        <p:tgtEl>
                                          <p:spTgt spid="70">
                                            <p:bg/>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0">
                                            <p:txEl>
                                              <p:pRg st="0" end="0"/>
                                            </p:txEl>
                                          </p:spTgt>
                                        </p:tgtEl>
                                        <p:attrNameLst>
                                          <p:attrName>style.visibility</p:attrName>
                                        </p:attrNameLst>
                                      </p:cBhvr>
                                      <p:to>
                                        <p:strVal val="visible"/>
                                      </p:to>
                                    </p:set>
                                    <p:animEffect transition="in" filter="wipe(left)">
                                      <p:cBhvr>
                                        <p:cTn id="33" dur="500"/>
                                        <p:tgtEl>
                                          <p:spTgt spid="70">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0">
                                            <p:txEl>
                                              <p:pRg st="1" end="1"/>
                                            </p:txEl>
                                          </p:spTgt>
                                        </p:tgtEl>
                                        <p:attrNameLst>
                                          <p:attrName>style.visibility</p:attrName>
                                        </p:attrNameLst>
                                      </p:cBhvr>
                                      <p:to>
                                        <p:strVal val="visible"/>
                                      </p:to>
                                    </p:set>
                                    <p:animEffect transition="in" filter="wipe(left)">
                                      <p:cBhvr>
                                        <p:cTn id="38" dur="500"/>
                                        <p:tgtEl>
                                          <p:spTgt spid="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8" grpId="0"/>
      <p:bldP spid="69" grpId="0"/>
      <p:bldP spid="70"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60;p40">
            <a:extLst>
              <a:ext uri="{FF2B5EF4-FFF2-40B4-BE49-F238E27FC236}">
                <a16:creationId xmlns:a16="http://schemas.microsoft.com/office/drawing/2014/main" id="{0964C765-EBA7-4C79-9953-E01AD1321079}"/>
              </a:ext>
            </a:extLst>
          </p:cNvPr>
          <p:cNvSpPr txBox="1">
            <a:spLocks/>
          </p:cNvSpPr>
          <p:nvPr/>
        </p:nvSpPr>
        <p:spPr>
          <a:xfrm>
            <a:off x="599089" y="1181349"/>
            <a:ext cx="10456593" cy="636493"/>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4000" b="1">
                <a:solidFill>
                  <a:srgbClr val="C00000"/>
                </a:solidFill>
                <a:latin typeface="UTM Avo" panose="02040603050506020204" pitchFamily="18" charset="0"/>
                <a:cs typeface="Times New Roman" panose="02020603050405020304" pitchFamily="18" charset="0"/>
              </a:rPr>
              <a:t>II. Hoạt động học tập</a:t>
            </a:r>
            <a:endParaRPr lang="en-US" sz="4000" dirty="0">
              <a:solidFill>
                <a:srgbClr val="C00000"/>
              </a:solidFill>
              <a:latin typeface="UTM Avo" panose="02040603050506020204" pitchFamily="18" charset="0"/>
              <a:cs typeface="Times New Roman" panose="02020603050405020304" pitchFamily="18" charset="0"/>
            </a:endParaRPr>
          </a:p>
        </p:txBody>
      </p:sp>
      <p:grpSp>
        <p:nvGrpSpPr>
          <p:cNvPr id="4" name="Google Shape;1662;p42">
            <a:extLst>
              <a:ext uri="{FF2B5EF4-FFF2-40B4-BE49-F238E27FC236}">
                <a16:creationId xmlns:a16="http://schemas.microsoft.com/office/drawing/2014/main" id="{A5B43D5B-0FE3-4725-BAC0-954ACB270504}"/>
              </a:ext>
            </a:extLst>
          </p:cNvPr>
          <p:cNvGrpSpPr/>
          <p:nvPr/>
        </p:nvGrpSpPr>
        <p:grpSpPr>
          <a:xfrm rot="19397011">
            <a:off x="10082931" y="390006"/>
            <a:ext cx="1403689" cy="1226416"/>
            <a:chOff x="999988" y="3311780"/>
            <a:chExt cx="861654" cy="752835"/>
          </a:xfrm>
        </p:grpSpPr>
        <p:sp>
          <p:nvSpPr>
            <p:cNvPr id="5" name="Google Shape;1663;p42">
              <a:extLst>
                <a:ext uri="{FF2B5EF4-FFF2-40B4-BE49-F238E27FC236}">
                  <a16:creationId xmlns:a16="http://schemas.microsoft.com/office/drawing/2014/main" id="{D8A1EE6D-44A3-4A0A-9B68-2BDB60FC794F}"/>
                </a:ext>
              </a:extLst>
            </p:cNvPr>
            <p:cNvSpPr/>
            <p:nvPr/>
          </p:nvSpPr>
          <p:spPr>
            <a:xfrm>
              <a:off x="1000898" y="3320339"/>
              <a:ext cx="860743" cy="743883"/>
            </a:xfrm>
            <a:custGeom>
              <a:avLst/>
              <a:gdLst/>
              <a:ahLst/>
              <a:cxnLst/>
              <a:rect l="l" t="t" r="r" b="b"/>
              <a:pathLst>
                <a:path w="45350" h="39193" extrusionOk="0">
                  <a:moveTo>
                    <a:pt x="24257" y="6929"/>
                  </a:moveTo>
                  <a:cubicBezTo>
                    <a:pt x="26536" y="6929"/>
                    <a:pt x="28838" y="7608"/>
                    <a:pt x="30844" y="9020"/>
                  </a:cubicBezTo>
                  <a:cubicBezTo>
                    <a:pt x="36019" y="12663"/>
                    <a:pt x="37260" y="19813"/>
                    <a:pt x="33617" y="24987"/>
                  </a:cubicBezTo>
                  <a:lnTo>
                    <a:pt x="25488" y="19263"/>
                  </a:lnTo>
                  <a:cubicBezTo>
                    <a:pt x="25738" y="18607"/>
                    <a:pt x="25527" y="17843"/>
                    <a:pt x="24930" y="17421"/>
                  </a:cubicBezTo>
                  <a:cubicBezTo>
                    <a:pt x="24656" y="17229"/>
                    <a:pt x="24343" y="17137"/>
                    <a:pt x="24032" y="17137"/>
                  </a:cubicBezTo>
                  <a:cubicBezTo>
                    <a:pt x="23662" y="17137"/>
                    <a:pt x="23296" y="17268"/>
                    <a:pt x="23005" y="17516"/>
                  </a:cubicBezTo>
                  <a:lnTo>
                    <a:pt x="14876" y="11792"/>
                  </a:lnTo>
                  <a:cubicBezTo>
                    <a:pt x="17108" y="8623"/>
                    <a:pt x="20654" y="6929"/>
                    <a:pt x="24257" y="6929"/>
                  </a:cubicBezTo>
                  <a:close/>
                  <a:moveTo>
                    <a:pt x="23804" y="1"/>
                  </a:moveTo>
                  <a:cubicBezTo>
                    <a:pt x="17950" y="1"/>
                    <a:pt x="12186" y="2693"/>
                    <a:pt x="8464" y="7738"/>
                  </a:cubicBezTo>
                  <a:lnTo>
                    <a:pt x="4993" y="5293"/>
                  </a:lnTo>
                  <a:lnTo>
                    <a:pt x="1" y="12385"/>
                  </a:lnTo>
                  <a:lnTo>
                    <a:pt x="38071" y="39192"/>
                  </a:lnTo>
                  <a:lnTo>
                    <a:pt x="43064" y="32102"/>
                  </a:lnTo>
                  <a:lnTo>
                    <a:pt x="39592" y="29659"/>
                  </a:lnTo>
                  <a:cubicBezTo>
                    <a:pt x="45349" y="21090"/>
                    <a:pt x="43232" y="9448"/>
                    <a:pt x="34749" y="3474"/>
                  </a:cubicBezTo>
                  <a:cubicBezTo>
                    <a:pt x="31416" y="1128"/>
                    <a:pt x="27591" y="1"/>
                    <a:pt x="238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 name="Google Shape;1664;p42">
              <a:extLst>
                <a:ext uri="{FF2B5EF4-FFF2-40B4-BE49-F238E27FC236}">
                  <a16:creationId xmlns:a16="http://schemas.microsoft.com/office/drawing/2014/main" id="{F9F31214-2CE9-443D-A9B7-0F19053C57F7}"/>
                </a:ext>
              </a:extLst>
            </p:cNvPr>
            <p:cNvSpPr/>
            <p:nvPr/>
          </p:nvSpPr>
          <p:spPr>
            <a:xfrm>
              <a:off x="1014544" y="3311780"/>
              <a:ext cx="829919" cy="749843"/>
            </a:xfrm>
            <a:custGeom>
              <a:avLst/>
              <a:gdLst/>
              <a:ahLst/>
              <a:cxnLst/>
              <a:rect l="l" t="t" r="r" b="b"/>
              <a:pathLst>
                <a:path w="43726" h="39507" extrusionOk="0">
                  <a:moveTo>
                    <a:pt x="24423" y="7249"/>
                  </a:moveTo>
                  <a:cubicBezTo>
                    <a:pt x="26671" y="7249"/>
                    <a:pt x="28941" y="7916"/>
                    <a:pt x="30915" y="9306"/>
                  </a:cubicBezTo>
                  <a:cubicBezTo>
                    <a:pt x="35967" y="12864"/>
                    <a:pt x="37216" y="19844"/>
                    <a:pt x="33737" y="24929"/>
                  </a:cubicBezTo>
                  <a:lnTo>
                    <a:pt x="25831" y="19363"/>
                  </a:lnTo>
                  <a:cubicBezTo>
                    <a:pt x="26045" y="18652"/>
                    <a:pt x="25787" y="17881"/>
                    <a:pt x="25178" y="17455"/>
                  </a:cubicBezTo>
                  <a:cubicBezTo>
                    <a:pt x="24880" y="17245"/>
                    <a:pt x="24535" y="17141"/>
                    <a:pt x="24189" y="17141"/>
                  </a:cubicBezTo>
                  <a:cubicBezTo>
                    <a:pt x="23827" y="17141"/>
                    <a:pt x="23465" y="17255"/>
                    <a:pt x="23161" y="17481"/>
                  </a:cubicBezTo>
                  <a:lnTo>
                    <a:pt x="15255" y="11914"/>
                  </a:lnTo>
                  <a:cubicBezTo>
                    <a:pt x="17458" y="8873"/>
                    <a:pt x="20914" y="7249"/>
                    <a:pt x="24423" y="7249"/>
                  </a:cubicBezTo>
                  <a:close/>
                  <a:moveTo>
                    <a:pt x="24423" y="6937"/>
                  </a:moveTo>
                  <a:cubicBezTo>
                    <a:pt x="20769" y="6937"/>
                    <a:pt x="17170" y="8652"/>
                    <a:pt x="14910" y="11860"/>
                  </a:cubicBezTo>
                  <a:cubicBezTo>
                    <a:pt x="14886" y="11894"/>
                    <a:pt x="14878" y="11935"/>
                    <a:pt x="14885" y="11977"/>
                  </a:cubicBezTo>
                  <a:cubicBezTo>
                    <a:pt x="14892" y="12018"/>
                    <a:pt x="14915" y="12054"/>
                    <a:pt x="14949" y="12077"/>
                  </a:cubicBezTo>
                  <a:lnTo>
                    <a:pt x="23078" y="17801"/>
                  </a:lnTo>
                  <a:cubicBezTo>
                    <a:pt x="23104" y="17820"/>
                    <a:pt x="23135" y="17829"/>
                    <a:pt x="23166" y="17829"/>
                  </a:cubicBezTo>
                  <a:cubicBezTo>
                    <a:pt x="23202" y="17829"/>
                    <a:pt x="23238" y="17817"/>
                    <a:pt x="23266" y="17792"/>
                  </a:cubicBezTo>
                  <a:cubicBezTo>
                    <a:pt x="23531" y="17565"/>
                    <a:pt x="23860" y="17450"/>
                    <a:pt x="24189" y="17450"/>
                  </a:cubicBezTo>
                  <a:cubicBezTo>
                    <a:pt x="24472" y="17450"/>
                    <a:pt x="24756" y="17535"/>
                    <a:pt x="24999" y="17706"/>
                  </a:cubicBezTo>
                  <a:cubicBezTo>
                    <a:pt x="25527" y="18075"/>
                    <a:pt x="25734" y="18760"/>
                    <a:pt x="25504" y="19365"/>
                  </a:cubicBezTo>
                  <a:cubicBezTo>
                    <a:pt x="25478" y="19431"/>
                    <a:pt x="25499" y="19507"/>
                    <a:pt x="25558" y="19548"/>
                  </a:cubicBezTo>
                  <a:lnTo>
                    <a:pt x="33687" y="25272"/>
                  </a:lnTo>
                  <a:cubicBezTo>
                    <a:pt x="33714" y="25292"/>
                    <a:pt x="33744" y="25301"/>
                    <a:pt x="33777" y="25301"/>
                  </a:cubicBezTo>
                  <a:cubicBezTo>
                    <a:pt x="33785" y="25301"/>
                    <a:pt x="33794" y="25301"/>
                    <a:pt x="33802" y="25299"/>
                  </a:cubicBezTo>
                  <a:cubicBezTo>
                    <a:pt x="33844" y="25292"/>
                    <a:pt x="33880" y="25268"/>
                    <a:pt x="33902" y="25235"/>
                  </a:cubicBezTo>
                  <a:cubicBezTo>
                    <a:pt x="37589" y="19997"/>
                    <a:pt x="36330" y="12740"/>
                    <a:pt x="31093" y="9051"/>
                  </a:cubicBezTo>
                  <a:cubicBezTo>
                    <a:pt x="29065" y="7623"/>
                    <a:pt x="26733" y="6937"/>
                    <a:pt x="24423" y="6937"/>
                  </a:cubicBezTo>
                  <a:close/>
                  <a:moveTo>
                    <a:pt x="23980" y="313"/>
                  </a:moveTo>
                  <a:cubicBezTo>
                    <a:pt x="27841" y="313"/>
                    <a:pt x="31605" y="1496"/>
                    <a:pt x="34821" y="3761"/>
                  </a:cubicBezTo>
                  <a:cubicBezTo>
                    <a:pt x="38886" y="6625"/>
                    <a:pt x="41618" y="10892"/>
                    <a:pt x="42518" y="15780"/>
                  </a:cubicBezTo>
                  <a:cubicBezTo>
                    <a:pt x="43417" y="20663"/>
                    <a:pt x="42388" y="25616"/>
                    <a:pt x="39623" y="29731"/>
                  </a:cubicBezTo>
                  <a:cubicBezTo>
                    <a:pt x="39578" y="29802"/>
                    <a:pt x="39593" y="29896"/>
                    <a:pt x="39663" y="29944"/>
                  </a:cubicBezTo>
                  <a:lnTo>
                    <a:pt x="43007" y="32298"/>
                  </a:lnTo>
                  <a:lnTo>
                    <a:pt x="38193" y="39135"/>
                  </a:lnTo>
                  <a:lnTo>
                    <a:pt x="378" y="12506"/>
                  </a:lnTo>
                  <a:lnTo>
                    <a:pt x="5193" y="5669"/>
                  </a:lnTo>
                  <a:lnTo>
                    <a:pt x="8536" y="8022"/>
                  </a:lnTo>
                  <a:cubicBezTo>
                    <a:pt x="8563" y="8041"/>
                    <a:pt x="8595" y="8051"/>
                    <a:pt x="8626" y="8051"/>
                  </a:cubicBezTo>
                  <a:cubicBezTo>
                    <a:pt x="8674" y="8051"/>
                    <a:pt x="8721" y="8029"/>
                    <a:pt x="8751" y="7989"/>
                  </a:cubicBezTo>
                  <a:cubicBezTo>
                    <a:pt x="11694" y="3998"/>
                    <a:pt x="16012" y="1362"/>
                    <a:pt x="20910" y="562"/>
                  </a:cubicBezTo>
                  <a:cubicBezTo>
                    <a:pt x="21935" y="395"/>
                    <a:pt x="22961" y="313"/>
                    <a:pt x="23980" y="313"/>
                  </a:cubicBezTo>
                  <a:close/>
                  <a:moveTo>
                    <a:pt x="23979" y="1"/>
                  </a:moveTo>
                  <a:cubicBezTo>
                    <a:pt x="22943" y="1"/>
                    <a:pt x="21899" y="85"/>
                    <a:pt x="20857" y="255"/>
                  </a:cubicBezTo>
                  <a:cubicBezTo>
                    <a:pt x="15931" y="1058"/>
                    <a:pt x="11578" y="3693"/>
                    <a:pt x="8589" y="7680"/>
                  </a:cubicBezTo>
                  <a:lnTo>
                    <a:pt x="5243" y="5323"/>
                  </a:lnTo>
                  <a:cubicBezTo>
                    <a:pt x="5217" y="5305"/>
                    <a:pt x="5186" y="5296"/>
                    <a:pt x="5154" y="5296"/>
                  </a:cubicBezTo>
                  <a:cubicBezTo>
                    <a:pt x="5145" y="5296"/>
                    <a:pt x="5135" y="5297"/>
                    <a:pt x="5126" y="5299"/>
                  </a:cubicBezTo>
                  <a:cubicBezTo>
                    <a:pt x="5086" y="5306"/>
                    <a:pt x="5050" y="5329"/>
                    <a:pt x="5026" y="5363"/>
                  </a:cubicBezTo>
                  <a:lnTo>
                    <a:pt x="32" y="12454"/>
                  </a:lnTo>
                  <a:cubicBezTo>
                    <a:pt x="9" y="12487"/>
                    <a:pt x="1" y="12528"/>
                    <a:pt x="8" y="12570"/>
                  </a:cubicBezTo>
                  <a:cubicBezTo>
                    <a:pt x="15" y="12611"/>
                    <a:pt x="38" y="12647"/>
                    <a:pt x="72" y="12670"/>
                  </a:cubicBezTo>
                  <a:lnTo>
                    <a:pt x="38142" y="39478"/>
                  </a:lnTo>
                  <a:cubicBezTo>
                    <a:pt x="38167" y="39498"/>
                    <a:pt x="38199" y="39506"/>
                    <a:pt x="38230" y="39506"/>
                  </a:cubicBezTo>
                  <a:lnTo>
                    <a:pt x="38259" y="39506"/>
                  </a:lnTo>
                  <a:cubicBezTo>
                    <a:pt x="38300" y="39499"/>
                    <a:pt x="38336" y="39476"/>
                    <a:pt x="38359" y="39442"/>
                  </a:cubicBezTo>
                  <a:lnTo>
                    <a:pt x="43351" y="32352"/>
                  </a:lnTo>
                  <a:cubicBezTo>
                    <a:pt x="43374" y="32318"/>
                    <a:pt x="43383" y="32276"/>
                    <a:pt x="43376" y="32235"/>
                  </a:cubicBezTo>
                  <a:cubicBezTo>
                    <a:pt x="43368" y="32195"/>
                    <a:pt x="43346" y="32159"/>
                    <a:pt x="43311" y="32135"/>
                  </a:cubicBezTo>
                  <a:lnTo>
                    <a:pt x="39965" y="29777"/>
                  </a:lnTo>
                  <a:cubicBezTo>
                    <a:pt x="42711" y="25619"/>
                    <a:pt x="43726" y="20636"/>
                    <a:pt x="42823" y="15723"/>
                  </a:cubicBezTo>
                  <a:cubicBezTo>
                    <a:pt x="41908" y="10755"/>
                    <a:pt x="39129" y="6414"/>
                    <a:pt x="34998" y="3505"/>
                  </a:cubicBezTo>
                  <a:cubicBezTo>
                    <a:pt x="31729" y="1204"/>
                    <a:pt x="27904" y="1"/>
                    <a:pt x="239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7" name="Google Shape;1665;p42">
              <a:extLst>
                <a:ext uri="{FF2B5EF4-FFF2-40B4-BE49-F238E27FC236}">
                  <a16:creationId xmlns:a16="http://schemas.microsoft.com/office/drawing/2014/main" id="{755BFA49-F693-42F1-81E7-5BDF76DC8674}"/>
                </a:ext>
              </a:extLst>
            </p:cNvPr>
            <p:cNvSpPr/>
            <p:nvPr/>
          </p:nvSpPr>
          <p:spPr>
            <a:xfrm>
              <a:off x="999988" y="3533870"/>
              <a:ext cx="738151" cy="530415"/>
            </a:xfrm>
            <a:custGeom>
              <a:avLst/>
              <a:gdLst/>
              <a:ahLst/>
              <a:cxnLst/>
              <a:rect l="l" t="t" r="r" b="b"/>
              <a:pathLst>
                <a:path w="38891" h="27946" extrusionOk="0">
                  <a:moveTo>
                    <a:pt x="778" y="1"/>
                  </a:moveTo>
                  <a:lnTo>
                    <a:pt x="0" y="1105"/>
                  </a:lnTo>
                  <a:lnTo>
                    <a:pt x="38113" y="27946"/>
                  </a:lnTo>
                  <a:lnTo>
                    <a:pt x="38890" y="26842"/>
                  </a:lnTo>
                  <a:lnTo>
                    <a:pt x="7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8" name="Google Shape;1666;p42">
              <a:extLst>
                <a:ext uri="{FF2B5EF4-FFF2-40B4-BE49-F238E27FC236}">
                  <a16:creationId xmlns:a16="http://schemas.microsoft.com/office/drawing/2014/main" id="{17A1DBF9-8BD1-4AC6-B0A4-940CA26B5F47}"/>
                </a:ext>
              </a:extLst>
            </p:cNvPr>
            <p:cNvSpPr/>
            <p:nvPr/>
          </p:nvSpPr>
          <p:spPr>
            <a:xfrm>
              <a:off x="1003328" y="3522027"/>
              <a:ext cx="31013" cy="40389"/>
            </a:xfrm>
            <a:custGeom>
              <a:avLst/>
              <a:gdLst/>
              <a:ahLst/>
              <a:cxnLst/>
              <a:rect l="l" t="t" r="r" b="b"/>
              <a:pathLst>
                <a:path w="1634" h="2128" extrusionOk="0">
                  <a:moveTo>
                    <a:pt x="1456" y="1"/>
                  </a:moveTo>
                  <a:cubicBezTo>
                    <a:pt x="1408" y="1"/>
                    <a:pt x="1359" y="23"/>
                    <a:pt x="1329" y="66"/>
                  </a:cubicBezTo>
                  <a:lnTo>
                    <a:pt x="50" y="1882"/>
                  </a:lnTo>
                  <a:cubicBezTo>
                    <a:pt x="0" y="1952"/>
                    <a:pt x="19" y="2049"/>
                    <a:pt x="87" y="2099"/>
                  </a:cubicBezTo>
                  <a:cubicBezTo>
                    <a:pt x="114" y="2119"/>
                    <a:pt x="147" y="2128"/>
                    <a:pt x="177" y="2128"/>
                  </a:cubicBezTo>
                  <a:cubicBezTo>
                    <a:pt x="226" y="2128"/>
                    <a:pt x="273" y="2105"/>
                    <a:pt x="304" y="2061"/>
                  </a:cubicBezTo>
                  <a:lnTo>
                    <a:pt x="1583" y="245"/>
                  </a:lnTo>
                  <a:cubicBezTo>
                    <a:pt x="1633"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9" name="Google Shape;1667;p42">
              <a:extLst>
                <a:ext uri="{FF2B5EF4-FFF2-40B4-BE49-F238E27FC236}">
                  <a16:creationId xmlns:a16="http://schemas.microsoft.com/office/drawing/2014/main" id="{E6A90441-E160-4B09-80BA-40CB8376D6D5}"/>
                </a:ext>
              </a:extLst>
            </p:cNvPr>
            <p:cNvSpPr/>
            <p:nvPr/>
          </p:nvSpPr>
          <p:spPr>
            <a:xfrm>
              <a:off x="1041399" y="3548825"/>
              <a:ext cx="30975" cy="40351"/>
            </a:xfrm>
            <a:custGeom>
              <a:avLst/>
              <a:gdLst/>
              <a:ahLst/>
              <a:cxnLst/>
              <a:rect l="l" t="t" r="r" b="b"/>
              <a:pathLst>
                <a:path w="1632" h="2126" extrusionOk="0">
                  <a:moveTo>
                    <a:pt x="1456" y="0"/>
                  </a:moveTo>
                  <a:cubicBezTo>
                    <a:pt x="1408" y="0"/>
                    <a:pt x="1360" y="23"/>
                    <a:pt x="1329" y="66"/>
                  </a:cubicBezTo>
                  <a:lnTo>
                    <a:pt x="50" y="1882"/>
                  </a:lnTo>
                  <a:cubicBezTo>
                    <a:pt x="0" y="1952"/>
                    <a:pt x="17" y="2047"/>
                    <a:pt x="87" y="2097"/>
                  </a:cubicBezTo>
                  <a:cubicBezTo>
                    <a:pt x="114" y="2117"/>
                    <a:pt x="146" y="2126"/>
                    <a:pt x="177" y="2126"/>
                  </a:cubicBezTo>
                  <a:cubicBezTo>
                    <a:pt x="224" y="2126"/>
                    <a:pt x="273" y="2105"/>
                    <a:pt x="303" y="2060"/>
                  </a:cubicBezTo>
                  <a:lnTo>
                    <a:pt x="1582" y="244"/>
                  </a:lnTo>
                  <a:cubicBezTo>
                    <a:pt x="1632" y="174"/>
                    <a:pt x="1615" y="77"/>
                    <a:pt x="1545" y="27"/>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0" name="Google Shape;1668;p42">
              <a:extLst>
                <a:ext uri="{FF2B5EF4-FFF2-40B4-BE49-F238E27FC236}">
                  <a16:creationId xmlns:a16="http://schemas.microsoft.com/office/drawing/2014/main" id="{D0C721DA-39CA-47ED-8AED-5356C1CFAD1A}"/>
                </a:ext>
              </a:extLst>
            </p:cNvPr>
            <p:cNvSpPr/>
            <p:nvPr/>
          </p:nvSpPr>
          <p:spPr>
            <a:xfrm>
              <a:off x="1016006" y="3544214"/>
              <a:ext cx="21656" cy="27103"/>
            </a:xfrm>
            <a:custGeom>
              <a:avLst/>
              <a:gdLst/>
              <a:ahLst/>
              <a:cxnLst/>
              <a:rect l="l" t="t" r="r" b="b"/>
              <a:pathLst>
                <a:path w="1141" h="1428" extrusionOk="0">
                  <a:moveTo>
                    <a:pt x="966" y="0"/>
                  </a:moveTo>
                  <a:cubicBezTo>
                    <a:pt x="917" y="0"/>
                    <a:pt x="869" y="23"/>
                    <a:pt x="838" y="66"/>
                  </a:cubicBezTo>
                  <a:lnTo>
                    <a:pt x="51" y="1183"/>
                  </a:lnTo>
                  <a:cubicBezTo>
                    <a:pt x="1" y="1253"/>
                    <a:pt x="18" y="1350"/>
                    <a:pt x="88" y="1399"/>
                  </a:cubicBezTo>
                  <a:cubicBezTo>
                    <a:pt x="115" y="1419"/>
                    <a:pt x="147" y="1427"/>
                    <a:pt x="177" y="1427"/>
                  </a:cubicBezTo>
                  <a:cubicBezTo>
                    <a:pt x="227" y="1427"/>
                    <a:pt x="274" y="1404"/>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1" name="Google Shape;1669;p42">
              <a:extLst>
                <a:ext uri="{FF2B5EF4-FFF2-40B4-BE49-F238E27FC236}">
                  <a16:creationId xmlns:a16="http://schemas.microsoft.com/office/drawing/2014/main" id="{78282EB3-45C9-42CF-9669-D896915C5536}"/>
                </a:ext>
              </a:extLst>
            </p:cNvPr>
            <p:cNvSpPr/>
            <p:nvPr/>
          </p:nvSpPr>
          <p:spPr>
            <a:xfrm>
              <a:off x="1027583" y="3552374"/>
              <a:ext cx="21694" cy="27122"/>
            </a:xfrm>
            <a:custGeom>
              <a:avLst/>
              <a:gdLst/>
              <a:ahLst/>
              <a:cxnLst/>
              <a:rect l="l" t="t" r="r" b="b"/>
              <a:pathLst>
                <a:path w="1143" h="1429" extrusionOk="0">
                  <a:moveTo>
                    <a:pt x="966" y="1"/>
                  </a:moveTo>
                  <a:cubicBezTo>
                    <a:pt x="917" y="1"/>
                    <a:pt x="869" y="23"/>
                    <a:pt x="838" y="66"/>
                  </a:cubicBezTo>
                  <a:lnTo>
                    <a:pt x="51" y="1183"/>
                  </a:lnTo>
                  <a:cubicBezTo>
                    <a:pt x="1" y="1253"/>
                    <a:pt x="19" y="1350"/>
                    <a:pt x="88" y="1400"/>
                  </a:cubicBezTo>
                  <a:cubicBezTo>
                    <a:pt x="115" y="1420"/>
                    <a:pt x="148" y="1429"/>
                    <a:pt x="178" y="1429"/>
                  </a:cubicBezTo>
                  <a:cubicBezTo>
                    <a:pt x="227" y="1429"/>
                    <a:pt x="274" y="1406"/>
                    <a:pt x="305" y="1362"/>
                  </a:cubicBezTo>
                  <a:lnTo>
                    <a:pt x="1093" y="244"/>
                  </a:lnTo>
                  <a:cubicBezTo>
                    <a:pt x="1143" y="174"/>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2" name="Google Shape;1670;p42">
              <a:extLst>
                <a:ext uri="{FF2B5EF4-FFF2-40B4-BE49-F238E27FC236}">
                  <a16:creationId xmlns:a16="http://schemas.microsoft.com/office/drawing/2014/main" id="{C64F653F-358A-464C-9044-57EB7B412717}"/>
                </a:ext>
              </a:extLst>
            </p:cNvPr>
            <p:cNvSpPr/>
            <p:nvPr/>
          </p:nvSpPr>
          <p:spPr>
            <a:xfrm>
              <a:off x="1078863" y="3575263"/>
              <a:ext cx="31013" cy="40370"/>
            </a:xfrm>
            <a:custGeom>
              <a:avLst/>
              <a:gdLst/>
              <a:ahLst/>
              <a:cxnLst/>
              <a:rect l="l" t="t" r="r" b="b"/>
              <a:pathLst>
                <a:path w="1634" h="2127" extrusionOk="0">
                  <a:moveTo>
                    <a:pt x="1458" y="0"/>
                  </a:moveTo>
                  <a:cubicBezTo>
                    <a:pt x="1409" y="0"/>
                    <a:pt x="1360" y="23"/>
                    <a:pt x="1330" y="66"/>
                  </a:cubicBezTo>
                  <a:lnTo>
                    <a:pt x="51" y="1882"/>
                  </a:lnTo>
                  <a:cubicBezTo>
                    <a:pt x="1" y="1952"/>
                    <a:pt x="19" y="2047"/>
                    <a:pt x="89" y="2097"/>
                  </a:cubicBezTo>
                  <a:cubicBezTo>
                    <a:pt x="115" y="2117"/>
                    <a:pt x="148" y="2126"/>
                    <a:pt x="178" y="2126"/>
                  </a:cubicBezTo>
                  <a:cubicBezTo>
                    <a:pt x="227" y="2126"/>
                    <a:pt x="275" y="2103"/>
                    <a:pt x="305" y="2060"/>
                  </a:cubicBezTo>
                  <a:lnTo>
                    <a:pt x="1584" y="244"/>
                  </a:lnTo>
                  <a:cubicBezTo>
                    <a:pt x="1634" y="174"/>
                    <a:pt x="1615" y="77"/>
                    <a:pt x="1547" y="27"/>
                  </a:cubicBezTo>
                  <a:cubicBezTo>
                    <a:pt x="1520" y="9"/>
                    <a:pt x="1489" y="0"/>
                    <a:pt x="1458"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3" name="Google Shape;1671;p42">
              <a:extLst>
                <a:ext uri="{FF2B5EF4-FFF2-40B4-BE49-F238E27FC236}">
                  <a16:creationId xmlns:a16="http://schemas.microsoft.com/office/drawing/2014/main" id="{CC6F0216-2DB7-4E9C-8044-23FE4CE3E69C}"/>
                </a:ext>
              </a:extLst>
            </p:cNvPr>
            <p:cNvSpPr/>
            <p:nvPr/>
          </p:nvSpPr>
          <p:spPr>
            <a:xfrm>
              <a:off x="1053508" y="3570632"/>
              <a:ext cx="21694" cy="27122"/>
            </a:xfrm>
            <a:custGeom>
              <a:avLst/>
              <a:gdLst/>
              <a:ahLst/>
              <a:cxnLst/>
              <a:rect l="l" t="t" r="r" b="b"/>
              <a:pathLst>
                <a:path w="1143" h="1429" extrusionOk="0">
                  <a:moveTo>
                    <a:pt x="966" y="1"/>
                  </a:moveTo>
                  <a:cubicBezTo>
                    <a:pt x="918" y="1"/>
                    <a:pt x="870" y="23"/>
                    <a:pt x="840" y="67"/>
                  </a:cubicBezTo>
                  <a:lnTo>
                    <a:pt x="51" y="1184"/>
                  </a:lnTo>
                  <a:cubicBezTo>
                    <a:pt x="1" y="1254"/>
                    <a:pt x="19" y="1351"/>
                    <a:pt x="89" y="1400"/>
                  </a:cubicBezTo>
                  <a:cubicBezTo>
                    <a:pt x="115" y="1420"/>
                    <a:pt x="148" y="1428"/>
                    <a:pt x="178" y="1428"/>
                  </a:cubicBezTo>
                  <a:cubicBezTo>
                    <a:pt x="227" y="1428"/>
                    <a:pt x="275" y="1406"/>
                    <a:pt x="305" y="1363"/>
                  </a:cubicBezTo>
                  <a:lnTo>
                    <a:pt x="1092" y="245"/>
                  </a:lnTo>
                  <a:cubicBezTo>
                    <a:pt x="1142"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4" name="Google Shape;1672;p42">
              <a:extLst>
                <a:ext uri="{FF2B5EF4-FFF2-40B4-BE49-F238E27FC236}">
                  <a16:creationId xmlns:a16="http://schemas.microsoft.com/office/drawing/2014/main" id="{7A37A4EF-7A8E-4C05-B958-1431ED983FBC}"/>
                </a:ext>
              </a:extLst>
            </p:cNvPr>
            <p:cNvSpPr/>
            <p:nvPr/>
          </p:nvSpPr>
          <p:spPr>
            <a:xfrm>
              <a:off x="1065085" y="3578774"/>
              <a:ext cx="21675" cy="27122"/>
            </a:xfrm>
            <a:custGeom>
              <a:avLst/>
              <a:gdLst/>
              <a:ahLst/>
              <a:cxnLst/>
              <a:rect l="l" t="t" r="r" b="b"/>
              <a:pathLst>
                <a:path w="1142" h="1429" extrusionOk="0">
                  <a:moveTo>
                    <a:pt x="966" y="1"/>
                  </a:moveTo>
                  <a:cubicBezTo>
                    <a:pt x="917" y="1"/>
                    <a:pt x="869" y="23"/>
                    <a:pt x="838" y="66"/>
                  </a:cubicBezTo>
                  <a:lnTo>
                    <a:pt x="51" y="1184"/>
                  </a:lnTo>
                  <a:cubicBezTo>
                    <a:pt x="1" y="1254"/>
                    <a:pt x="18" y="1351"/>
                    <a:pt x="88" y="1400"/>
                  </a:cubicBezTo>
                  <a:cubicBezTo>
                    <a:pt x="115" y="1420"/>
                    <a:pt x="147" y="1428"/>
                    <a:pt x="177" y="1428"/>
                  </a:cubicBezTo>
                  <a:cubicBezTo>
                    <a:pt x="225" y="1428"/>
                    <a:pt x="274" y="1405"/>
                    <a:pt x="304" y="1362"/>
                  </a:cubicBezTo>
                  <a:lnTo>
                    <a:pt x="1091" y="245"/>
                  </a:lnTo>
                  <a:cubicBezTo>
                    <a:pt x="1141" y="175"/>
                    <a:pt x="1124" y="78"/>
                    <a:pt x="1054" y="28"/>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5" name="Google Shape;1673;p42">
              <a:extLst>
                <a:ext uri="{FF2B5EF4-FFF2-40B4-BE49-F238E27FC236}">
                  <a16:creationId xmlns:a16="http://schemas.microsoft.com/office/drawing/2014/main" id="{407D155B-9C2A-43CB-AC4C-FA45DA23FC19}"/>
                </a:ext>
              </a:extLst>
            </p:cNvPr>
            <p:cNvSpPr/>
            <p:nvPr/>
          </p:nvSpPr>
          <p:spPr>
            <a:xfrm>
              <a:off x="1116404" y="3601662"/>
              <a:ext cx="31013" cy="40370"/>
            </a:xfrm>
            <a:custGeom>
              <a:avLst/>
              <a:gdLst/>
              <a:ahLst/>
              <a:cxnLst/>
              <a:rect l="l" t="t" r="r" b="b"/>
              <a:pathLst>
                <a:path w="1634" h="2127" extrusionOk="0">
                  <a:moveTo>
                    <a:pt x="1457" y="0"/>
                  </a:moveTo>
                  <a:cubicBezTo>
                    <a:pt x="1408" y="0"/>
                    <a:pt x="1360" y="23"/>
                    <a:pt x="1329" y="65"/>
                  </a:cubicBezTo>
                  <a:lnTo>
                    <a:pt x="50" y="1882"/>
                  </a:lnTo>
                  <a:cubicBezTo>
                    <a:pt x="0" y="1951"/>
                    <a:pt x="19" y="2048"/>
                    <a:pt x="87" y="2098"/>
                  </a:cubicBezTo>
                  <a:cubicBezTo>
                    <a:pt x="115" y="2118"/>
                    <a:pt x="147" y="2127"/>
                    <a:pt x="177" y="2127"/>
                  </a:cubicBezTo>
                  <a:cubicBezTo>
                    <a:pt x="226" y="2127"/>
                    <a:pt x="273" y="2104"/>
                    <a:pt x="305" y="2061"/>
                  </a:cubicBezTo>
                  <a:lnTo>
                    <a:pt x="1583" y="244"/>
                  </a:lnTo>
                  <a:cubicBezTo>
                    <a:pt x="1633" y="175"/>
                    <a:pt x="1615" y="78"/>
                    <a:pt x="1545" y="28"/>
                  </a:cubicBezTo>
                  <a:cubicBezTo>
                    <a:pt x="1518"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6" name="Google Shape;1674;p42">
              <a:extLst>
                <a:ext uri="{FF2B5EF4-FFF2-40B4-BE49-F238E27FC236}">
                  <a16:creationId xmlns:a16="http://schemas.microsoft.com/office/drawing/2014/main" id="{0943A48C-6896-4138-97E3-466EB3667298}"/>
                </a:ext>
              </a:extLst>
            </p:cNvPr>
            <p:cNvSpPr/>
            <p:nvPr/>
          </p:nvSpPr>
          <p:spPr>
            <a:xfrm>
              <a:off x="1091010" y="3597051"/>
              <a:ext cx="21694" cy="27122"/>
            </a:xfrm>
            <a:custGeom>
              <a:avLst/>
              <a:gdLst/>
              <a:ahLst/>
              <a:cxnLst/>
              <a:rect l="l" t="t" r="r" b="b"/>
              <a:pathLst>
                <a:path w="1143" h="1429" extrusionOk="0">
                  <a:moveTo>
                    <a:pt x="966" y="1"/>
                  </a:moveTo>
                  <a:cubicBezTo>
                    <a:pt x="918" y="1"/>
                    <a:pt x="869" y="23"/>
                    <a:pt x="838" y="66"/>
                  </a:cubicBezTo>
                  <a:lnTo>
                    <a:pt x="51" y="1184"/>
                  </a:lnTo>
                  <a:cubicBezTo>
                    <a:pt x="1" y="1254"/>
                    <a:pt x="18" y="1350"/>
                    <a:pt x="88" y="1400"/>
                  </a:cubicBezTo>
                  <a:cubicBezTo>
                    <a:pt x="115" y="1420"/>
                    <a:pt x="147" y="1428"/>
                    <a:pt x="178" y="1428"/>
                  </a:cubicBezTo>
                  <a:cubicBezTo>
                    <a:pt x="225" y="1428"/>
                    <a:pt x="274" y="1405"/>
                    <a:pt x="304" y="1362"/>
                  </a:cubicBezTo>
                  <a:lnTo>
                    <a:pt x="1093" y="245"/>
                  </a:lnTo>
                  <a:cubicBezTo>
                    <a:pt x="1143" y="175"/>
                    <a:pt x="1124" y="78"/>
                    <a:pt x="1054"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7" name="Google Shape;1675;p42">
              <a:extLst>
                <a:ext uri="{FF2B5EF4-FFF2-40B4-BE49-F238E27FC236}">
                  <a16:creationId xmlns:a16="http://schemas.microsoft.com/office/drawing/2014/main" id="{3393D33A-BD66-4F81-8A13-A39778A57D10}"/>
                </a:ext>
              </a:extLst>
            </p:cNvPr>
            <p:cNvSpPr/>
            <p:nvPr/>
          </p:nvSpPr>
          <p:spPr>
            <a:xfrm>
              <a:off x="1102606" y="3605192"/>
              <a:ext cx="21675" cy="27103"/>
            </a:xfrm>
            <a:custGeom>
              <a:avLst/>
              <a:gdLst/>
              <a:ahLst/>
              <a:cxnLst/>
              <a:rect l="l" t="t" r="r" b="b"/>
              <a:pathLst>
                <a:path w="1142" h="1428" extrusionOk="0">
                  <a:moveTo>
                    <a:pt x="966" y="1"/>
                  </a:moveTo>
                  <a:cubicBezTo>
                    <a:pt x="918" y="1"/>
                    <a:pt x="869" y="23"/>
                    <a:pt x="839" y="66"/>
                  </a:cubicBezTo>
                  <a:lnTo>
                    <a:pt x="50" y="1183"/>
                  </a:lnTo>
                  <a:cubicBezTo>
                    <a:pt x="0" y="1253"/>
                    <a:pt x="19" y="1349"/>
                    <a:pt x="89" y="1399"/>
                  </a:cubicBezTo>
                  <a:cubicBezTo>
                    <a:pt x="114" y="1419"/>
                    <a:pt x="147" y="1428"/>
                    <a:pt x="177" y="1428"/>
                  </a:cubicBezTo>
                  <a:cubicBezTo>
                    <a:pt x="226" y="1428"/>
                    <a:pt x="274" y="1405"/>
                    <a:pt x="304" y="1362"/>
                  </a:cubicBezTo>
                  <a:lnTo>
                    <a:pt x="1092" y="245"/>
                  </a:lnTo>
                  <a:cubicBezTo>
                    <a:pt x="1142" y="175"/>
                    <a:pt x="1125" y="78"/>
                    <a:pt x="1055" y="28"/>
                  </a:cubicBezTo>
                  <a:cubicBezTo>
                    <a:pt x="1028" y="9"/>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8" name="Google Shape;1676;p42">
              <a:extLst>
                <a:ext uri="{FF2B5EF4-FFF2-40B4-BE49-F238E27FC236}">
                  <a16:creationId xmlns:a16="http://schemas.microsoft.com/office/drawing/2014/main" id="{08B49956-C659-451A-AAF0-8BEEF67FACE4}"/>
                </a:ext>
              </a:extLst>
            </p:cNvPr>
            <p:cNvSpPr/>
            <p:nvPr/>
          </p:nvSpPr>
          <p:spPr>
            <a:xfrm>
              <a:off x="1153906" y="3628062"/>
              <a:ext cx="30994" cy="40389"/>
            </a:xfrm>
            <a:custGeom>
              <a:avLst/>
              <a:gdLst/>
              <a:ahLst/>
              <a:cxnLst/>
              <a:rect l="l" t="t" r="r" b="b"/>
              <a:pathLst>
                <a:path w="1633" h="2128" extrusionOk="0">
                  <a:moveTo>
                    <a:pt x="1456" y="0"/>
                  </a:moveTo>
                  <a:cubicBezTo>
                    <a:pt x="1407" y="0"/>
                    <a:pt x="1360" y="23"/>
                    <a:pt x="1329" y="66"/>
                  </a:cubicBezTo>
                  <a:lnTo>
                    <a:pt x="50" y="1882"/>
                  </a:lnTo>
                  <a:cubicBezTo>
                    <a:pt x="0" y="1952"/>
                    <a:pt x="18" y="2049"/>
                    <a:pt x="88" y="2099"/>
                  </a:cubicBezTo>
                  <a:cubicBezTo>
                    <a:pt x="115" y="2117"/>
                    <a:pt x="146" y="2127"/>
                    <a:pt x="176" y="2127"/>
                  </a:cubicBezTo>
                  <a:cubicBezTo>
                    <a:pt x="225" y="2127"/>
                    <a:pt x="273" y="2105"/>
                    <a:pt x="303" y="2060"/>
                  </a:cubicBezTo>
                  <a:lnTo>
                    <a:pt x="1582" y="244"/>
                  </a:lnTo>
                  <a:cubicBezTo>
                    <a:pt x="1632" y="174"/>
                    <a:pt x="1615" y="78"/>
                    <a:pt x="1545" y="28"/>
                  </a:cubicBezTo>
                  <a:cubicBezTo>
                    <a:pt x="1518" y="10"/>
                    <a:pt x="1486"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9" name="Google Shape;1677;p42">
              <a:extLst>
                <a:ext uri="{FF2B5EF4-FFF2-40B4-BE49-F238E27FC236}">
                  <a16:creationId xmlns:a16="http://schemas.microsoft.com/office/drawing/2014/main" id="{63ED3A2E-8E37-4454-A179-B1A0A66796EA}"/>
                </a:ext>
              </a:extLst>
            </p:cNvPr>
            <p:cNvSpPr/>
            <p:nvPr/>
          </p:nvSpPr>
          <p:spPr>
            <a:xfrm>
              <a:off x="1128493" y="3623450"/>
              <a:ext cx="21694" cy="27122"/>
            </a:xfrm>
            <a:custGeom>
              <a:avLst/>
              <a:gdLst/>
              <a:ahLst/>
              <a:cxnLst/>
              <a:rect l="l" t="t" r="r" b="b"/>
              <a:pathLst>
                <a:path w="1143" h="1429" extrusionOk="0">
                  <a:moveTo>
                    <a:pt x="967" y="1"/>
                  </a:moveTo>
                  <a:cubicBezTo>
                    <a:pt x="918" y="1"/>
                    <a:pt x="870" y="24"/>
                    <a:pt x="839" y="66"/>
                  </a:cubicBezTo>
                  <a:lnTo>
                    <a:pt x="51" y="1184"/>
                  </a:lnTo>
                  <a:cubicBezTo>
                    <a:pt x="1" y="1253"/>
                    <a:pt x="19" y="1350"/>
                    <a:pt x="89" y="1400"/>
                  </a:cubicBezTo>
                  <a:cubicBezTo>
                    <a:pt x="115" y="1420"/>
                    <a:pt x="148" y="1429"/>
                    <a:pt x="178" y="1429"/>
                  </a:cubicBezTo>
                  <a:cubicBezTo>
                    <a:pt x="228" y="1429"/>
                    <a:pt x="276" y="1406"/>
                    <a:pt x="305" y="1363"/>
                  </a:cubicBezTo>
                  <a:lnTo>
                    <a:pt x="1092" y="244"/>
                  </a:lnTo>
                  <a:cubicBezTo>
                    <a:pt x="1142" y="176"/>
                    <a:pt x="1125" y="79"/>
                    <a:pt x="1055" y="29"/>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0" name="Google Shape;1678;p42">
              <a:extLst>
                <a:ext uri="{FF2B5EF4-FFF2-40B4-BE49-F238E27FC236}">
                  <a16:creationId xmlns:a16="http://schemas.microsoft.com/office/drawing/2014/main" id="{2EB47853-1F9E-421E-80A6-F810B54B559B}"/>
                </a:ext>
              </a:extLst>
            </p:cNvPr>
            <p:cNvSpPr/>
            <p:nvPr/>
          </p:nvSpPr>
          <p:spPr>
            <a:xfrm>
              <a:off x="1140108" y="3631573"/>
              <a:ext cx="21675" cy="27141"/>
            </a:xfrm>
            <a:custGeom>
              <a:avLst/>
              <a:gdLst/>
              <a:ahLst/>
              <a:cxnLst/>
              <a:rect l="l" t="t" r="r" b="b"/>
              <a:pathLst>
                <a:path w="1142" h="1430" extrusionOk="0">
                  <a:moveTo>
                    <a:pt x="964" y="1"/>
                  </a:moveTo>
                  <a:cubicBezTo>
                    <a:pt x="915" y="1"/>
                    <a:pt x="868" y="23"/>
                    <a:pt x="837" y="66"/>
                  </a:cubicBezTo>
                  <a:lnTo>
                    <a:pt x="50" y="1185"/>
                  </a:lnTo>
                  <a:cubicBezTo>
                    <a:pt x="0" y="1254"/>
                    <a:pt x="17" y="1351"/>
                    <a:pt x="87" y="1401"/>
                  </a:cubicBezTo>
                  <a:cubicBezTo>
                    <a:pt x="114" y="1421"/>
                    <a:pt x="146" y="1429"/>
                    <a:pt x="177" y="1429"/>
                  </a:cubicBezTo>
                  <a:cubicBezTo>
                    <a:pt x="224" y="1429"/>
                    <a:pt x="273" y="1408"/>
                    <a:pt x="303" y="1364"/>
                  </a:cubicBezTo>
                  <a:lnTo>
                    <a:pt x="1092" y="245"/>
                  </a:lnTo>
                  <a:cubicBezTo>
                    <a:pt x="1142" y="176"/>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1" name="Google Shape;1679;p42">
              <a:extLst>
                <a:ext uri="{FF2B5EF4-FFF2-40B4-BE49-F238E27FC236}">
                  <a16:creationId xmlns:a16="http://schemas.microsoft.com/office/drawing/2014/main" id="{0BA79E3E-40CE-4504-80BA-3B8EA606C2F0}"/>
                </a:ext>
              </a:extLst>
            </p:cNvPr>
            <p:cNvSpPr/>
            <p:nvPr/>
          </p:nvSpPr>
          <p:spPr>
            <a:xfrm>
              <a:off x="1191389" y="3654499"/>
              <a:ext cx="31013" cy="40370"/>
            </a:xfrm>
            <a:custGeom>
              <a:avLst/>
              <a:gdLst/>
              <a:ahLst/>
              <a:cxnLst/>
              <a:rect l="l" t="t" r="r" b="b"/>
              <a:pathLst>
                <a:path w="1634" h="2127" extrusionOk="0">
                  <a:moveTo>
                    <a:pt x="1457" y="1"/>
                  </a:moveTo>
                  <a:cubicBezTo>
                    <a:pt x="1408" y="1"/>
                    <a:pt x="1360" y="24"/>
                    <a:pt x="1329" y="66"/>
                  </a:cubicBezTo>
                  <a:lnTo>
                    <a:pt x="50" y="1880"/>
                  </a:lnTo>
                  <a:cubicBezTo>
                    <a:pt x="0" y="1950"/>
                    <a:pt x="19" y="2047"/>
                    <a:pt x="87" y="2098"/>
                  </a:cubicBezTo>
                  <a:cubicBezTo>
                    <a:pt x="114" y="2116"/>
                    <a:pt x="147" y="2126"/>
                    <a:pt x="177" y="2126"/>
                  </a:cubicBezTo>
                  <a:cubicBezTo>
                    <a:pt x="226" y="2126"/>
                    <a:pt x="273" y="2102"/>
                    <a:pt x="304" y="2059"/>
                  </a:cubicBezTo>
                  <a:lnTo>
                    <a:pt x="1583" y="244"/>
                  </a:lnTo>
                  <a:cubicBezTo>
                    <a:pt x="1633" y="176"/>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2" name="Google Shape;1680;p42">
              <a:extLst>
                <a:ext uri="{FF2B5EF4-FFF2-40B4-BE49-F238E27FC236}">
                  <a16:creationId xmlns:a16="http://schemas.microsoft.com/office/drawing/2014/main" id="{32B66788-E6E7-4290-B7A6-6D581FC21644}"/>
                </a:ext>
              </a:extLst>
            </p:cNvPr>
            <p:cNvSpPr/>
            <p:nvPr/>
          </p:nvSpPr>
          <p:spPr>
            <a:xfrm>
              <a:off x="1166033" y="3649869"/>
              <a:ext cx="21675" cy="27122"/>
            </a:xfrm>
            <a:custGeom>
              <a:avLst/>
              <a:gdLst/>
              <a:ahLst/>
              <a:cxnLst/>
              <a:rect l="l" t="t" r="r" b="b"/>
              <a:pathLst>
                <a:path w="1142" h="1429" extrusionOk="0">
                  <a:moveTo>
                    <a:pt x="965" y="0"/>
                  </a:moveTo>
                  <a:cubicBezTo>
                    <a:pt x="916" y="0"/>
                    <a:pt x="868" y="23"/>
                    <a:pt x="837" y="65"/>
                  </a:cubicBezTo>
                  <a:lnTo>
                    <a:pt x="50" y="1183"/>
                  </a:lnTo>
                  <a:cubicBezTo>
                    <a:pt x="0" y="1253"/>
                    <a:pt x="19" y="1350"/>
                    <a:pt x="87" y="1400"/>
                  </a:cubicBezTo>
                  <a:cubicBezTo>
                    <a:pt x="114" y="1420"/>
                    <a:pt x="147" y="1428"/>
                    <a:pt x="177" y="1428"/>
                  </a:cubicBezTo>
                  <a:cubicBezTo>
                    <a:pt x="226" y="1428"/>
                    <a:pt x="273" y="1406"/>
                    <a:pt x="304" y="1361"/>
                  </a:cubicBezTo>
                  <a:lnTo>
                    <a:pt x="1092" y="244"/>
                  </a:lnTo>
                  <a:cubicBezTo>
                    <a:pt x="1142" y="174"/>
                    <a:pt x="1123" y="78"/>
                    <a:pt x="1055"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3" name="Google Shape;1681;p42">
              <a:extLst>
                <a:ext uri="{FF2B5EF4-FFF2-40B4-BE49-F238E27FC236}">
                  <a16:creationId xmlns:a16="http://schemas.microsoft.com/office/drawing/2014/main" id="{A8C220F5-1FF2-4423-BB19-5809B85BE0B5}"/>
                </a:ext>
              </a:extLst>
            </p:cNvPr>
            <p:cNvSpPr/>
            <p:nvPr/>
          </p:nvSpPr>
          <p:spPr>
            <a:xfrm>
              <a:off x="1177629" y="3658029"/>
              <a:ext cx="21656" cy="27122"/>
            </a:xfrm>
            <a:custGeom>
              <a:avLst/>
              <a:gdLst/>
              <a:ahLst/>
              <a:cxnLst/>
              <a:rect l="l" t="t" r="r" b="b"/>
              <a:pathLst>
                <a:path w="1141" h="1429" extrusionOk="0">
                  <a:moveTo>
                    <a:pt x="965" y="1"/>
                  </a:moveTo>
                  <a:cubicBezTo>
                    <a:pt x="917" y="1"/>
                    <a:pt x="869" y="23"/>
                    <a:pt x="838" y="65"/>
                  </a:cubicBezTo>
                  <a:lnTo>
                    <a:pt x="51" y="1184"/>
                  </a:lnTo>
                  <a:cubicBezTo>
                    <a:pt x="1" y="1253"/>
                    <a:pt x="18" y="1350"/>
                    <a:pt x="88" y="1400"/>
                  </a:cubicBezTo>
                  <a:cubicBezTo>
                    <a:pt x="115" y="1420"/>
                    <a:pt x="146" y="1429"/>
                    <a:pt x="176" y="1429"/>
                  </a:cubicBezTo>
                  <a:cubicBezTo>
                    <a:pt x="225" y="1429"/>
                    <a:pt x="274" y="1406"/>
                    <a:pt x="304" y="1363"/>
                  </a:cubicBezTo>
                  <a:lnTo>
                    <a:pt x="1091" y="244"/>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4" name="Google Shape;1682;p42">
              <a:extLst>
                <a:ext uri="{FF2B5EF4-FFF2-40B4-BE49-F238E27FC236}">
                  <a16:creationId xmlns:a16="http://schemas.microsoft.com/office/drawing/2014/main" id="{03CD841E-4D29-4765-97F9-3EA7A3557C76}"/>
                </a:ext>
              </a:extLst>
            </p:cNvPr>
            <p:cNvSpPr/>
            <p:nvPr/>
          </p:nvSpPr>
          <p:spPr>
            <a:xfrm>
              <a:off x="1228910" y="3680918"/>
              <a:ext cx="30994" cy="40332"/>
            </a:xfrm>
            <a:custGeom>
              <a:avLst/>
              <a:gdLst/>
              <a:ahLst/>
              <a:cxnLst/>
              <a:rect l="l" t="t" r="r" b="b"/>
              <a:pathLst>
                <a:path w="1633" h="2125" extrusionOk="0">
                  <a:moveTo>
                    <a:pt x="1456" y="0"/>
                  </a:moveTo>
                  <a:cubicBezTo>
                    <a:pt x="1407" y="0"/>
                    <a:pt x="1360" y="23"/>
                    <a:pt x="1329" y="65"/>
                  </a:cubicBezTo>
                  <a:lnTo>
                    <a:pt x="51" y="1880"/>
                  </a:lnTo>
                  <a:cubicBezTo>
                    <a:pt x="1" y="1950"/>
                    <a:pt x="18" y="2046"/>
                    <a:pt x="88" y="2096"/>
                  </a:cubicBezTo>
                  <a:cubicBezTo>
                    <a:pt x="115" y="2116"/>
                    <a:pt x="146" y="2124"/>
                    <a:pt x="178" y="2124"/>
                  </a:cubicBezTo>
                  <a:cubicBezTo>
                    <a:pt x="225" y="2124"/>
                    <a:pt x="273" y="2101"/>
                    <a:pt x="303" y="2059"/>
                  </a:cubicBezTo>
                  <a:lnTo>
                    <a:pt x="1582" y="244"/>
                  </a:lnTo>
                  <a:cubicBezTo>
                    <a:pt x="1632" y="174"/>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5" name="Google Shape;1683;p42">
              <a:extLst>
                <a:ext uri="{FF2B5EF4-FFF2-40B4-BE49-F238E27FC236}">
                  <a16:creationId xmlns:a16="http://schemas.microsoft.com/office/drawing/2014/main" id="{984BC62B-5803-46F1-838D-523F6BE393AA}"/>
                </a:ext>
              </a:extLst>
            </p:cNvPr>
            <p:cNvSpPr/>
            <p:nvPr/>
          </p:nvSpPr>
          <p:spPr>
            <a:xfrm>
              <a:off x="1203535" y="3676268"/>
              <a:ext cx="21656" cy="27141"/>
            </a:xfrm>
            <a:custGeom>
              <a:avLst/>
              <a:gdLst/>
              <a:ahLst/>
              <a:cxnLst/>
              <a:rect l="l" t="t" r="r" b="b"/>
              <a:pathLst>
                <a:path w="1141" h="1430" extrusionOk="0">
                  <a:moveTo>
                    <a:pt x="965" y="0"/>
                  </a:moveTo>
                  <a:cubicBezTo>
                    <a:pt x="916" y="0"/>
                    <a:pt x="868" y="23"/>
                    <a:pt x="837" y="66"/>
                  </a:cubicBezTo>
                  <a:lnTo>
                    <a:pt x="49" y="1183"/>
                  </a:lnTo>
                  <a:cubicBezTo>
                    <a:pt x="0" y="1253"/>
                    <a:pt x="17" y="1351"/>
                    <a:pt x="87" y="1399"/>
                  </a:cubicBezTo>
                  <a:cubicBezTo>
                    <a:pt x="114" y="1419"/>
                    <a:pt x="146" y="1429"/>
                    <a:pt x="176" y="1429"/>
                  </a:cubicBezTo>
                  <a:cubicBezTo>
                    <a:pt x="224" y="1429"/>
                    <a:pt x="273" y="1405"/>
                    <a:pt x="303" y="1362"/>
                  </a:cubicBezTo>
                  <a:lnTo>
                    <a:pt x="1090" y="245"/>
                  </a:lnTo>
                  <a:cubicBezTo>
                    <a:pt x="1140" y="175"/>
                    <a:pt x="1123" y="77"/>
                    <a:pt x="1053" y="27"/>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6" name="Google Shape;1684;p42">
              <a:extLst>
                <a:ext uri="{FF2B5EF4-FFF2-40B4-BE49-F238E27FC236}">
                  <a16:creationId xmlns:a16="http://schemas.microsoft.com/office/drawing/2014/main" id="{708F36C0-50DD-4917-814E-62F42B08351D}"/>
                </a:ext>
              </a:extLst>
            </p:cNvPr>
            <p:cNvSpPr/>
            <p:nvPr/>
          </p:nvSpPr>
          <p:spPr>
            <a:xfrm>
              <a:off x="1215112" y="3684429"/>
              <a:ext cx="21675" cy="27141"/>
            </a:xfrm>
            <a:custGeom>
              <a:avLst/>
              <a:gdLst/>
              <a:ahLst/>
              <a:cxnLst/>
              <a:rect l="l" t="t" r="r" b="b"/>
              <a:pathLst>
                <a:path w="1142" h="1430" extrusionOk="0">
                  <a:moveTo>
                    <a:pt x="965" y="1"/>
                  </a:moveTo>
                  <a:cubicBezTo>
                    <a:pt x="916" y="1"/>
                    <a:pt x="868" y="23"/>
                    <a:pt x="838" y="66"/>
                  </a:cubicBezTo>
                  <a:lnTo>
                    <a:pt x="50" y="1183"/>
                  </a:lnTo>
                  <a:cubicBezTo>
                    <a:pt x="0" y="1253"/>
                    <a:pt x="19" y="1351"/>
                    <a:pt x="87" y="1401"/>
                  </a:cubicBezTo>
                  <a:cubicBezTo>
                    <a:pt x="115" y="1421"/>
                    <a:pt x="147" y="1429"/>
                    <a:pt x="177" y="1429"/>
                  </a:cubicBezTo>
                  <a:cubicBezTo>
                    <a:pt x="226" y="1429"/>
                    <a:pt x="273" y="1406"/>
                    <a:pt x="305" y="1362"/>
                  </a:cubicBezTo>
                  <a:lnTo>
                    <a:pt x="1092" y="245"/>
                  </a:lnTo>
                  <a:cubicBezTo>
                    <a:pt x="1142" y="175"/>
                    <a:pt x="1123"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7" name="Google Shape;1685;p42">
              <a:extLst>
                <a:ext uri="{FF2B5EF4-FFF2-40B4-BE49-F238E27FC236}">
                  <a16:creationId xmlns:a16="http://schemas.microsoft.com/office/drawing/2014/main" id="{4F02A0AA-6BEA-42E8-81E4-2DB94F4D202E}"/>
                </a:ext>
              </a:extLst>
            </p:cNvPr>
            <p:cNvSpPr/>
            <p:nvPr/>
          </p:nvSpPr>
          <p:spPr>
            <a:xfrm>
              <a:off x="1266393" y="3707279"/>
              <a:ext cx="31013" cy="40370"/>
            </a:xfrm>
            <a:custGeom>
              <a:avLst/>
              <a:gdLst/>
              <a:ahLst/>
              <a:cxnLst/>
              <a:rect l="l" t="t" r="r" b="b"/>
              <a:pathLst>
                <a:path w="1634" h="2127" extrusionOk="0">
                  <a:moveTo>
                    <a:pt x="1457" y="0"/>
                  </a:moveTo>
                  <a:cubicBezTo>
                    <a:pt x="1408" y="0"/>
                    <a:pt x="1360" y="23"/>
                    <a:pt x="1329" y="65"/>
                  </a:cubicBezTo>
                  <a:lnTo>
                    <a:pt x="50" y="1883"/>
                  </a:lnTo>
                  <a:cubicBezTo>
                    <a:pt x="0" y="1951"/>
                    <a:pt x="19" y="2048"/>
                    <a:pt x="89" y="2098"/>
                  </a:cubicBezTo>
                  <a:cubicBezTo>
                    <a:pt x="114" y="2118"/>
                    <a:pt x="147" y="2127"/>
                    <a:pt x="177" y="2127"/>
                  </a:cubicBezTo>
                  <a:cubicBezTo>
                    <a:pt x="226" y="2127"/>
                    <a:pt x="274" y="2104"/>
                    <a:pt x="304" y="2061"/>
                  </a:cubicBezTo>
                  <a:lnTo>
                    <a:pt x="1583" y="244"/>
                  </a:lnTo>
                  <a:cubicBezTo>
                    <a:pt x="1633" y="175"/>
                    <a:pt x="1615" y="78"/>
                    <a:pt x="1546" y="28"/>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8" name="Google Shape;1686;p42">
              <a:extLst>
                <a:ext uri="{FF2B5EF4-FFF2-40B4-BE49-F238E27FC236}">
                  <a16:creationId xmlns:a16="http://schemas.microsoft.com/office/drawing/2014/main" id="{9389AD9D-5E21-4675-BB8C-ABD91F3FF3EA}"/>
                </a:ext>
              </a:extLst>
            </p:cNvPr>
            <p:cNvSpPr/>
            <p:nvPr/>
          </p:nvSpPr>
          <p:spPr>
            <a:xfrm>
              <a:off x="1241037" y="3702668"/>
              <a:ext cx="21675" cy="27122"/>
            </a:xfrm>
            <a:custGeom>
              <a:avLst/>
              <a:gdLst/>
              <a:ahLst/>
              <a:cxnLst/>
              <a:rect l="l" t="t" r="r" b="b"/>
              <a:pathLst>
                <a:path w="1142" h="1429" extrusionOk="0">
                  <a:moveTo>
                    <a:pt x="966" y="0"/>
                  </a:moveTo>
                  <a:cubicBezTo>
                    <a:pt x="918" y="0"/>
                    <a:pt x="870" y="23"/>
                    <a:pt x="839" y="65"/>
                  </a:cubicBezTo>
                  <a:lnTo>
                    <a:pt x="50" y="1184"/>
                  </a:lnTo>
                  <a:cubicBezTo>
                    <a:pt x="0" y="1254"/>
                    <a:pt x="19" y="1350"/>
                    <a:pt x="89" y="1400"/>
                  </a:cubicBezTo>
                  <a:cubicBezTo>
                    <a:pt x="115" y="1420"/>
                    <a:pt x="147" y="1428"/>
                    <a:pt x="177" y="1428"/>
                  </a:cubicBezTo>
                  <a:cubicBezTo>
                    <a:pt x="226" y="1428"/>
                    <a:pt x="275" y="1406"/>
                    <a:pt x="305" y="1363"/>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9" name="Google Shape;1687;p42">
              <a:extLst>
                <a:ext uri="{FF2B5EF4-FFF2-40B4-BE49-F238E27FC236}">
                  <a16:creationId xmlns:a16="http://schemas.microsoft.com/office/drawing/2014/main" id="{D1075EEE-2D5D-4408-8228-4F74924A11FD}"/>
                </a:ext>
              </a:extLst>
            </p:cNvPr>
            <p:cNvSpPr/>
            <p:nvPr/>
          </p:nvSpPr>
          <p:spPr>
            <a:xfrm>
              <a:off x="1252614" y="3710847"/>
              <a:ext cx="21656" cy="27122"/>
            </a:xfrm>
            <a:custGeom>
              <a:avLst/>
              <a:gdLst/>
              <a:ahLst/>
              <a:cxnLst/>
              <a:rect l="l" t="t" r="r" b="b"/>
              <a:pathLst>
                <a:path w="1141" h="1429" extrusionOk="0">
                  <a:moveTo>
                    <a:pt x="965" y="0"/>
                  </a:moveTo>
                  <a:cubicBezTo>
                    <a:pt x="916" y="0"/>
                    <a:pt x="868" y="23"/>
                    <a:pt x="838" y="66"/>
                  </a:cubicBezTo>
                  <a:lnTo>
                    <a:pt x="50" y="1183"/>
                  </a:lnTo>
                  <a:cubicBezTo>
                    <a:pt x="0" y="1253"/>
                    <a:pt x="17" y="1350"/>
                    <a:pt x="87" y="1399"/>
                  </a:cubicBezTo>
                  <a:cubicBezTo>
                    <a:pt x="115" y="1419"/>
                    <a:pt x="146" y="1429"/>
                    <a:pt x="176" y="1429"/>
                  </a:cubicBezTo>
                  <a:cubicBezTo>
                    <a:pt x="226" y="1429"/>
                    <a:pt x="275" y="1405"/>
                    <a:pt x="303" y="1362"/>
                  </a:cubicBezTo>
                  <a:lnTo>
                    <a:pt x="1091" y="244"/>
                  </a:lnTo>
                  <a:cubicBezTo>
                    <a:pt x="1141" y="174"/>
                    <a:pt x="1123" y="77"/>
                    <a:pt x="1053" y="27"/>
                  </a:cubicBezTo>
                  <a:cubicBezTo>
                    <a:pt x="1026"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0" name="Google Shape;1688;p42">
              <a:extLst>
                <a:ext uri="{FF2B5EF4-FFF2-40B4-BE49-F238E27FC236}">
                  <a16:creationId xmlns:a16="http://schemas.microsoft.com/office/drawing/2014/main" id="{4527E197-E7C8-4B3B-939F-776B5D26A3FF}"/>
                </a:ext>
              </a:extLst>
            </p:cNvPr>
            <p:cNvSpPr/>
            <p:nvPr/>
          </p:nvSpPr>
          <p:spPr>
            <a:xfrm>
              <a:off x="1303914" y="3733679"/>
              <a:ext cx="31013" cy="40389"/>
            </a:xfrm>
            <a:custGeom>
              <a:avLst/>
              <a:gdLst/>
              <a:ahLst/>
              <a:cxnLst/>
              <a:rect l="l" t="t" r="r" b="b"/>
              <a:pathLst>
                <a:path w="1634" h="2128" extrusionOk="0">
                  <a:moveTo>
                    <a:pt x="1457" y="1"/>
                  </a:moveTo>
                  <a:cubicBezTo>
                    <a:pt x="1408" y="1"/>
                    <a:pt x="1360" y="23"/>
                    <a:pt x="1329" y="66"/>
                  </a:cubicBezTo>
                  <a:lnTo>
                    <a:pt x="51" y="1882"/>
                  </a:lnTo>
                  <a:cubicBezTo>
                    <a:pt x="1" y="1952"/>
                    <a:pt x="19" y="2049"/>
                    <a:pt x="88" y="2099"/>
                  </a:cubicBezTo>
                  <a:cubicBezTo>
                    <a:pt x="115" y="2119"/>
                    <a:pt x="148" y="2128"/>
                    <a:pt x="178" y="2128"/>
                  </a:cubicBezTo>
                  <a:cubicBezTo>
                    <a:pt x="225" y="2128"/>
                    <a:pt x="274" y="2106"/>
                    <a:pt x="305" y="2061"/>
                  </a:cubicBezTo>
                  <a:lnTo>
                    <a:pt x="1584" y="244"/>
                  </a:lnTo>
                  <a:cubicBezTo>
                    <a:pt x="1634" y="174"/>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1" name="Google Shape;1689;p42">
              <a:extLst>
                <a:ext uri="{FF2B5EF4-FFF2-40B4-BE49-F238E27FC236}">
                  <a16:creationId xmlns:a16="http://schemas.microsoft.com/office/drawing/2014/main" id="{8A1AEB33-B049-4561-9D74-2D0B9346C31B}"/>
                </a:ext>
              </a:extLst>
            </p:cNvPr>
            <p:cNvSpPr/>
            <p:nvPr/>
          </p:nvSpPr>
          <p:spPr>
            <a:xfrm>
              <a:off x="1278539" y="3729086"/>
              <a:ext cx="21675" cy="27122"/>
            </a:xfrm>
            <a:custGeom>
              <a:avLst/>
              <a:gdLst/>
              <a:ahLst/>
              <a:cxnLst/>
              <a:rect l="l" t="t" r="r" b="b"/>
              <a:pathLst>
                <a:path w="1142" h="1429" extrusionOk="0">
                  <a:moveTo>
                    <a:pt x="966" y="0"/>
                  </a:moveTo>
                  <a:cubicBezTo>
                    <a:pt x="917" y="0"/>
                    <a:pt x="868" y="23"/>
                    <a:pt x="838" y="65"/>
                  </a:cubicBezTo>
                  <a:lnTo>
                    <a:pt x="50" y="1184"/>
                  </a:lnTo>
                  <a:cubicBezTo>
                    <a:pt x="0" y="1254"/>
                    <a:pt x="17" y="1350"/>
                    <a:pt x="87" y="1400"/>
                  </a:cubicBezTo>
                  <a:cubicBezTo>
                    <a:pt x="115" y="1420"/>
                    <a:pt x="146" y="1428"/>
                    <a:pt x="177" y="1428"/>
                  </a:cubicBezTo>
                  <a:cubicBezTo>
                    <a:pt x="225" y="1428"/>
                    <a:pt x="273" y="1407"/>
                    <a:pt x="303" y="1362"/>
                  </a:cubicBezTo>
                  <a:lnTo>
                    <a:pt x="1092" y="244"/>
                  </a:lnTo>
                  <a:cubicBezTo>
                    <a:pt x="1142" y="175"/>
                    <a:pt x="1123" y="78"/>
                    <a:pt x="1053" y="28"/>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2" name="Google Shape;1690;p42">
              <a:extLst>
                <a:ext uri="{FF2B5EF4-FFF2-40B4-BE49-F238E27FC236}">
                  <a16:creationId xmlns:a16="http://schemas.microsoft.com/office/drawing/2014/main" id="{41D4A735-082C-42EE-8C48-C3B9DEB0883A}"/>
                </a:ext>
              </a:extLst>
            </p:cNvPr>
            <p:cNvSpPr/>
            <p:nvPr/>
          </p:nvSpPr>
          <p:spPr>
            <a:xfrm>
              <a:off x="1290117" y="3737247"/>
              <a:ext cx="21675" cy="27122"/>
            </a:xfrm>
            <a:custGeom>
              <a:avLst/>
              <a:gdLst/>
              <a:ahLst/>
              <a:cxnLst/>
              <a:rect l="l" t="t" r="r" b="b"/>
              <a:pathLst>
                <a:path w="1142" h="1429" extrusionOk="0">
                  <a:moveTo>
                    <a:pt x="966" y="0"/>
                  </a:moveTo>
                  <a:cubicBezTo>
                    <a:pt x="917" y="0"/>
                    <a:pt x="869" y="23"/>
                    <a:pt x="839" y="65"/>
                  </a:cubicBezTo>
                  <a:lnTo>
                    <a:pt x="50" y="1184"/>
                  </a:lnTo>
                  <a:cubicBezTo>
                    <a:pt x="0" y="1254"/>
                    <a:pt x="19" y="1350"/>
                    <a:pt x="89" y="1400"/>
                  </a:cubicBezTo>
                  <a:cubicBezTo>
                    <a:pt x="115" y="1420"/>
                    <a:pt x="148" y="1428"/>
                    <a:pt x="178" y="1428"/>
                  </a:cubicBezTo>
                  <a:cubicBezTo>
                    <a:pt x="226" y="1428"/>
                    <a:pt x="275" y="1405"/>
                    <a:pt x="305" y="1362"/>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3" name="Google Shape;1691;p42">
              <a:extLst>
                <a:ext uri="{FF2B5EF4-FFF2-40B4-BE49-F238E27FC236}">
                  <a16:creationId xmlns:a16="http://schemas.microsoft.com/office/drawing/2014/main" id="{7F1757FD-5720-4768-8638-63312600CD9D}"/>
                </a:ext>
              </a:extLst>
            </p:cNvPr>
            <p:cNvSpPr/>
            <p:nvPr/>
          </p:nvSpPr>
          <p:spPr>
            <a:xfrm>
              <a:off x="1341416" y="3760116"/>
              <a:ext cx="30994" cy="40389"/>
            </a:xfrm>
            <a:custGeom>
              <a:avLst/>
              <a:gdLst/>
              <a:ahLst/>
              <a:cxnLst/>
              <a:rect l="l" t="t" r="r" b="b"/>
              <a:pathLst>
                <a:path w="1633" h="2128" extrusionOk="0">
                  <a:moveTo>
                    <a:pt x="1456" y="1"/>
                  </a:moveTo>
                  <a:cubicBezTo>
                    <a:pt x="1408" y="1"/>
                    <a:pt x="1360" y="23"/>
                    <a:pt x="1330" y="66"/>
                  </a:cubicBezTo>
                  <a:lnTo>
                    <a:pt x="51" y="1882"/>
                  </a:lnTo>
                  <a:cubicBezTo>
                    <a:pt x="1" y="1952"/>
                    <a:pt x="18" y="2049"/>
                    <a:pt x="88" y="2099"/>
                  </a:cubicBezTo>
                  <a:cubicBezTo>
                    <a:pt x="115" y="2119"/>
                    <a:pt x="146" y="2128"/>
                    <a:pt x="176" y="2128"/>
                  </a:cubicBezTo>
                  <a:cubicBezTo>
                    <a:pt x="225" y="2128"/>
                    <a:pt x="274" y="2105"/>
                    <a:pt x="304" y="2061"/>
                  </a:cubicBezTo>
                  <a:lnTo>
                    <a:pt x="1582" y="245"/>
                  </a:lnTo>
                  <a:cubicBezTo>
                    <a:pt x="1632" y="175"/>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4" name="Google Shape;1692;p42">
              <a:extLst>
                <a:ext uri="{FF2B5EF4-FFF2-40B4-BE49-F238E27FC236}">
                  <a16:creationId xmlns:a16="http://schemas.microsoft.com/office/drawing/2014/main" id="{C2AFC4F5-7F93-4148-AE60-93BF2C2561CF}"/>
                </a:ext>
              </a:extLst>
            </p:cNvPr>
            <p:cNvSpPr/>
            <p:nvPr/>
          </p:nvSpPr>
          <p:spPr>
            <a:xfrm>
              <a:off x="1316061" y="3755524"/>
              <a:ext cx="21656" cy="27122"/>
            </a:xfrm>
            <a:custGeom>
              <a:avLst/>
              <a:gdLst/>
              <a:ahLst/>
              <a:cxnLst/>
              <a:rect l="l" t="t" r="r" b="b"/>
              <a:pathLst>
                <a:path w="1141" h="1429" extrusionOk="0">
                  <a:moveTo>
                    <a:pt x="965" y="0"/>
                  </a:moveTo>
                  <a:cubicBezTo>
                    <a:pt x="917" y="0"/>
                    <a:pt x="869" y="23"/>
                    <a:pt x="838" y="65"/>
                  </a:cubicBezTo>
                  <a:lnTo>
                    <a:pt x="49" y="1184"/>
                  </a:lnTo>
                  <a:cubicBezTo>
                    <a:pt x="1" y="1254"/>
                    <a:pt x="18" y="1350"/>
                    <a:pt x="88" y="1400"/>
                  </a:cubicBezTo>
                  <a:cubicBezTo>
                    <a:pt x="115" y="1420"/>
                    <a:pt x="147" y="1428"/>
                    <a:pt x="177" y="1428"/>
                  </a:cubicBezTo>
                  <a:cubicBezTo>
                    <a:pt x="225" y="1428"/>
                    <a:pt x="274" y="1405"/>
                    <a:pt x="304" y="1362"/>
                  </a:cubicBezTo>
                  <a:lnTo>
                    <a:pt x="1091" y="244"/>
                  </a:lnTo>
                  <a:cubicBezTo>
                    <a:pt x="1141" y="175"/>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5" name="Google Shape;1693;p42">
              <a:extLst>
                <a:ext uri="{FF2B5EF4-FFF2-40B4-BE49-F238E27FC236}">
                  <a16:creationId xmlns:a16="http://schemas.microsoft.com/office/drawing/2014/main" id="{E0459B6C-1DBE-487E-9EB3-03D479839E79}"/>
                </a:ext>
              </a:extLst>
            </p:cNvPr>
            <p:cNvSpPr/>
            <p:nvPr/>
          </p:nvSpPr>
          <p:spPr>
            <a:xfrm>
              <a:off x="1327619" y="3763647"/>
              <a:ext cx="21694" cy="27122"/>
            </a:xfrm>
            <a:custGeom>
              <a:avLst/>
              <a:gdLst/>
              <a:ahLst/>
              <a:cxnLst/>
              <a:rect l="l" t="t" r="r" b="b"/>
              <a:pathLst>
                <a:path w="1143" h="1429" extrusionOk="0">
                  <a:moveTo>
                    <a:pt x="966" y="1"/>
                  </a:moveTo>
                  <a:cubicBezTo>
                    <a:pt x="917" y="1"/>
                    <a:pt x="868" y="24"/>
                    <a:pt x="838" y="66"/>
                  </a:cubicBezTo>
                  <a:lnTo>
                    <a:pt x="50" y="1185"/>
                  </a:lnTo>
                  <a:cubicBezTo>
                    <a:pt x="0" y="1255"/>
                    <a:pt x="18" y="1350"/>
                    <a:pt x="88" y="1400"/>
                  </a:cubicBezTo>
                  <a:cubicBezTo>
                    <a:pt x="115" y="1420"/>
                    <a:pt x="146" y="1429"/>
                    <a:pt x="178" y="1429"/>
                  </a:cubicBezTo>
                  <a:cubicBezTo>
                    <a:pt x="225" y="1429"/>
                    <a:pt x="273" y="1406"/>
                    <a:pt x="303" y="1363"/>
                  </a:cubicBezTo>
                  <a:lnTo>
                    <a:pt x="1092" y="244"/>
                  </a:lnTo>
                  <a:cubicBezTo>
                    <a:pt x="1142" y="176"/>
                    <a:pt x="1124" y="79"/>
                    <a:pt x="1053" y="29"/>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6" name="Google Shape;1694;p42">
              <a:extLst>
                <a:ext uri="{FF2B5EF4-FFF2-40B4-BE49-F238E27FC236}">
                  <a16:creationId xmlns:a16="http://schemas.microsoft.com/office/drawing/2014/main" id="{16B93111-C097-4E7A-8CF7-08F1D1C6E4DD}"/>
                </a:ext>
              </a:extLst>
            </p:cNvPr>
            <p:cNvSpPr/>
            <p:nvPr/>
          </p:nvSpPr>
          <p:spPr>
            <a:xfrm>
              <a:off x="1378899" y="3786535"/>
              <a:ext cx="30994" cy="40370"/>
            </a:xfrm>
            <a:custGeom>
              <a:avLst/>
              <a:gdLst/>
              <a:ahLst/>
              <a:cxnLst/>
              <a:rect l="l" t="t" r="r" b="b"/>
              <a:pathLst>
                <a:path w="1633" h="2127" extrusionOk="0">
                  <a:moveTo>
                    <a:pt x="1456" y="0"/>
                  </a:moveTo>
                  <a:cubicBezTo>
                    <a:pt x="1408" y="0"/>
                    <a:pt x="1360" y="23"/>
                    <a:pt x="1329" y="66"/>
                  </a:cubicBezTo>
                  <a:lnTo>
                    <a:pt x="50" y="1882"/>
                  </a:lnTo>
                  <a:cubicBezTo>
                    <a:pt x="0" y="1952"/>
                    <a:pt x="19" y="2049"/>
                    <a:pt x="88" y="2097"/>
                  </a:cubicBezTo>
                  <a:cubicBezTo>
                    <a:pt x="115" y="2117"/>
                    <a:pt x="146" y="2126"/>
                    <a:pt x="178" y="2126"/>
                  </a:cubicBezTo>
                  <a:cubicBezTo>
                    <a:pt x="228" y="2126"/>
                    <a:pt x="273" y="2103"/>
                    <a:pt x="305" y="2060"/>
                  </a:cubicBezTo>
                  <a:lnTo>
                    <a:pt x="1584" y="244"/>
                  </a:lnTo>
                  <a:cubicBezTo>
                    <a:pt x="1632"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7" name="Google Shape;1695;p42">
              <a:extLst>
                <a:ext uri="{FF2B5EF4-FFF2-40B4-BE49-F238E27FC236}">
                  <a16:creationId xmlns:a16="http://schemas.microsoft.com/office/drawing/2014/main" id="{0B61BDBE-85CA-4107-9600-6FD5D5336FFB}"/>
                </a:ext>
              </a:extLst>
            </p:cNvPr>
            <p:cNvSpPr/>
            <p:nvPr/>
          </p:nvSpPr>
          <p:spPr>
            <a:xfrm>
              <a:off x="1353544" y="3781923"/>
              <a:ext cx="21694" cy="27122"/>
            </a:xfrm>
            <a:custGeom>
              <a:avLst/>
              <a:gdLst/>
              <a:ahLst/>
              <a:cxnLst/>
              <a:rect l="l" t="t" r="r" b="b"/>
              <a:pathLst>
                <a:path w="1143" h="1429" extrusionOk="0">
                  <a:moveTo>
                    <a:pt x="965" y="1"/>
                  </a:moveTo>
                  <a:cubicBezTo>
                    <a:pt x="916" y="1"/>
                    <a:pt x="868" y="23"/>
                    <a:pt x="838" y="66"/>
                  </a:cubicBezTo>
                  <a:lnTo>
                    <a:pt x="50" y="1185"/>
                  </a:lnTo>
                  <a:cubicBezTo>
                    <a:pt x="0" y="1253"/>
                    <a:pt x="19" y="1350"/>
                    <a:pt x="88" y="1400"/>
                  </a:cubicBezTo>
                  <a:cubicBezTo>
                    <a:pt x="115" y="1420"/>
                    <a:pt x="146" y="1429"/>
                    <a:pt x="178" y="1429"/>
                  </a:cubicBezTo>
                  <a:cubicBezTo>
                    <a:pt x="226" y="1429"/>
                    <a:pt x="273" y="1405"/>
                    <a:pt x="305" y="1363"/>
                  </a:cubicBezTo>
                  <a:lnTo>
                    <a:pt x="1092" y="244"/>
                  </a:lnTo>
                  <a:cubicBezTo>
                    <a:pt x="1142" y="174"/>
                    <a:pt x="1123" y="79"/>
                    <a:pt x="1055" y="29"/>
                  </a:cubicBezTo>
                  <a:cubicBezTo>
                    <a:pt x="1028"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8" name="Google Shape;1696;p42">
              <a:extLst>
                <a:ext uri="{FF2B5EF4-FFF2-40B4-BE49-F238E27FC236}">
                  <a16:creationId xmlns:a16="http://schemas.microsoft.com/office/drawing/2014/main" id="{390FD5D7-6412-4D5E-AEE2-BA9FE387F5D0}"/>
                </a:ext>
              </a:extLst>
            </p:cNvPr>
            <p:cNvSpPr/>
            <p:nvPr/>
          </p:nvSpPr>
          <p:spPr>
            <a:xfrm>
              <a:off x="1365140" y="3790065"/>
              <a:ext cx="21675" cy="27122"/>
            </a:xfrm>
            <a:custGeom>
              <a:avLst/>
              <a:gdLst/>
              <a:ahLst/>
              <a:cxnLst/>
              <a:rect l="l" t="t" r="r" b="b"/>
              <a:pathLst>
                <a:path w="1142" h="1429" extrusionOk="0">
                  <a:moveTo>
                    <a:pt x="965" y="0"/>
                  </a:moveTo>
                  <a:cubicBezTo>
                    <a:pt x="916" y="0"/>
                    <a:pt x="869" y="23"/>
                    <a:pt x="838" y="65"/>
                  </a:cubicBezTo>
                  <a:lnTo>
                    <a:pt x="51" y="1184"/>
                  </a:lnTo>
                  <a:cubicBezTo>
                    <a:pt x="1" y="1253"/>
                    <a:pt x="18" y="1350"/>
                    <a:pt x="88" y="1400"/>
                  </a:cubicBezTo>
                  <a:cubicBezTo>
                    <a:pt x="115" y="1420"/>
                    <a:pt x="147" y="1429"/>
                    <a:pt x="177" y="1429"/>
                  </a:cubicBezTo>
                  <a:cubicBezTo>
                    <a:pt x="225" y="1429"/>
                    <a:pt x="274" y="1404"/>
                    <a:pt x="304" y="1363"/>
                  </a:cubicBezTo>
                  <a:lnTo>
                    <a:pt x="1091" y="244"/>
                  </a:lnTo>
                  <a:cubicBezTo>
                    <a:pt x="1141"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9" name="Google Shape;1697;p42">
              <a:extLst>
                <a:ext uri="{FF2B5EF4-FFF2-40B4-BE49-F238E27FC236}">
                  <a16:creationId xmlns:a16="http://schemas.microsoft.com/office/drawing/2014/main" id="{4A552329-5E75-4D67-A64F-B1D29085FA5C}"/>
                </a:ext>
              </a:extLst>
            </p:cNvPr>
            <p:cNvSpPr/>
            <p:nvPr/>
          </p:nvSpPr>
          <p:spPr>
            <a:xfrm>
              <a:off x="1416421" y="3812935"/>
              <a:ext cx="30994" cy="40370"/>
            </a:xfrm>
            <a:custGeom>
              <a:avLst/>
              <a:gdLst/>
              <a:ahLst/>
              <a:cxnLst/>
              <a:rect l="l" t="t" r="r" b="b"/>
              <a:pathLst>
                <a:path w="1633" h="2127" extrusionOk="0">
                  <a:moveTo>
                    <a:pt x="1457" y="1"/>
                  </a:moveTo>
                  <a:cubicBezTo>
                    <a:pt x="1408" y="1"/>
                    <a:pt x="1360" y="23"/>
                    <a:pt x="1330" y="66"/>
                  </a:cubicBezTo>
                  <a:lnTo>
                    <a:pt x="51" y="1882"/>
                  </a:lnTo>
                  <a:cubicBezTo>
                    <a:pt x="1" y="1952"/>
                    <a:pt x="18" y="2048"/>
                    <a:pt x="88" y="2098"/>
                  </a:cubicBezTo>
                  <a:cubicBezTo>
                    <a:pt x="115" y="2118"/>
                    <a:pt x="147" y="2127"/>
                    <a:pt x="178" y="2127"/>
                  </a:cubicBezTo>
                  <a:cubicBezTo>
                    <a:pt x="225" y="2127"/>
                    <a:pt x="274" y="2104"/>
                    <a:pt x="304" y="2061"/>
                  </a:cubicBezTo>
                  <a:lnTo>
                    <a:pt x="1583" y="245"/>
                  </a:lnTo>
                  <a:cubicBezTo>
                    <a:pt x="1633" y="175"/>
                    <a:pt x="1615" y="78"/>
                    <a:pt x="1545" y="28"/>
                  </a:cubicBezTo>
                  <a:cubicBezTo>
                    <a:pt x="1518" y="10"/>
                    <a:pt x="1488"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0" name="Google Shape;1698;p42">
              <a:extLst>
                <a:ext uri="{FF2B5EF4-FFF2-40B4-BE49-F238E27FC236}">
                  <a16:creationId xmlns:a16="http://schemas.microsoft.com/office/drawing/2014/main" id="{06F86A9D-560C-49EB-BC99-8B0F651AC575}"/>
                </a:ext>
              </a:extLst>
            </p:cNvPr>
            <p:cNvSpPr/>
            <p:nvPr/>
          </p:nvSpPr>
          <p:spPr>
            <a:xfrm>
              <a:off x="1391046" y="3808323"/>
              <a:ext cx="21656" cy="27141"/>
            </a:xfrm>
            <a:custGeom>
              <a:avLst/>
              <a:gdLst/>
              <a:ahLst/>
              <a:cxnLst/>
              <a:rect l="l" t="t" r="r" b="b"/>
              <a:pathLst>
                <a:path w="1141" h="1430" extrusionOk="0">
                  <a:moveTo>
                    <a:pt x="965" y="1"/>
                  </a:moveTo>
                  <a:cubicBezTo>
                    <a:pt x="917" y="1"/>
                    <a:pt x="869" y="23"/>
                    <a:pt x="838" y="66"/>
                  </a:cubicBezTo>
                  <a:lnTo>
                    <a:pt x="50" y="1184"/>
                  </a:lnTo>
                  <a:cubicBezTo>
                    <a:pt x="0" y="1254"/>
                    <a:pt x="18" y="1351"/>
                    <a:pt x="88" y="1401"/>
                  </a:cubicBezTo>
                  <a:cubicBezTo>
                    <a:pt x="115" y="1420"/>
                    <a:pt x="146" y="1430"/>
                    <a:pt x="176" y="1430"/>
                  </a:cubicBezTo>
                  <a:cubicBezTo>
                    <a:pt x="225" y="1430"/>
                    <a:pt x="273" y="1405"/>
                    <a:pt x="303" y="1362"/>
                  </a:cubicBezTo>
                  <a:lnTo>
                    <a:pt x="1091" y="245"/>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1" name="Google Shape;1699;p42">
              <a:extLst>
                <a:ext uri="{FF2B5EF4-FFF2-40B4-BE49-F238E27FC236}">
                  <a16:creationId xmlns:a16="http://schemas.microsoft.com/office/drawing/2014/main" id="{26782653-36CD-452D-BE83-F2EAA9191857}"/>
                </a:ext>
              </a:extLst>
            </p:cNvPr>
            <p:cNvSpPr/>
            <p:nvPr/>
          </p:nvSpPr>
          <p:spPr>
            <a:xfrm>
              <a:off x="1402623" y="3816503"/>
              <a:ext cx="21694" cy="27122"/>
            </a:xfrm>
            <a:custGeom>
              <a:avLst/>
              <a:gdLst/>
              <a:ahLst/>
              <a:cxnLst/>
              <a:rect l="l" t="t" r="r" b="b"/>
              <a:pathLst>
                <a:path w="1143" h="1429" extrusionOk="0">
                  <a:moveTo>
                    <a:pt x="965" y="0"/>
                  </a:moveTo>
                  <a:cubicBezTo>
                    <a:pt x="917" y="0"/>
                    <a:pt x="868" y="23"/>
                    <a:pt x="838" y="66"/>
                  </a:cubicBezTo>
                  <a:lnTo>
                    <a:pt x="51" y="1184"/>
                  </a:lnTo>
                  <a:cubicBezTo>
                    <a:pt x="1" y="1253"/>
                    <a:pt x="19" y="1350"/>
                    <a:pt x="88" y="1400"/>
                  </a:cubicBezTo>
                  <a:cubicBezTo>
                    <a:pt x="115" y="1420"/>
                    <a:pt x="146" y="1429"/>
                    <a:pt x="178" y="1429"/>
                  </a:cubicBezTo>
                  <a:cubicBezTo>
                    <a:pt x="226" y="1429"/>
                    <a:pt x="273" y="1404"/>
                    <a:pt x="305" y="1363"/>
                  </a:cubicBezTo>
                  <a:lnTo>
                    <a:pt x="1092" y="244"/>
                  </a:lnTo>
                  <a:cubicBezTo>
                    <a:pt x="1142" y="174"/>
                    <a:pt x="1124" y="78"/>
                    <a:pt x="1055" y="28"/>
                  </a:cubicBezTo>
                  <a:cubicBezTo>
                    <a:pt x="1028"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2" name="Google Shape;1700;p42">
              <a:extLst>
                <a:ext uri="{FF2B5EF4-FFF2-40B4-BE49-F238E27FC236}">
                  <a16:creationId xmlns:a16="http://schemas.microsoft.com/office/drawing/2014/main" id="{C06E02E5-A0B1-4AD3-BA30-E24D1FD18411}"/>
                </a:ext>
              </a:extLst>
            </p:cNvPr>
            <p:cNvSpPr/>
            <p:nvPr/>
          </p:nvSpPr>
          <p:spPr>
            <a:xfrm>
              <a:off x="1453904" y="3839353"/>
              <a:ext cx="31013" cy="40370"/>
            </a:xfrm>
            <a:custGeom>
              <a:avLst/>
              <a:gdLst/>
              <a:ahLst/>
              <a:cxnLst/>
              <a:rect l="l" t="t" r="r" b="b"/>
              <a:pathLst>
                <a:path w="1634" h="2127" extrusionOk="0">
                  <a:moveTo>
                    <a:pt x="1457" y="0"/>
                  </a:moveTo>
                  <a:cubicBezTo>
                    <a:pt x="1408" y="0"/>
                    <a:pt x="1360" y="23"/>
                    <a:pt x="1329" y="65"/>
                  </a:cubicBezTo>
                  <a:lnTo>
                    <a:pt x="51" y="1882"/>
                  </a:lnTo>
                  <a:cubicBezTo>
                    <a:pt x="1" y="1951"/>
                    <a:pt x="19" y="2048"/>
                    <a:pt x="89" y="2098"/>
                  </a:cubicBezTo>
                  <a:cubicBezTo>
                    <a:pt x="115" y="2118"/>
                    <a:pt x="148" y="2126"/>
                    <a:pt x="178" y="2126"/>
                  </a:cubicBezTo>
                  <a:cubicBezTo>
                    <a:pt x="226" y="2126"/>
                    <a:pt x="275" y="2104"/>
                    <a:pt x="305" y="2061"/>
                  </a:cubicBezTo>
                  <a:lnTo>
                    <a:pt x="1584" y="243"/>
                  </a:lnTo>
                  <a:cubicBezTo>
                    <a:pt x="1634" y="175"/>
                    <a:pt x="1615" y="77"/>
                    <a:pt x="1546" y="27"/>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3" name="Google Shape;1701;p42">
              <a:extLst>
                <a:ext uri="{FF2B5EF4-FFF2-40B4-BE49-F238E27FC236}">
                  <a16:creationId xmlns:a16="http://schemas.microsoft.com/office/drawing/2014/main" id="{4612EB02-7D37-4869-9394-265146B6412F}"/>
                </a:ext>
              </a:extLst>
            </p:cNvPr>
            <p:cNvSpPr/>
            <p:nvPr/>
          </p:nvSpPr>
          <p:spPr>
            <a:xfrm>
              <a:off x="1428548" y="3834722"/>
              <a:ext cx="21694" cy="27122"/>
            </a:xfrm>
            <a:custGeom>
              <a:avLst/>
              <a:gdLst/>
              <a:ahLst/>
              <a:cxnLst/>
              <a:rect l="l" t="t" r="r" b="b"/>
              <a:pathLst>
                <a:path w="1143" h="1429" extrusionOk="0">
                  <a:moveTo>
                    <a:pt x="966" y="1"/>
                  </a:moveTo>
                  <a:cubicBezTo>
                    <a:pt x="917" y="1"/>
                    <a:pt x="869" y="24"/>
                    <a:pt x="838" y="66"/>
                  </a:cubicBezTo>
                  <a:lnTo>
                    <a:pt x="51" y="1184"/>
                  </a:lnTo>
                  <a:cubicBezTo>
                    <a:pt x="1" y="1254"/>
                    <a:pt x="19" y="1350"/>
                    <a:pt x="88" y="1400"/>
                  </a:cubicBezTo>
                  <a:cubicBezTo>
                    <a:pt x="115" y="1420"/>
                    <a:pt x="148" y="1429"/>
                    <a:pt x="178" y="1429"/>
                  </a:cubicBezTo>
                  <a:cubicBezTo>
                    <a:pt x="226" y="1429"/>
                    <a:pt x="275" y="1406"/>
                    <a:pt x="305" y="1363"/>
                  </a:cubicBezTo>
                  <a:lnTo>
                    <a:pt x="1092" y="244"/>
                  </a:lnTo>
                  <a:cubicBezTo>
                    <a:pt x="1142" y="176"/>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4" name="Google Shape;1702;p42">
              <a:extLst>
                <a:ext uri="{FF2B5EF4-FFF2-40B4-BE49-F238E27FC236}">
                  <a16:creationId xmlns:a16="http://schemas.microsoft.com/office/drawing/2014/main" id="{63210BBF-467B-4CCA-A862-146D480836AB}"/>
                </a:ext>
              </a:extLst>
            </p:cNvPr>
            <p:cNvSpPr/>
            <p:nvPr/>
          </p:nvSpPr>
          <p:spPr>
            <a:xfrm>
              <a:off x="1440125" y="3842902"/>
              <a:ext cx="21656" cy="27141"/>
            </a:xfrm>
            <a:custGeom>
              <a:avLst/>
              <a:gdLst/>
              <a:ahLst/>
              <a:cxnLst/>
              <a:rect l="l" t="t" r="r" b="b"/>
              <a:pathLst>
                <a:path w="1141" h="1430" extrusionOk="0">
                  <a:moveTo>
                    <a:pt x="965" y="1"/>
                  </a:moveTo>
                  <a:cubicBezTo>
                    <a:pt x="917" y="1"/>
                    <a:pt x="869" y="23"/>
                    <a:pt x="838" y="66"/>
                  </a:cubicBezTo>
                  <a:lnTo>
                    <a:pt x="49" y="1184"/>
                  </a:lnTo>
                  <a:cubicBezTo>
                    <a:pt x="1" y="1254"/>
                    <a:pt x="18" y="1351"/>
                    <a:pt x="88" y="1401"/>
                  </a:cubicBezTo>
                  <a:cubicBezTo>
                    <a:pt x="115" y="1419"/>
                    <a:pt x="146" y="1429"/>
                    <a:pt x="176" y="1429"/>
                  </a:cubicBezTo>
                  <a:cubicBezTo>
                    <a:pt x="226" y="1429"/>
                    <a:pt x="274" y="1405"/>
                    <a:pt x="304" y="1362"/>
                  </a:cubicBezTo>
                  <a:lnTo>
                    <a:pt x="1091" y="245"/>
                  </a:lnTo>
                  <a:cubicBezTo>
                    <a:pt x="1141" y="175"/>
                    <a:pt x="1124" y="78"/>
                    <a:pt x="1054"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5" name="Google Shape;1703;p42">
              <a:extLst>
                <a:ext uri="{FF2B5EF4-FFF2-40B4-BE49-F238E27FC236}">
                  <a16:creationId xmlns:a16="http://schemas.microsoft.com/office/drawing/2014/main" id="{4A798264-0503-4AAB-98BE-21CFA288408E}"/>
                </a:ext>
              </a:extLst>
            </p:cNvPr>
            <p:cNvSpPr/>
            <p:nvPr/>
          </p:nvSpPr>
          <p:spPr>
            <a:xfrm>
              <a:off x="1491406" y="3865790"/>
              <a:ext cx="30994" cy="40351"/>
            </a:xfrm>
            <a:custGeom>
              <a:avLst/>
              <a:gdLst/>
              <a:ahLst/>
              <a:cxnLst/>
              <a:rect l="l" t="t" r="r" b="b"/>
              <a:pathLst>
                <a:path w="1633" h="2126" extrusionOk="0">
                  <a:moveTo>
                    <a:pt x="1456" y="0"/>
                  </a:moveTo>
                  <a:cubicBezTo>
                    <a:pt x="1408" y="0"/>
                    <a:pt x="1360" y="23"/>
                    <a:pt x="1329" y="65"/>
                  </a:cubicBezTo>
                  <a:lnTo>
                    <a:pt x="51" y="1879"/>
                  </a:lnTo>
                  <a:cubicBezTo>
                    <a:pt x="1" y="1949"/>
                    <a:pt x="18" y="2046"/>
                    <a:pt x="88" y="2096"/>
                  </a:cubicBezTo>
                  <a:cubicBezTo>
                    <a:pt x="115" y="2116"/>
                    <a:pt x="146" y="2125"/>
                    <a:pt x="178" y="2125"/>
                  </a:cubicBezTo>
                  <a:cubicBezTo>
                    <a:pt x="228" y="2125"/>
                    <a:pt x="275" y="2102"/>
                    <a:pt x="303" y="2058"/>
                  </a:cubicBezTo>
                  <a:lnTo>
                    <a:pt x="1582" y="243"/>
                  </a:lnTo>
                  <a:cubicBezTo>
                    <a:pt x="1632" y="175"/>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6" name="Google Shape;1704;p42">
              <a:extLst>
                <a:ext uri="{FF2B5EF4-FFF2-40B4-BE49-F238E27FC236}">
                  <a16:creationId xmlns:a16="http://schemas.microsoft.com/office/drawing/2014/main" id="{8E7F86FD-811C-4014-B0BA-DC84E2A33422}"/>
                </a:ext>
              </a:extLst>
            </p:cNvPr>
            <p:cNvSpPr/>
            <p:nvPr/>
          </p:nvSpPr>
          <p:spPr>
            <a:xfrm>
              <a:off x="1466050" y="3861141"/>
              <a:ext cx="21694" cy="27122"/>
            </a:xfrm>
            <a:custGeom>
              <a:avLst/>
              <a:gdLst/>
              <a:ahLst/>
              <a:cxnLst/>
              <a:rect l="l" t="t" r="r" b="b"/>
              <a:pathLst>
                <a:path w="1143" h="1429" extrusionOk="0">
                  <a:moveTo>
                    <a:pt x="965" y="0"/>
                  </a:moveTo>
                  <a:cubicBezTo>
                    <a:pt x="917" y="0"/>
                    <a:pt x="868" y="23"/>
                    <a:pt x="838" y="65"/>
                  </a:cubicBezTo>
                  <a:lnTo>
                    <a:pt x="51" y="1184"/>
                  </a:lnTo>
                  <a:cubicBezTo>
                    <a:pt x="1" y="1253"/>
                    <a:pt x="18" y="1350"/>
                    <a:pt x="88" y="1400"/>
                  </a:cubicBezTo>
                  <a:cubicBezTo>
                    <a:pt x="115" y="1420"/>
                    <a:pt x="146" y="1428"/>
                    <a:pt x="178" y="1428"/>
                  </a:cubicBezTo>
                  <a:cubicBezTo>
                    <a:pt x="225" y="1428"/>
                    <a:pt x="274" y="1406"/>
                    <a:pt x="304" y="1363"/>
                  </a:cubicBezTo>
                  <a:lnTo>
                    <a:pt x="1092" y="244"/>
                  </a:lnTo>
                  <a:cubicBezTo>
                    <a:pt x="1142"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7" name="Google Shape;1705;p42">
              <a:extLst>
                <a:ext uri="{FF2B5EF4-FFF2-40B4-BE49-F238E27FC236}">
                  <a16:creationId xmlns:a16="http://schemas.microsoft.com/office/drawing/2014/main" id="{7FB3A0F0-EE9C-4C75-B43D-A5D964234798}"/>
                </a:ext>
              </a:extLst>
            </p:cNvPr>
            <p:cNvSpPr/>
            <p:nvPr/>
          </p:nvSpPr>
          <p:spPr>
            <a:xfrm>
              <a:off x="1477627" y="3869302"/>
              <a:ext cx="21694" cy="27122"/>
            </a:xfrm>
            <a:custGeom>
              <a:avLst/>
              <a:gdLst/>
              <a:ahLst/>
              <a:cxnLst/>
              <a:rect l="l" t="t" r="r" b="b"/>
              <a:pathLst>
                <a:path w="1143" h="1429" extrusionOk="0">
                  <a:moveTo>
                    <a:pt x="967" y="1"/>
                  </a:moveTo>
                  <a:cubicBezTo>
                    <a:pt x="918" y="1"/>
                    <a:pt x="870" y="23"/>
                    <a:pt x="839" y="65"/>
                  </a:cubicBezTo>
                  <a:lnTo>
                    <a:pt x="51" y="1184"/>
                  </a:lnTo>
                  <a:cubicBezTo>
                    <a:pt x="1" y="1254"/>
                    <a:pt x="19" y="1350"/>
                    <a:pt x="89" y="1400"/>
                  </a:cubicBezTo>
                  <a:cubicBezTo>
                    <a:pt x="115" y="1420"/>
                    <a:pt x="148" y="1429"/>
                    <a:pt x="178" y="1429"/>
                  </a:cubicBezTo>
                  <a:cubicBezTo>
                    <a:pt x="226" y="1429"/>
                    <a:pt x="275" y="1406"/>
                    <a:pt x="305" y="1363"/>
                  </a:cubicBezTo>
                  <a:lnTo>
                    <a:pt x="1092" y="244"/>
                  </a:lnTo>
                  <a:cubicBezTo>
                    <a:pt x="1142" y="175"/>
                    <a:pt x="1125"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8" name="Google Shape;1706;p42">
              <a:extLst>
                <a:ext uri="{FF2B5EF4-FFF2-40B4-BE49-F238E27FC236}">
                  <a16:creationId xmlns:a16="http://schemas.microsoft.com/office/drawing/2014/main" id="{55A3BD3A-ED01-4555-9A60-C9CC3528E9A2}"/>
                </a:ext>
              </a:extLst>
            </p:cNvPr>
            <p:cNvSpPr/>
            <p:nvPr/>
          </p:nvSpPr>
          <p:spPr>
            <a:xfrm>
              <a:off x="1528946" y="3892152"/>
              <a:ext cx="30975" cy="40389"/>
            </a:xfrm>
            <a:custGeom>
              <a:avLst/>
              <a:gdLst/>
              <a:ahLst/>
              <a:cxnLst/>
              <a:rect l="l" t="t" r="r" b="b"/>
              <a:pathLst>
                <a:path w="1632" h="2128" extrusionOk="0">
                  <a:moveTo>
                    <a:pt x="1455" y="1"/>
                  </a:moveTo>
                  <a:cubicBezTo>
                    <a:pt x="1406" y="1"/>
                    <a:pt x="1359" y="23"/>
                    <a:pt x="1329" y="66"/>
                  </a:cubicBezTo>
                  <a:lnTo>
                    <a:pt x="49" y="1882"/>
                  </a:lnTo>
                  <a:cubicBezTo>
                    <a:pt x="0" y="1952"/>
                    <a:pt x="17" y="2049"/>
                    <a:pt x="87" y="2098"/>
                  </a:cubicBezTo>
                  <a:cubicBezTo>
                    <a:pt x="114" y="2118"/>
                    <a:pt x="146" y="2128"/>
                    <a:pt x="176" y="2128"/>
                  </a:cubicBezTo>
                  <a:cubicBezTo>
                    <a:pt x="224" y="2128"/>
                    <a:pt x="273" y="2103"/>
                    <a:pt x="303" y="2061"/>
                  </a:cubicBezTo>
                  <a:lnTo>
                    <a:pt x="1582" y="245"/>
                  </a:lnTo>
                  <a:cubicBezTo>
                    <a:pt x="1632" y="175"/>
                    <a:pt x="1615" y="79"/>
                    <a:pt x="1545" y="29"/>
                  </a:cubicBezTo>
                  <a:cubicBezTo>
                    <a:pt x="1517" y="10"/>
                    <a:pt x="1486" y="1"/>
                    <a:pt x="145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9" name="Google Shape;1707;p42">
              <a:extLst>
                <a:ext uri="{FF2B5EF4-FFF2-40B4-BE49-F238E27FC236}">
                  <a16:creationId xmlns:a16="http://schemas.microsoft.com/office/drawing/2014/main" id="{94680BFC-71D5-44BD-86E2-B4297523ABEB}"/>
                </a:ext>
              </a:extLst>
            </p:cNvPr>
            <p:cNvSpPr/>
            <p:nvPr/>
          </p:nvSpPr>
          <p:spPr>
            <a:xfrm>
              <a:off x="1503533" y="3887540"/>
              <a:ext cx="21675" cy="27141"/>
            </a:xfrm>
            <a:custGeom>
              <a:avLst/>
              <a:gdLst/>
              <a:ahLst/>
              <a:cxnLst/>
              <a:rect l="l" t="t" r="r" b="b"/>
              <a:pathLst>
                <a:path w="1142" h="1430" extrusionOk="0">
                  <a:moveTo>
                    <a:pt x="965" y="1"/>
                  </a:moveTo>
                  <a:cubicBezTo>
                    <a:pt x="916" y="1"/>
                    <a:pt x="869" y="23"/>
                    <a:pt x="839" y="66"/>
                  </a:cubicBezTo>
                  <a:lnTo>
                    <a:pt x="50" y="1185"/>
                  </a:lnTo>
                  <a:cubicBezTo>
                    <a:pt x="0" y="1253"/>
                    <a:pt x="19" y="1351"/>
                    <a:pt x="89" y="1401"/>
                  </a:cubicBezTo>
                  <a:cubicBezTo>
                    <a:pt x="115" y="1421"/>
                    <a:pt x="147" y="1429"/>
                    <a:pt x="177" y="1429"/>
                  </a:cubicBezTo>
                  <a:cubicBezTo>
                    <a:pt x="227" y="1429"/>
                    <a:pt x="276" y="1406"/>
                    <a:pt x="305" y="1363"/>
                  </a:cubicBezTo>
                  <a:lnTo>
                    <a:pt x="1092" y="245"/>
                  </a:lnTo>
                  <a:cubicBezTo>
                    <a:pt x="1142" y="175"/>
                    <a:pt x="1125"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0" name="Google Shape;1708;p42">
              <a:extLst>
                <a:ext uri="{FF2B5EF4-FFF2-40B4-BE49-F238E27FC236}">
                  <a16:creationId xmlns:a16="http://schemas.microsoft.com/office/drawing/2014/main" id="{0E31796E-0520-4B3F-A31D-B7929C80F1F4}"/>
                </a:ext>
              </a:extLst>
            </p:cNvPr>
            <p:cNvSpPr/>
            <p:nvPr/>
          </p:nvSpPr>
          <p:spPr>
            <a:xfrm>
              <a:off x="1515129" y="3895701"/>
              <a:ext cx="21694" cy="27141"/>
            </a:xfrm>
            <a:custGeom>
              <a:avLst/>
              <a:gdLst/>
              <a:ahLst/>
              <a:cxnLst/>
              <a:rect l="l" t="t" r="r" b="b"/>
              <a:pathLst>
                <a:path w="1143" h="1430" extrusionOk="0">
                  <a:moveTo>
                    <a:pt x="965" y="1"/>
                  </a:moveTo>
                  <a:cubicBezTo>
                    <a:pt x="917" y="1"/>
                    <a:pt x="869" y="23"/>
                    <a:pt x="838" y="66"/>
                  </a:cubicBezTo>
                  <a:lnTo>
                    <a:pt x="51" y="1185"/>
                  </a:lnTo>
                  <a:cubicBezTo>
                    <a:pt x="1" y="1253"/>
                    <a:pt x="18" y="1351"/>
                    <a:pt x="88" y="1401"/>
                  </a:cubicBezTo>
                  <a:cubicBezTo>
                    <a:pt x="115" y="1421"/>
                    <a:pt x="147" y="1429"/>
                    <a:pt x="178" y="1429"/>
                  </a:cubicBezTo>
                  <a:cubicBezTo>
                    <a:pt x="225" y="1429"/>
                    <a:pt x="274" y="1406"/>
                    <a:pt x="304" y="1363"/>
                  </a:cubicBezTo>
                  <a:lnTo>
                    <a:pt x="1092" y="245"/>
                  </a:lnTo>
                  <a:cubicBezTo>
                    <a:pt x="1142" y="175"/>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1" name="Google Shape;1709;p42">
              <a:extLst>
                <a:ext uri="{FF2B5EF4-FFF2-40B4-BE49-F238E27FC236}">
                  <a16:creationId xmlns:a16="http://schemas.microsoft.com/office/drawing/2014/main" id="{B20DC54D-B1C4-49A1-BA0A-F4E8642F509B}"/>
                </a:ext>
              </a:extLst>
            </p:cNvPr>
            <p:cNvSpPr/>
            <p:nvPr/>
          </p:nvSpPr>
          <p:spPr>
            <a:xfrm>
              <a:off x="1566410" y="3918590"/>
              <a:ext cx="31013" cy="40389"/>
            </a:xfrm>
            <a:custGeom>
              <a:avLst/>
              <a:gdLst/>
              <a:ahLst/>
              <a:cxnLst/>
              <a:rect l="l" t="t" r="r" b="b"/>
              <a:pathLst>
                <a:path w="1634" h="2128" extrusionOk="0">
                  <a:moveTo>
                    <a:pt x="1457" y="1"/>
                  </a:moveTo>
                  <a:cubicBezTo>
                    <a:pt x="1408" y="1"/>
                    <a:pt x="1360" y="23"/>
                    <a:pt x="1330" y="66"/>
                  </a:cubicBezTo>
                  <a:lnTo>
                    <a:pt x="51" y="1882"/>
                  </a:lnTo>
                  <a:cubicBezTo>
                    <a:pt x="1" y="1952"/>
                    <a:pt x="19" y="2049"/>
                    <a:pt x="88" y="2098"/>
                  </a:cubicBezTo>
                  <a:cubicBezTo>
                    <a:pt x="115" y="2118"/>
                    <a:pt x="146" y="2128"/>
                    <a:pt x="178" y="2128"/>
                  </a:cubicBezTo>
                  <a:cubicBezTo>
                    <a:pt x="226" y="2128"/>
                    <a:pt x="274" y="2104"/>
                    <a:pt x="305" y="2061"/>
                  </a:cubicBezTo>
                  <a:lnTo>
                    <a:pt x="1584" y="245"/>
                  </a:lnTo>
                  <a:cubicBezTo>
                    <a:pt x="1634" y="175"/>
                    <a:pt x="1615" y="79"/>
                    <a:pt x="1545" y="29"/>
                  </a:cubicBezTo>
                  <a:cubicBezTo>
                    <a:pt x="1519"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2" name="Google Shape;1710;p42">
              <a:extLst>
                <a:ext uri="{FF2B5EF4-FFF2-40B4-BE49-F238E27FC236}">
                  <a16:creationId xmlns:a16="http://schemas.microsoft.com/office/drawing/2014/main" id="{F287A4C6-9F32-4D28-B03A-3FAFA2C1BFB1}"/>
                </a:ext>
              </a:extLst>
            </p:cNvPr>
            <p:cNvSpPr/>
            <p:nvPr/>
          </p:nvSpPr>
          <p:spPr>
            <a:xfrm>
              <a:off x="1541054" y="3913959"/>
              <a:ext cx="21694" cy="27122"/>
            </a:xfrm>
            <a:custGeom>
              <a:avLst/>
              <a:gdLst/>
              <a:ahLst/>
              <a:cxnLst/>
              <a:rect l="l" t="t" r="r" b="b"/>
              <a:pathLst>
                <a:path w="1143" h="1429" extrusionOk="0">
                  <a:moveTo>
                    <a:pt x="967" y="0"/>
                  </a:moveTo>
                  <a:cubicBezTo>
                    <a:pt x="917" y="0"/>
                    <a:pt x="869" y="23"/>
                    <a:pt x="838" y="66"/>
                  </a:cubicBezTo>
                  <a:lnTo>
                    <a:pt x="51" y="1183"/>
                  </a:lnTo>
                  <a:cubicBezTo>
                    <a:pt x="1" y="1253"/>
                    <a:pt x="19" y="1350"/>
                    <a:pt x="88" y="1400"/>
                  </a:cubicBezTo>
                  <a:cubicBezTo>
                    <a:pt x="115" y="1419"/>
                    <a:pt x="148" y="1429"/>
                    <a:pt x="178" y="1429"/>
                  </a:cubicBezTo>
                  <a:cubicBezTo>
                    <a:pt x="227" y="1429"/>
                    <a:pt x="274" y="1407"/>
                    <a:pt x="305" y="1362"/>
                  </a:cubicBezTo>
                  <a:lnTo>
                    <a:pt x="1092" y="244"/>
                  </a:lnTo>
                  <a:cubicBezTo>
                    <a:pt x="1142" y="174"/>
                    <a:pt x="1124" y="77"/>
                    <a:pt x="1055" y="27"/>
                  </a:cubicBezTo>
                  <a:cubicBezTo>
                    <a:pt x="1028" y="9"/>
                    <a:pt x="997" y="0"/>
                    <a:pt x="96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3" name="Google Shape;1711;p42">
              <a:extLst>
                <a:ext uri="{FF2B5EF4-FFF2-40B4-BE49-F238E27FC236}">
                  <a16:creationId xmlns:a16="http://schemas.microsoft.com/office/drawing/2014/main" id="{E9C059A0-F004-4086-8099-19E4EFCC575F}"/>
                </a:ext>
              </a:extLst>
            </p:cNvPr>
            <p:cNvSpPr/>
            <p:nvPr/>
          </p:nvSpPr>
          <p:spPr>
            <a:xfrm>
              <a:off x="1552669" y="3922120"/>
              <a:ext cx="21656" cy="27122"/>
            </a:xfrm>
            <a:custGeom>
              <a:avLst/>
              <a:gdLst/>
              <a:ahLst/>
              <a:cxnLst/>
              <a:rect l="l" t="t" r="r" b="b"/>
              <a:pathLst>
                <a:path w="1141" h="1429" extrusionOk="0">
                  <a:moveTo>
                    <a:pt x="964" y="1"/>
                  </a:moveTo>
                  <a:cubicBezTo>
                    <a:pt x="916" y="1"/>
                    <a:pt x="868" y="23"/>
                    <a:pt x="838" y="66"/>
                  </a:cubicBezTo>
                  <a:lnTo>
                    <a:pt x="49" y="1185"/>
                  </a:lnTo>
                  <a:cubicBezTo>
                    <a:pt x="0" y="1253"/>
                    <a:pt x="17" y="1350"/>
                    <a:pt x="87" y="1400"/>
                  </a:cubicBezTo>
                  <a:cubicBezTo>
                    <a:pt x="115" y="1420"/>
                    <a:pt x="146" y="1429"/>
                    <a:pt x="176" y="1429"/>
                  </a:cubicBezTo>
                  <a:cubicBezTo>
                    <a:pt x="225" y="1429"/>
                    <a:pt x="273" y="1406"/>
                    <a:pt x="303" y="1363"/>
                  </a:cubicBezTo>
                  <a:lnTo>
                    <a:pt x="1090" y="244"/>
                  </a:lnTo>
                  <a:cubicBezTo>
                    <a:pt x="1140" y="174"/>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4" name="Google Shape;1712;p42">
              <a:extLst>
                <a:ext uri="{FF2B5EF4-FFF2-40B4-BE49-F238E27FC236}">
                  <a16:creationId xmlns:a16="http://schemas.microsoft.com/office/drawing/2014/main" id="{7DF8961D-9C4B-4CAE-ADC1-5B392AA510D9}"/>
                </a:ext>
              </a:extLst>
            </p:cNvPr>
            <p:cNvSpPr/>
            <p:nvPr/>
          </p:nvSpPr>
          <p:spPr>
            <a:xfrm>
              <a:off x="1603950" y="3945008"/>
              <a:ext cx="30975" cy="40370"/>
            </a:xfrm>
            <a:custGeom>
              <a:avLst/>
              <a:gdLst/>
              <a:ahLst/>
              <a:cxnLst/>
              <a:rect l="l" t="t" r="r" b="b"/>
              <a:pathLst>
                <a:path w="1632" h="2127" extrusionOk="0">
                  <a:moveTo>
                    <a:pt x="1457" y="0"/>
                  </a:moveTo>
                  <a:cubicBezTo>
                    <a:pt x="1408" y="0"/>
                    <a:pt x="1360" y="23"/>
                    <a:pt x="1329" y="66"/>
                  </a:cubicBezTo>
                  <a:lnTo>
                    <a:pt x="50" y="1882"/>
                  </a:lnTo>
                  <a:cubicBezTo>
                    <a:pt x="0" y="1952"/>
                    <a:pt x="17" y="2048"/>
                    <a:pt x="87" y="2098"/>
                  </a:cubicBezTo>
                  <a:cubicBezTo>
                    <a:pt x="115" y="2118"/>
                    <a:pt x="146" y="2126"/>
                    <a:pt x="177" y="2126"/>
                  </a:cubicBezTo>
                  <a:cubicBezTo>
                    <a:pt x="225" y="2126"/>
                    <a:pt x="273" y="2103"/>
                    <a:pt x="303" y="2060"/>
                  </a:cubicBezTo>
                  <a:lnTo>
                    <a:pt x="1582" y="244"/>
                  </a:lnTo>
                  <a:cubicBezTo>
                    <a:pt x="1632" y="174"/>
                    <a:pt x="1615" y="77"/>
                    <a:pt x="1545" y="27"/>
                  </a:cubicBezTo>
                  <a:cubicBezTo>
                    <a:pt x="1518" y="9"/>
                    <a:pt x="1487"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5" name="Google Shape;1713;p42">
              <a:extLst>
                <a:ext uri="{FF2B5EF4-FFF2-40B4-BE49-F238E27FC236}">
                  <a16:creationId xmlns:a16="http://schemas.microsoft.com/office/drawing/2014/main" id="{BA9CC296-4C91-4EBF-B3F4-52BF08E8835C}"/>
                </a:ext>
              </a:extLst>
            </p:cNvPr>
            <p:cNvSpPr/>
            <p:nvPr/>
          </p:nvSpPr>
          <p:spPr>
            <a:xfrm>
              <a:off x="1578557" y="3940396"/>
              <a:ext cx="21675" cy="27122"/>
            </a:xfrm>
            <a:custGeom>
              <a:avLst/>
              <a:gdLst/>
              <a:ahLst/>
              <a:cxnLst/>
              <a:rect l="l" t="t" r="r" b="b"/>
              <a:pathLst>
                <a:path w="1142" h="1429" extrusionOk="0">
                  <a:moveTo>
                    <a:pt x="966" y="0"/>
                  </a:moveTo>
                  <a:cubicBezTo>
                    <a:pt x="917" y="0"/>
                    <a:pt x="869" y="23"/>
                    <a:pt x="838" y="66"/>
                  </a:cubicBezTo>
                  <a:lnTo>
                    <a:pt x="49" y="1183"/>
                  </a:lnTo>
                  <a:cubicBezTo>
                    <a:pt x="1" y="1253"/>
                    <a:pt x="18" y="1350"/>
                    <a:pt x="88" y="1400"/>
                  </a:cubicBezTo>
                  <a:cubicBezTo>
                    <a:pt x="114" y="1419"/>
                    <a:pt x="147" y="1429"/>
                    <a:pt x="177" y="1429"/>
                  </a:cubicBezTo>
                  <a:cubicBezTo>
                    <a:pt x="225" y="1429"/>
                    <a:pt x="274" y="1405"/>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6" name="Google Shape;1714;p42">
              <a:extLst>
                <a:ext uri="{FF2B5EF4-FFF2-40B4-BE49-F238E27FC236}">
                  <a16:creationId xmlns:a16="http://schemas.microsoft.com/office/drawing/2014/main" id="{D51BE71D-D8D8-49E9-AA2C-0036229436C5}"/>
                </a:ext>
              </a:extLst>
            </p:cNvPr>
            <p:cNvSpPr/>
            <p:nvPr/>
          </p:nvSpPr>
          <p:spPr>
            <a:xfrm>
              <a:off x="1590134" y="3948519"/>
              <a:ext cx="21694" cy="27141"/>
            </a:xfrm>
            <a:custGeom>
              <a:avLst/>
              <a:gdLst/>
              <a:ahLst/>
              <a:cxnLst/>
              <a:rect l="l" t="t" r="r" b="b"/>
              <a:pathLst>
                <a:path w="1143" h="1430" extrusionOk="0">
                  <a:moveTo>
                    <a:pt x="967" y="1"/>
                  </a:moveTo>
                  <a:cubicBezTo>
                    <a:pt x="918" y="1"/>
                    <a:pt x="869" y="23"/>
                    <a:pt x="838" y="66"/>
                  </a:cubicBezTo>
                  <a:lnTo>
                    <a:pt x="51" y="1184"/>
                  </a:lnTo>
                  <a:cubicBezTo>
                    <a:pt x="1" y="1254"/>
                    <a:pt x="20" y="1351"/>
                    <a:pt x="88" y="1401"/>
                  </a:cubicBezTo>
                  <a:cubicBezTo>
                    <a:pt x="115" y="1420"/>
                    <a:pt x="147" y="1430"/>
                    <a:pt x="178" y="1430"/>
                  </a:cubicBezTo>
                  <a:cubicBezTo>
                    <a:pt x="227" y="1430"/>
                    <a:pt x="274" y="1405"/>
                    <a:pt x="305" y="1362"/>
                  </a:cubicBezTo>
                  <a:lnTo>
                    <a:pt x="1093" y="245"/>
                  </a:lnTo>
                  <a:cubicBezTo>
                    <a:pt x="1143" y="175"/>
                    <a:pt x="1124"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7" name="Google Shape;1715;p42">
              <a:extLst>
                <a:ext uri="{FF2B5EF4-FFF2-40B4-BE49-F238E27FC236}">
                  <a16:creationId xmlns:a16="http://schemas.microsoft.com/office/drawing/2014/main" id="{08CB92EA-4C63-4D3E-B7D3-050FCF429A38}"/>
                </a:ext>
              </a:extLst>
            </p:cNvPr>
            <p:cNvSpPr/>
            <p:nvPr/>
          </p:nvSpPr>
          <p:spPr>
            <a:xfrm>
              <a:off x="1641414" y="3971408"/>
              <a:ext cx="31013" cy="40370"/>
            </a:xfrm>
            <a:custGeom>
              <a:avLst/>
              <a:gdLst/>
              <a:ahLst/>
              <a:cxnLst/>
              <a:rect l="l" t="t" r="r" b="b"/>
              <a:pathLst>
                <a:path w="1634" h="2127" extrusionOk="0">
                  <a:moveTo>
                    <a:pt x="1458" y="1"/>
                  </a:moveTo>
                  <a:cubicBezTo>
                    <a:pt x="1409" y="1"/>
                    <a:pt x="1360" y="23"/>
                    <a:pt x="1330" y="65"/>
                  </a:cubicBezTo>
                  <a:lnTo>
                    <a:pt x="51" y="1882"/>
                  </a:lnTo>
                  <a:cubicBezTo>
                    <a:pt x="1" y="1952"/>
                    <a:pt x="19" y="2048"/>
                    <a:pt x="88" y="2098"/>
                  </a:cubicBezTo>
                  <a:cubicBezTo>
                    <a:pt x="115" y="2118"/>
                    <a:pt x="148" y="2127"/>
                    <a:pt x="178" y="2127"/>
                  </a:cubicBezTo>
                  <a:cubicBezTo>
                    <a:pt x="227" y="2127"/>
                    <a:pt x="275" y="2104"/>
                    <a:pt x="305" y="2061"/>
                  </a:cubicBezTo>
                  <a:lnTo>
                    <a:pt x="1584" y="244"/>
                  </a:lnTo>
                  <a:cubicBezTo>
                    <a:pt x="1634" y="175"/>
                    <a:pt x="1615" y="78"/>
                    <a:pt x="1547" y="28"/>
                  </a:cubicBezTo>
                  <a:cubicBezTo>
                    <a:pt x="1520" y="10"/>
                    <a:pt x="1489" y="1"/>
                    <a:pt x="1458"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8" name="Google Shape;1716;p42">
              <a:extLst>
                <a:ext uri="{FF2B5EF4-FFF2-40B4-BE49-F238E27FC236}">
                  <a16:creationId xmlns:a16="http://schemas.microsoft.com/office/drawing/2014/main" id="{17DE0163-8056-4AA7-8916-A3C8F08CFAB1}"/>
                </a:ext>
              </a:extLst>
            </p:cNvPr>
            <p:cNvSpPr/>
            <p:nvPr/>
          </p:nvSpPr>
          <p:spPr>
            <a:xfrm>
              <a:off x="1616059" y="3966796"/>
              <a:ext cx="21694" cy="27122"/>
            </a:xfrm>
            <a:custGeom>
              <a:avLst/>
              <a:gdLst/>
              <a:ahLst/>
              <a:cxnLst/>
              <a:rect l="l" t="t" r="r" b="b"/>
              <a:pathLst>
                <a:path w="1143" h="1429" extrusionOk="0">
                  <a:moveTo>
                    <a:pt x="966" y="1"/>
                  </a:moveTo>
                  <a:cubicBezTo>
                    <a:pt x="917" y="1"/>
                    <a:pt x="869" y="23"/>
                    <a:pt x="840" y="65"/>
                  </a:cubicBezTo>
                  <a:lnTo>
                    <a:pt x="51" y="1184"/>
                  </a:lnTo>
                  <a:cubicBezTo>
                    <a:pt x="1" y="1254"/>
                    <a:pt x="19" y="1350"/>
                    <a:pt x="89" y="1400"/>
                  </a:cubicBezTo>
                  <a:cubicBezTo>
                    <a:pt x="115" y="1420"/>
                    <a:pt x="148" y="1428"/>
                    <a:pt x="178" y="1428"/>
                  </a:cubicBezTo>
                  <a:cubicBezTo>
                    <a:pt x="227" y="1428"/>
                    <a:pt x="275" y="1405"/>
                    <a:pt x="305" y="1362"/>
                  </a:cubicBezTo>
                  <a:lnTo>
                    <a:pt x="1093" y="244"/>
                  </a:lnTo>
                  <a:cubicBezTo>
                    <a:pt x="1143"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9" name="Google Shape;1717;p42">
              <a:extLst>
                <a:ext uri="{FF2B5EF4-FFF2-40B4-BE49-F238E27FC236}">
                  <a16:creationId xmlns:a16="http://schemas.microsoft.com/office/drawing/2014/main" id="{5B63E16A-2697-460D-ACDB-7A89F3E0100A}"/>
                </a:ext>
              </a:extLst>
            </p:cNvPr>
            <p:cNvSpPr/>
            <p:nvPr/>
          </p:nvSpPr>
          <p:spPr>
            <a:xfrm>
              <a:off x="1627655" y="3974938"/>
              <a:ext cx="21656" cy="27103"/>
            </a:xfrm>
            <a:custGeom>
              <a:avLst/>
              <a:gdLst/>
              <a:ahLst/>
              <a:cxnLst/>
              <a:rect l="l" t="t" r="r" b="b"/>
              <a:pathLst>
                <a:path w="1141" h="1428" extrusionOk="0">
                  <a:moveTo>
                    <a:pt x="964" y="1"/>
                  </a:moveTo>
                  <a:cubicBezTo>
                    <a:pt x="916" y="1"/>
                    <a:pt x="868" y="23"/>
                    <a:pt x="837" y="65"/>
                  </a:cubicBezTo>
                  <a:lnTo>
                    <a:pt x="50" y="1183"/>
                  </a:lnTo>
                  <a:cubicBezTo>
                    <a:pt x="0" y="1254"/>
                    <a:pt x="17" y="1349"/>
                    <a:pt x="87" y="1399"/>
                  </a:cubicBezTo>
                  <a:cubicBezTo>
                    <a:pt x="114" y="1419"/>
                    <a:pt x="146" y="1428"/>
                    <a:pt x="176" y="1428"/>
                  </a:cubicBezTo>
                  <a:cubicBezTo>
                    <a:pt x="224" y="1428"/>
                    <a:pt x="273" y="1406"/>
                    <a:pt x="303" y="1362"/>
                  </a:cubicBezTo>
                  <a:lnTo>
                    <a:pt x="1090" y="243"/>
                  </a:lnTo>
                  <a:cubicBezTo>
                    <a:pt x="1140" y="175"/>
                    <a:pt x="1123" y="78"/>
                    <a:pt x="1053" y="28"/>
                  </a:cubicBezTo>
                  <a:cubicBezTo>
                    <a:pt x="1026" y="9"/>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0" name="Google Shape;1718;p42">
              <a:extLst>
                <a:ext uri="{FF2B5EF4-FFF2-40B4-BE49-F238E27FC236}">
                  <a16:creationId xmlns:a16="http://schemas.microsoft.com/office/drawing/2014/main" id="{EA630DAC-347C-409D-910C-F7E0842EF56C}"/>
                </a:ext>
              </a:extLst>
            </p:cNvPr>
            <p:cNvSpPr/>
            <p:nvPr/>
          </p:nvSpPr>
          <p:spPr>
            <a:xfrm>
              <a:off x="1678916" y="3997807"/>
              <a:ext cx="30994" cy="40389"/>
            </a:xfrm>
            <a:custGeom>
              <a:avLst/>
              <a:gdLst/>
              <a:ahLst/>
              <a:cxnLst/>
              <a:rect l="l" t="t" r="r" b="b"/>
              <a:pathLst>
                <a:path w="1633" h="2128" extrusionOk="0">
                  <a:moveTo>
                    <a:pt x="1456" y="0"/>
                  </a:moveTo>
                  <a:cubicBezTo>
                    <a:pt x="1408" y="0"/>
                    <a:pt x="1360" y="23"/>
                    <a:pt x="1330" y="66"/>
                  </a:cubicBezTo>
                  <a:lnTo>
                    <a:pt x="51" y="1883"/>
                  </a:lnTo>
                  <a:cubicBezTo>
                    <a:pt x="1" y="1952"/>
                    <a:pt x="18" y="2049"/>
                    <a:pt x="88" y="2099"/>
                  </a:cubicBezTo>
                  <a:cubicBezTo>
                    <a:pt x="115" y="2119"/>
                    <a:pt x="147" y="2127"/>
                    <a:pt x="178" y="2127"/>
                  </a:cubicBezTo>
                  <a:cubicBezTo>
                    <a:pt x="228" y="2127"/>
                    <a:pt x="274" y="2103"/>
                    <a:pt x="304" y="2062"/>
                  </a:cubicBezTo>
                  <a:lnTo>
                    <a:pt x="1583" y="244"/>
                  </a:lnTo>
                  <a:cubicBezTo>
                    <a:pt x="1633"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1" name="Google Shape;1719;p42">
              <a:extLst>
                <a:ext uri="{FF2B5EF4-FFF2-40B4-BE49-F238E27FC236}">
                  <a16:creationId xmlns:a16="http://schemas.microsoft.com/office/drawing/2014/main" id="{18B3A242-09D7-44BA-9E6E-D9798874FE47}"/>
                </a:ext>
              </a:extLst>
            </p:cNvPr>
            <p:cNvSpPr/>
            <p:nvPr/>
          </p:nvSpPr>
          <p:spPr>
            <a:xfrm>
              <a:off x="1653561" y="3993195"/>
              <a:ext cx="21694" cy="27122"/>
            </a:xfrm>
            <a:custGeom>
              <a:avLst/>
              <a:gdLst/>
              <a:ahLst/>
              <a:cxnLst/>
              <a:rect l="l" t="t" r="r" b="b"/>
              <a:pathLst>
                <a:path w="1143" h="1429" extrusionOk="0">
                  <a:moveTo>
                    <a:pt x="965" y="1"/>
                  </a:moveTo>
                  <a:cubicBezTo>
                    <a:pt x="917" y="1"/>
                    <a:pt x="869" y="23"/>
                    <a:pt x="838" y="66"/>
                  </a:cubicBezTo>
                  <a:lnTo>
                    <a:pt x="51" y="1185"/>
                  </a:lnTo>
                  <a:cubicBezTo>
                    <a:pt x="1" y="1253"/>
                    <a:pt x="18" y="1350"/>
                    <a:pt x="88" y="1400"/>
                  </a:cubicBezTo>
                  <a:cubicBezTo>
                    <a:pt x="115" y="1420"/>
                    <a:pt x="147" y="1429"/>
                    <a:pt x="178" y="1429"/>
                  </a:cubicBezTo>
                  <a:cubicBezTo>
                    <a:pt x="225" y="1429"/>
                    <a:pt x="274" y="1406"/>
                    <a:pt x="304" y="1363"/>
                  </a:cubicBezTo>
                  <a:lnTo>
                    <a:pt x="1093" y="244"/>
                  </a:lnTo>
                  <a:cubicBezTo>
                    <a:pt x="1143" y="174"/>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2" name="Google Shape;1720;p42">
              <a:extLst>
                <a:ext uri="{FF2B5EF4-FFF2-40B4-BE49-F238E27FC236}">
                  <a16:creationId xmlns:a16="http://schemas.microsoft.com/office/drawing/2014/main" id="{904B9EB8-F81B-4250-A04E-017588C1C6CE}"/>
                </a:ext>
              </a:extLst>
            </p:cNvPr>
            <p:cNvSpPr/>
            <p:nvPr/>
          </p:nvSpPr>
          <p:spPr>
            <a:xfrm>
              <a:off x="1665157" y="4001375"/>
              <a:ext cx="21675" cy="27103"/>
            </a:xfrm>
            <a:custGeom>
              <a:avLst/>
              <a:gdLst/>
              <a:ahLst/>
              <a:cxnLst/>
              <a:rect l="l" t="t" r="r" b="b"/>
              <a:pathLst>
                <a:path w="1142" h="1428" extrusionOk="0">
                  <a:moveTo>
                    <a:pt x="965" y="1"/>
                  </a:moveTo>
                  <a:cubicBezTo>
                    <a:pt x="916" y="1"/>
                    <a:pt x="868" y="23"/>
                    <a:pt x="837" y="65"/>
                  </a:cubicBezTo>
                  <a:lnTo>
                    <a:pt x="50" y="1184"/>
                  </a:lnTo>
                  <a:cubicBezTo>
                    <a:pt x="0" y="1254"/>
                    <a:pt x="19" y="1349"/>
                    <a:pt x="87" y="1399"/>
                  </a:cubicBezTo>
                  <a:cubicBezTo>
                    <a:pt x="114" y="1419"/>
                    <a:pt x="147" y="1428"/>
                    <a:pt x="177" y="1428"/>
                  </a:cubicBezTo>
                  <a:cubicBezTo>
                    <a:pt x="226" y="1428"/>
                    <a:pt x="274" y="1405"/>
                    <a:pt x="304" y="1362"/>
                  </a:cubicBezTo>
                  <a:lnTo>
                    <a:pt x="1092" y="243"/>
                  </a:lnTo>
                  <a:cubicBezTo>
                    <a:pt x="1142" y="175"/>
                    <a:pt x="1123" y="78"/>
                    <a:pt x="1055"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3" name="Google Shape;1721;p42">
              <a:extLst>
                <a:ext uri="{FF2B5EF4-FFF2-40B4-BE49-F238E27FC236}">
                  <a16:creationId xmlns:a16="http://schemas.microsoft.com/office/drawing/2014/main" id="{6B44CF71-BE36-4622-B070-239D84DF673A}"/>
                </a:ext>
              </a:extLst>
            </p:cNvPr>
            <p:cNvSpPr/>
            <p:nvPr/>
          </p:nvSpPr>
          <p:spPr>
            <a:xfrm>
              <a:off x="1716457" y="4024245"/>
              <a:ext cx="30994" cy="40370"/>
            </a:xfrm>
            <a:custGeom>
              <a:avLst/>
              <a:gdLst/>
              <a:ahLst/>
              <a:cxnLst/>
              <a:rect l="l" t="t" r="r" b="b"/>
              <a:pathLst>
                <a:path w="1633" h="2127" extrusionOk="0">
                  <a:moveTo>
                    <a:pt x="1456" y="1"/>
                  </a:moveTo>
                  <a:cubicBezTo>
                    <a:pt x="1407" y="1"/>
                    <a:pt x="1360" y="23"/>
                    <a:pt x="1329" y="66"/>
                  </a:cubicBezTo>
                  <a:lnTo>
                    <a:pt x="50" y="1880"/>
                  </a:lnTo>
                  <a:cubicBezTo>
                    <a:pt x="0" y="1950"/>
                    <a:pt x="18" y="2048"/>
                    <a:pt x="88" y="2098"/>
                  </a:cubicBezTo>
                  <a:cubicBezTo>
                    <a:pt x="115" y="2116"/>
                    <a:pt x="146" y="2126"/>
                    <a:pt x="176" y="2126"/>
                  </a:cubicBezTo>
                  <a:cubicBezTo>
                    <a:pt x="225" y="2126"/>
                    <a:pt x="273" y="2102"/>
                    <a:pt x="303" y="2059"/>
                  </a:cubicBezTo>
                  <a:lnTo>
                    <a:pt x="1582" y="244"/>
                  </a:lnTo>
                  <a:cubicBezTo>
                    <a:pt x="1632"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4" name="Google Shape;1722;p42">
              <a:extLst>
                <a:ext uri="{FF2B5EF4-FFF2-40B4-BE49-F238E27FC236}">
                  <a16:creationId xmlns:a16="http://schemas.microsoft.com/office/drawing/2014/main" id="{5E83BC66-E2E5-4BFB-A76D-44294935DB97}"/>
                </a:ext>
              </a:extLst>
            </p:cNvPr>
            <p:cNvSpPr/>
            <p:nvPr/>
          </p:nvSpPr>
          <p:spPr>
            <a:xfrm>
              <a:off x="1691044" y="4019614"/>
              <a:ext cx="21694" cy="27122"/>
            </a:xfrm>
            <a:custGeom>
              <a:avLst/>
              <a:gdLst/>
              <a:ahLst/>
              <a:cxnLst/>
              <a:rect l="l" t="t" r="r" b="b"/>
              <a:pathLst>
                <a:path w="1143" h="1429" extrusionOk="0">
                  <a:moveTo>
                    <a:pt x="966" y="0"/>
                  </a:moveTo>
                  <a:cubicBezTo>
                    <a:pt x="917" y="0"/>
                    <a:pt x="870" y="23"/>
                    <a:pt x="839" y="65"/>
                  </a:cubicBezTo>
                  <a:lnTo>
                    <a:pt x="51" y="1183"/>
                  </a:lnTo>
                  <a:cubicBezTo>
                    <a:pt x="1" y="1253"/>
                    <a:pt x="19" y="1350"/>
                    <a:pt x="89" y="1400"/>
                  </a:cubicBezTo>
                  <a:cubicBezTo>
                    <a:pt x="115" y="1419"/>
                    <a:pt x="148" y="1429"/>
                    <a:pt x="178" y="1429"/>
                  </a:cubicBezTo>
                  <a:cubicBezTo>
                    <a:pt x="228" y="1429"/>
                    <a:pt x="275" y="1406"/>
                    <a:pt x="305" y="1361"/>
                  </a:cubicBezTo>
                  <a:lnTo>
                    <a:pt x="1092" y="244"/>
                  </a:lnTo>
                  <a:cubicBezTo>
                    <a:pt x="1142" y="174"/>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5" name="Google Shape;1723;p42">
              <a:extLst>
                <a:ext uri="{FF2B5EF4-FFF2-40B4-BE49-F238E27FC236}">
                  <a16:creationId xmlns:a16="http://schemas.microsoft.com/office/drawing/2014/main" id="{FCB7BA0D-8C49-43C6-9C52-B0B7B90D0544}"/>
                </a:ext>
              </a:extLst>
            </p:cNvPr>
            <p:cNvSpPr/>
            <p:nvPr/>
          </p:nvSpPr>
          <p:spPr>
            <a:xfrm>
              <a:off x="1702659" y="4027775"/>
              <a:ext cx="21675" cy="27122"/>
            </a:xfrm>
            <a:custGeom>
              <a:avLst/>
              <a:gdLst/>
              <a:ahLst/>
              <a:cxnLst/>
              <a:rect l="l" t="t" r="r" b="b"/>
              <a:pathLst>
                <a:path w="1142" h="1429" extrusionOk="0">
                  <a:moveTo>
                    <a:pt x="965" y="0"/>
                  </a:moveTo>
                  <a:cubicBezTo>
                    <a:pt x="916" y="0"/>
                    <a:pt x="868" y="23"/>
                    <a:pt x="837" y="66"/>
                  </a:cubicBezTo>
                  <a:lnTo>
                    <a:pt x="50" y="1184"/>
                  </a:lnTo>
                  <a:cubicBezTo>
                    <a:pt x="0" y="1253"/>
                    <a:pt x="17" y="1350"/>
                    <a:pt x="87" y="1400"/>
                  </a:cubicBezTo>
                  <a:cubicBezTo>
                    <a:pt x="114" y="1420"/>
                    <a:pt x="146" y="1429"/>
                    <a:pt x="177" y="1429"/>
                  </a:cubicBezTo>
                  <a:cubicBezTo>
                    <a:pt x="224" y="1429"/>
                    <a:pt x="273" y="1406"/>
                    <a:pt x="303" y="1363"/>
                  </a:cubicBezTo>
                  <a:lnTo>
                    <a:pt x="1092" y="244"/>
                  </a:lnTo>
                  <a:cubicBezTo>
                    <a:pt x="1142" y="174"/>
                    <a:pt x="1123" y="78"/>
                    <a:pt x="1053" y="28"/>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6" name="Google Shape;1724;p42">
              <a:extLst>
                <a:ext uri="{FF2B5EF4-FFF2-40B4-BE49-F238E27FC236}">
                  <a16:creationId xmlns:a16="http://schemas.microsoft.com/office/drawing/2014/main" id="{5F03BF28-229C-4EB4-8F91-F348388772FC}"/>
                </a:ext>
              </a:extLst>
            </p:cNvPr>
            <p:cNvSpPr/>
            <p:nvPr/>
          </p:nvSpPr>
          <p:spPr>
            <a:xfrm>
              <a:off x="1450981" y="3663799"/>
              <a:ext cx="24769" cy="31526"/>
            </a:xfrm>
            <a:custGeom>
              <a:avLst/>
              <a:gdLst/>
              <a:ahLst/>
              <a:cxnLst/>
              <a:rect l="l" t="t" r="r" b="b"/>
              <a:pathLst>
                <a:path w="1305" h="1661" extrusionOk="0">
                  <a:moveTo>
                    <a:pt x="1129" y="0"/>
                  </a:moveTo>
                  <a:cubicBezTo>
                    <a:pt x="1081" y="0"/>
                    <a:pt x="1033" y="23"/>
                    <a:pt x="1002" y="66"/>
                  </a:cubicBezTo>
                  <a:lnTo>
                    <a:pt x="49" y="1416"/>
                  </a:lnTo>
                  <a:cubicBezTo>
                    <a:pt x="0" y="1485"/>
                    <a:pt x="17" y="1582"/>
                    <a:pt x="87" y="1632"/>
                  </a:cubicBezTo>
                  <a:cubicBezTo>
                    <a:pt x="114" y="1652"/>
                    <a:pt x="146" y="1660"/>
                    <a:pt x="176" y="1660"/>
                  </a:cubicBezTo>
                  <a:cubicBezTo>
                    <a:pt x="225" y="1660"/>
                    <a:pt x="273" y="1638"/>
                    <a:pt x="303" y="1595"/>
                  </a:cubicBezTo>
                  <a:lnTo>
                    <a:pt x="1255" y="244"/>
                  </a:lnTo>
                  <a:cubicBezTo>
                    <a:pt x="1305" y="174"/>
                    <a:pt x="1288" y="77"/>
                    <a:pt x="1218" y="27"/>
                  </a:cubicBezTo>
                  <a:cubicBezTo>
                    <a:pt x="1191" y="9"/>
                    <a:pt x="1160" y="0"/>
                    <a:pt x="1129"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7" name="Google Shape;1725;p42">
              <a:extLst>
                <a:ext uri="{FF2B5EF4-FFF2-40B4-BE49-F238E27FC236}">
                  <a16:creationId xmlns:a16="http://schemas.microsoft.com/office/drawing/2014/main" id="{5042B11E-82E1-44B8-9E7A-74EF326E76DF}"/>
                </a:ext>
              </a:extLst>
            </p:cNvPr>
            <p:cNvSpPr/>
            <p:nvPr/>
          </p:nvSpPr>
          <p:spPr>
            <a:xfrm>
              <a:off x="1447147" y="3667557"/>
              <a:ext cx="32399" cy="23972"/>
            </a:xfrm>
            <a:custGeom>
              <a:avLst/>
              <a:gdLst/>
              <a:ahLst/>
              <a:cxnLst/>
              <a:rect l="l" t="t" r="r" b="b"/>
              <a:pathLst>
                <a:path w="1707" h="1263" extrusionOk="0">
                  <a:moveTo>
                    <a:pt x="179" y="1"/>
                  </a:moveTo>
                  <a:cubicBezTo>
                    <a:pt x="130" y="1"/>
                    <a:pt x="81" y="23"/>
                    <a:pt x="51" y="66"/>
                  </a:cubicBezTo>
                  <a:cubicBezTo>
                    <a:pt x="1" y="135"/>
                    <a:pt x="19" y="232"/>
                    <a:pt x="89" y="282"/>
                  </a:cubicBezTo>
                  <a:lnTo>
                    <a:pt x="1441" y="1234"/>
                  </a:lnTo>
                  <a:cubicBezTo>
                    <a:pt x="1468" y="1254"/>
                    <a:pt x="1500" y="1262"/>
                    <a:pt x="1531" y="1262"/>
                  </a:cubicBezTo>
                  <a:cubicBezTo>
                    <a:pt x="1578" y="1262"/>
                    <a:pt x="1627" y="1239"/>
                    <a:pt x="1657" y="1197"/>
                  </a:cubicBezTo>
                  <a:cubicBezTo>
                    <a:pt x="1707" y="1127"/>
                    <a:pt x="1690" y="1029"/>
                    <a:pt x="1620" y="979"/>
                  </a:cubicBezTo>
                  <a:lnTo>
                    <a:pt x="268" y="28"/>
                  </a:lnTo>
                  <a:cubicBezTo>
                    <a:pt x="241" y="10"/>
                    <a:pt x="210" y="1"/>
                    <a:pt x="179"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grpSp>
      <p:sp>
        <p:nvSpPr>
          <p:cNvPr id="71" name="TextBox 70">
            <a:extLst>
              <a:ext uri="{FF2B5EF4-FFF2-40B4-BE49-F238E27FC236}">
                <a16:creationId xmlns:a16="http://schemas.microsoft.com/office/drawing/2014/main" id="{A366E301-7638-4BAF-9D73-D8212BAAC4A8}"/>
              </a:ext>
            </a:extLst>
          </p:cNvPr>
          <p:cNvSpPr txBox="1"/>
          <p:nvPr/>
        </p:nvSpPr>
        <p:spPr>
          <a:xfrm>
            <a:off x="599089" y="1861985"/>
            <a:ext cx="11051627" cy="954107"/>
          </a:xfrm>
          <a:prstGeom prst="rect">
            <a:avLst/>
          </a:prstGeom>
          <a:noFill/>
        </p:spPr>
        <p:txBody>
          <a:bodyPr wrap="square" rtlCol="0">
            <a:spAutoFit/>
          </a:bodyPr>
          <a:lstStyle/>
          <a:p>
            <a:pPr algn="just"/>
            <a:r>
              <a:rPr lang="en-US" sz="2800" b="1">
                <a:solidFill>
                  <a:srgbClr val="002060"/>
                </a:solidFill>
                <a:latin typeface="UTM Avo" panose="02040603050506020204" pitchFamily="18" charset="0"/>
                <a:cs typeface="Times New Roman" panose="02020603050405020304" pitchFamily="18" charset="0"/>
              </a:rPr>
              <a:t>1. Hình ảnh trong thực tế</a:t>
            </a:r>
          </a:p>
          <a:p>
            <a:pPr algn="just"/>
            <a:r>
              <a:rPr lang="en-US" sz="2800">
                <a:solidFill>
                  <a:srgbClr val="002060"/>
                </a:solidFill>
                <a:latin typeface="UTM Avo" panose="02040603050506020204" pitchFamily="18" charset="0"/>
                <a:cs typeface="Times New Roman" panose="02020603050405020304" pitchFamily="18" charset="0"/>
              </a:rPr>
              <a:t>Ví dụ 1c. Việc sắp xếp các vị trí thẳng hàng trong nghệ thuật.</a:t>
            </a:r>
            <a:endParaRPr lang="vi-VN"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C3C0889-803B-F3ED-AF3E-45E1BB951A5B}"/>
              </a:ext>
            </a:extLst>
          </p:cNvPr>
          <p:cNvSpPr txBox="1"/>
          <p:nvPr/>
        </p:nvSpPr>
        <p:spPr>
          <a:xfrm>
            <a:off x="1558109" y="5977960"/>
            <a:ext cx="2654249" cy="461665"/>
          </a:xfrm>
          <a:prstGeom prst="rect">
            <a:avLst/>
          </a:prstGeom>
          <a:noFill/>
        </p:spPr>
        <p:txBody>
          <a:bodyPr wrap="square" rtlCol="0">
            <a:spAutoFit/>
          </a:bodyPr>
          <a:lstStyle/>
          <a:p>
            <a:pPr algn="just"/>
            <a:r>
              <a:rPr lang="en-US" sz="2400" i="1" dirty="0" err="1">
                <a:solidFill>
                  <a:srgbClr val="002060"/>
                </a:solidFill>
                <a:latin typeface="UTM Avo" panose="02040603050506020204" pitchFamily="18" charset="0"/>
                <a:cs typeface="Times New Roman" panose="02020603050405020304" pitchFamily="18" charset="0"/>
              </a:rPr>
              <a:t>Đường</a:t>
            </a:r>
            <a:r>
              <a:rPr lang="en-US" sz="2400" i="1" dirty="0">
                <a:solidFill>
                  <a:srgbClr val="002060"/>
                </a:solidFill>
                <a:latin typeface="UTM Avo" panose="02040603050506020204" pitchFamily="18" charset="0"/>
                <a:cs typeface="Times New Roman" panose="02020603050405020304" pitchFamily="18" charset="0"/>
              </a:rPr>
              <a:t> </a:t>
            </a:r>
            <a:r>
              <a:rPr lang="en-US" sz="2400" i="1" dirty="0" err="1">
                <a:solidFill>
                  <a:srgbClr val="002060"/>
                </a:solidFill>
                <a:latin typeface="UTM Avo" panose="02040603050506020204" pitchFamily="18" charset="0"/>
                <a:cs typeface="Times New Roman" panose="02020603050405020304" pitchFamily="18" charset="0"/>
              </a:rPr>
              <a:t>chân</a:t>
            </a:r>
            <a:r>
              <a:rPr lang="en-US" sz="2400" i="1" dirty="0">
                <a:solidFill>
                  <a:srgbClr val="002060"/>
                </a:solidFill>
                <a:latin typeface="UTM Avo" panose="02040603050506020204" pitchFamily="18" charset="0"/>
                <a:cs typeface="Times New Roman" panose="02020603050405020304" pitchFamily="18" charset="0"/>
              </a:rPr>
              <a:t> </a:t>
            </a:r>
            <a:r>
              <a:rPr lang="en-US" sz="2400" i="1" dirty="0" err="1">
                <a:solidFill>
                  <a:srgbClr val="002060"/>
                </a:solidFill>
                <a:latin typeface="UTM Avo" panose="02040603050506020204" pitchFamily="18" charset="0"/>
                <a:cs typeface="Times New Roman" panose="02020603050405020304" pitchFamily="18" charset="0"/>
              </a:rPr>
              <a:t>trời</a:t>
            </a:r>
            <a:endParaRPr lang="vi-VN" sz="2400" i="1" dirty="0">
              <a:latin typeface="Times New Roman" panose="02020603050405020304" pitchFamily="18" charset="0"/>
              <a:cs typeface="Times New Roman" panose="02020603050405020304" pitchFamily="18" charset="0"/>
            </a:endParaRPr>
          </a:p>
        </p:txBody>
      </p:sp>
      <p:pic>
        <p:nvPicPr>
          <p:cNvPr id="72" name="Picture 2" descr="Vẽ một bức tranh 1 điểm tụ về phòng khách - Mỹ thuật Lớp 7 - Bài tập Mỹ  thuật Lớp 7 - Giải bài tập Mỹ thuật Lớp 7 | Lazi.vn -">
            <a:extLst>
              <a:ext uri="{FF2B5EF4-FFF2-40B4-BE49-F238E27FC236}">
                <a16:creationId xmlns:a16="http://schemas.microsoft.com/office/drawing/2014/main" id="{CE20AE37-6425-0A6C-561C-755F752FE8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511" y="2957002"/>
            <a:ext cx="4148546" cy="28800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9" name="TextBox 68">
            <a:extLst>
              <a:ext uri="{FF2B5EF4-FFF2-40B4-BE49-F238E27FC236}">
                <a16:creationId xmlns:a16="http://schemas.microsoft.com/office/drawing/2014/main" id="{09D7F91D-199C-C307-F696-9BA3AF6303C0}"/>
              </a:ext>
            </a:extLst>
          </p:cNvPr>
          <p:cNvSpPr txBox="1"/>
          <p:nvPr/>
        </p:nvSpPr>
        <p:spPr>
          <a:xfrm>
            <a:off x="5335996" y="2921149"/>
            <a:ext cx="6436012" cy="954107"/>
          </a:xfrm>
          <a:prstGeom prst="rect">
            <a:avLst/>
          </a:prstGeom>
          <a:noFill/>
        </p:spPr>
        <p:txBody>
          <a:bodyPr wrap="square">
            <a:spAutoFit/>
          </a:bodyPr>
          <a:lstStyle/>
          <a:p>
            <a:pPr algn="ctr"/>
            <a:r>
              <a:rPr lang="en-US" sz="2800" b="1" dirty="0" err="1">
                <a:solidFill>
                  <a:srgbClr val="C00000"/>
                </a:solidFill>
                <a:latin typeface="UTM Avo" panose="02040603050506020204" pitchFamily="18" charset="0"/>
                <a:cs typeface="Times New Roman" panose="02020603050405020304" pitchFamily="18" charset="0"/>
              </a:rPr>
              <a:t>Bức</a:t>
            </a:r>
            <a:r>
              <a:rPr lang="en-US" sz="2800" b="1" dirty="0">
                <a:solidFill>
                  <a:srgbClr val="C00000"/>
                </a:solidFill>
                <a:latin typeface="UTM Avo" panose="02040603050506020204" pitchFamily="18" charset="0"/>
                <a:cs typeface="Times New Roman" panose="02020603050405020304" pitchFamily="18" charset="0"/>
              </a:rPr>
              <a:t> </a:t>
            </a:r>
            <a:r>
              <a:rPr lang="en-US" sz="2800" b="1" dirty="0" err="1">
                <a:solidFill>
                  <a:srgbClr val="C00000"/>
                </a:solidFill>
                <a:latin typeface="UTM Avo" panose="02040603050506020204" pitchFamily="18" charset="0"/>
                <a:cs typeface="Times New Roman" panose="02020603050405020304" pitchFamily="18" charset="0"/>
              </a:rPr>
              <a:t>tranh</a:t>
            </a:r>
            <a:r>
              <a:rPr lang="en-US" sz="2800" b="1" dirty="0">
                <a:solidFill>
                  <a:srgbClr val="C00000"/>
                </a:solidFill>
                <a:latin typeface="UTM Avo" panose="02040603050506020204" pitchFamily="18" charset="0"/>
                <a:cs typeface="Times New Roman" panose="02020603050405020304" pitchFamily="18" charset="0"/>
              </a:rPr>
              <a:t> </a:t>
            </a:r>
            <a:r>
              <a:rPr lang="en-US" sz="2800" b="1" dirty="0" err="1">
                <a:solidFill>
                  <a:srgbClr val="C00000"/>
                </a:solidFill>
                <a:latin typeface="UTM Avo" panose="02040603050506020204" pitchFamily="18" charset="0"/>
                <a:cs typeface="Times New Roman" panose="02020603050405020304" pitchFamily="18" charset="0"/>
              </a:rPr>
              <a:t>bên</a:t>
            </a:r>
            <a:r>
              <a:rPr lang="en-US" sz="2800" b="1" dirty="0">
                <a:solidFill>
                  <a:srgbClr val="C00000"/>
                </a:solidFill>
                <a:latin typeface="UTM Avo" panose="02040603050506020204" pitchFamily="18" charset="0"/>
                <a:cs typeface="Times New Roman" panose="02020603050405020304" pitchFamily="18" charset="0"/>
              </a:rPr>
              <a:t> </a:t>
            </a:r>
            <a:r>
              <a:rPr lang="en-US" sz="2800" b="1" dirty="0" err="1">
                <a:solidFill>
                  <a:srgbClr val="C00000"/>
                </a:solidFill>
                <a:latin typeface="UTM Avo" panose="02040603050506020204" pitchFamily="18" charset="0"/>
                <a:cs typeface="Times New Roman" panose="02020603050405020304" pitchFamily="18" charset="0"/>
              </a:rPr>
              <a:t>cạnh</a:t>
            </a:r>
            <a:r>
              <a:rPr lang="en-US" sz="2800" b="1" dirty="0">
                <a:solidFill>
                  <a:srgbClr val="C00000"/>
                </a:solidFill>
                <a:latin typeface="UTM Avo" panose="02040603050506020204" pitchFamily="18" charset="0"/>
                <a:cs typeface="Times New Roman" panose="02020603050405020304" pitchFamily="18" charset="0"/>
              </a:rPr>
              <a:t> </a:t>
            </a:r>
            <a:r>
              <a:rPr lang="en-US" sz="2800" b="1" dirty="0" err="1">
                <a:solidFill>
                  <a:srgbClr val="C00000"/>
                </a:solidFill>
                <a:latin typeface="UTM Avo" panose="02040603050506020204" pitchFamily="18" charset="0"/>
                <a:cs typeface="Times New Roman" panose="02020603050405020304" pitchFamily="18" charset="0"/>
              </a:rPr>
              <a:t>có</a:t>
            </a:r>
            <a:r>
              <a:rPr lang="en-US" sz="2800" b="1" dirty="0">
                <a:solidFill>
                  <a:srgbClr val="C00000"/>
                </a:solidFill>
                <a:latin typeface="UTM Avo" panose="02040603050506020204" pitchFamily="18" charset="0"/>
                <a:cs typeface="Times New Roman" panose="02020603050405020304" pitchFamily="18" charset="0"/>
              </a:rPr>
              <a:t> </a:t>
            </a:r>
            <a:r>
              <a:rPr lang="en-US" sz="2800" b="1" dirty="0" err="1">
                <a:solidFill>
                  <a:srgbClr val="C00000"/>
                </a:solidFill>
                <a:latin typeface="UTM Avo" panose="02040603050506020204" pitchFamily="18" charset="0"/>
                <a:cs typeface="Times New Roman" panose="02020603050405020304" pitchFamily="18" charset="0"/>
              </a:rPr>
              <a:t>áp</a:t>
            </a:r>
            <a:r>
              <a:rPr lang="en-US" sz="2800" b="1" dirty="0">
                <a:solidFill>
                  <a:srgbClr val="C00000"/>
                </a:solidFill>
                <a:latin typeface="UTM Avo" panose="02040603050506020204" pitchFamily="18" charset="0"/>
                <a:cs typeface="Times New Roman" panose="02020603050405020304" pitchFamily="18" charset="0"/>
              </a:rPr>
              <a:t> </a:t>
            </a:r>
            <a:r>
              <a:rPr lang="en-US" sz="2800" b="1" dirty="0" err="1">
                <a:solidFill>
                  <a:srgbClr val="C00000"/>
                </a:solidFill>
                <a:latin typeface="UTM Avo" panose="02040603050506020204" pitchFamily="18" charset="0"/>
                <a:cs typeface="Times New Roman" panose="02020603050405020304" pitchFamily="18" charset="0"/>
              </a:rPr>
              <a:t>dụng</a:t>
            </a:r>
            <a:endParaRPr lang="en-US" sz="2800" b="1" dirty="0">
              <a:solidFill>
                <a:srgbClr val="C00000"/>
              </a:solidFill>
              <a:latin typeface="UTM Avo" panose="02040603050506020204" pitchFamily="18" charset="0"/>
              <a:cs typeface="Times New Roman" panose="02020603050405020304" pitchFamily="18" charset="0"/>
            </a:endParaRPr>
          </a:p>
          <a:p>
            <a:pPr algn="ctr"/>
            <a:r>
              <a:rPr lang="en-US" sz="2800" b="1" dirty="0">
                <a:solidFill>
                  <a:srgbClr val="C00000"/>
                </a:solidFill>
                <a:latin typeface="UTM Avo" panose="02040603050506020204" pitchFamily="18" charset="0"/>
                <a:cs typeface="Times New Roman" panose="02020603050405020304" pitchFamily="18" charset="0"/>
              </a:rPr>
              <a:t> </a:t>
            </a:r>
            <a:r>
              <a:rPr lang="en-US" sz="2800" b="1" dirty="0" err="1">
                <a:solidFill>
                  <a:srgbClr val="C00000"/>
                </a:solidFill>
                <a:latin typeface="UTM Avo" panose="02040603050506020204" pitchFamily="18" charset="0"/>
                <a:cs typeface="Times New Roman" panose="02020603050405020304" pitchFamily="18" charset="0"/>
              </a:rPr>
              <a:t>sắp</a:t>
            </a:r>
            <a:r>
              <a:rPr lang="en-US" sz="2800" b="1" dirty="0">
                <a:solidFill>
                  <a:srgbClr val="C00000"/>
                </a:solidFill>
                <a:latin typeface="UTM Avo" panose="02040603050506020204" pitchFamily="18" charset="0"/>
                <a:cs typeface="Times New Roman" panose="02020603050405020304" pitchFamily="18" charset="0"/>
              </a:rPr>
              <a:t> </a:t>
            </a:r>
            <a:r>
              <a:rPr lang="en-US" sz="2800" b="1" dirty="0" err="1">
                <a:solidFill>
                  <a:srgbClr val="C00000"/>
                </a:solidFill>
                <a:latin typeface="UTM Avo" panose="02040603050506020204" pitchFamily="18" charset="0"/>
                <a:cs typeface="Times New Roman" panose="02020603050405020304" pitchFamily="18" charset="0"/>
              </a:rPr>
              <a:t>xếp</a:t>
            </a:r>
            <a:r>
              <a:rPr lang="en-US" sz="2800" b="1" dirty="0">
                <a:solidFill>
                  <a:srgbClr val="C00000"/>
                </a:solidFill>
                <a:latin typeface="UTM Avo" panose="02040603050506020204" pitchFamily="18" charset="0"/>
                <a:cs typeface="Times New Roman" panose="02020603050405020304" pitchFamily="18" charset="0"/>
              </a:rPr>
              <a:t> </a:t>
            </a:r>
            <a:r>
              <a:rPr lang="en-US" sz="2800" b="1" dirty="0" err="1">
                <a:solidFill>
                  <a:srgbClr val="C00000"/>
                </a:solidFill>
                <a:latin typeface="UTM Avo" panose="02040603050506020204" pitchFamily="18" charset="0"/>
                <a:cs typeface="Times New Roman" panose="02020603050405020304" pitchFamily="18" charset="0"/>
              </a:rPr>
              <a:t>vị</a:t>
            </a:r>
            <a:r>
              <a:rPr lang="en-US" sz="2800" b="1" dirty="0">
                <a:solidFill>
                  <a:srgbClr val="C00000"/>
                </a:solidFill>
                <a:latin typeface="UTM Avo" panose="02040603050506020204" pitchFamily="18" charset="0"/>
                <a:cs typeface="Times New Roman" panose="02020603050405020304" pitchFamily="18" charset="0"/>
              </a:rPr>
              <a:t> </a:t>
            </a:r>
            <a:r>
              <a:rPr lang="en-US" sz="2800" b="1" dirty="0" err="1">
                <a:solidFill>
                  <a:srgbClr val="C00000"/>
                </a:solidFill>
                <a:latin typeface="UTM Avo" panose="02040603050506020204" pitchFamily="18" charset="0"/>
                <a:cs typeface="Times New Roman" panose="02020603050405020304" pitchFamily="18" charset="0"/>
              </a:rPr>
              <a:t>trí</a:t>
            </a:r>
            <a:r>
              <a:rPr lang="en-US" sz="2800" b="1" dirty="0">
                <a:solidFill>
                  <a:srgbClr val="C00000"/>
                </a:solidFill>
                <a:latin typeface="UTM Avo" panose="02040603050506020204" pitchFamily="18" charset="0"/>
                <a:cs typeface="Times New Roman" panose="02020603050405020304" pitchFamily="18" charset="0"/>
              </a:rPr>
              <a:t> </a:t>
            </a:r>
            <a:r>
              <a:rPr lang="en-US" sz="2800" b="1" dirty="0" err="1">
                <a:solidFill>
                  <a:srgbClr val="C00000"/>
                </a:solidFill>
                <a:latin typeface="UTM Avo" panose="02040603050506020204" pitchFamily="18" charset="0"/>
                <a:cs typeface="Times New Roman" panose="02020603050405020304" pitchFamily="18" charset="0"/>
              </a:rPr>
              <a:t>thẳng</a:t>
            </a:r>
            <a:r>
              <a:rPr lang="en-US" sz="2800" b="1" dirty="0">
                <a:solidFill>
                  <a:srgbClr val="C00000"/>
                </a:solidFill>
                <a:latin typeface="UTM Avo" panose="02040603050506020204" pitchFamily="18" charset="0"/>
                <a:cs typeface="Times New Roman" panose="02020603050405020304" pitchFamily="18" charset="0"/>
              </a:rPr>
              <a:t> </a:t>
            </a:r>
            <a:r>
              <a:rPr lang="en-US" sz="2800" b="1" dirty="0" err="1">
                <a:solidFill>
                  <a:srgbClr val="C00000"/>
                </a:solidFill>
                <a:latin typeface="UTM Avo" panose="02040603050506020204" pitchFamily="18" charset="0"/>
                <a:cs typeface="Times New Roman" panose="02020603050405020304" pitchFamily="18" charset="0"/>
              </a:rPr>
              <a:t>hàng</a:t>
            </a:r>
            <a:r>
              <a:rPr lang="en-US" sz="2800" b="1" dirty="0">
                <a:solidFill>
                  <a:srgbClr val="C00000"/>
                </a:solidFill>
                <a:latin typeface="UTM Avo" panose="02040603050506020204" pitchFamily="18" charset="0"/>
                <a:cs typeface="Times New Roman" panose="02020603050405020304" pitchFamily="18" charset="0"/>
              </a:rPr>
              <a:t> </a:t>
            </a:r>
            <a:r>
              <a:rPr lang="en-US" sz="2800" b="1" dirty="0" err="1">
                <a:solidFill>
                  <a:srgbClr val="C00000"/>
                </a:solidFill>
                <a:latin typeface="UTM Avo" panose="02040603050506020204" pitchFamily="18" charset="0"/>
                <a:cs typeface="Times New Roman" panose="02020603050405020304" pitchFamily="18" charset="0"/>
              </a:rPr>
              <a:t>không</a:t>
            </a:r>
            <a:r>
              <a:rPr lang="en-US" sz="2800" b="1" dirty="0">
                <a:solidFill>
                  <a:srgbClr val="C00000"/>
                </a:solidFill>
                <a:latin typeface="UTM Avo" panose="02040603050506020204" pitchFamily="18" charset="0"/>
                <a:cs typeface="Times New Roman" panose="02020603050405020304" pitchFamily="18" charset="0"/>
              </a:rPr>
              <a:t>?</a:t>
            </a:r>
            <a:endParaRPr lang="vi-VN" sz="2800" b="1" dirty="0">
              <a:solidFill>
                <a:srgbClr val="C00000"/>
              </a:solidFill>
              <a:latin typeface="Times New Roman" panose="02020603050405020304" pitchFamily="18" charset="0"/>
              <a:cs typeface="Times New Roman" panose="02020603050405020304" pitchFamily="18" charset="0"/>
            </a:endParaRPr>
          </a:p>
        </p:txBody>
      </p:sp>
      <p:sp>
        <p:nvSpPr>
          <p:cNvPr id="73" name="TextBox 72">
            <a:extLst>
              <a:ext uri="{FF2B5EF4-FFF2-40B4-BE49-F238E27FC236}">
                <a16:creationId xmlns:a16="http://schemas.microsoft.com/office/drawing/2014/main" id="{699DE32C-6DAC-6D2B-1D91-DCA3CD78CA25}"/>
              </a:ext>
            </a:extLst>
          </p:cNvPr>
          <p:cNvSpPr txBox="1"/>
          <p:nvPr/>
        </p:nvSpPr>
        <p:spPr>
          <a:xfrm>
            <a:off x="5554716" y="4203504"/>
            <a:ext cx="6096000" cy="523220"/>
          </a:xfrm>
          <a:prstGeom prst="rect">
            <a:avLst/>
          </a:prstGeom>
          <a:noFill/>
        </p:spPr>
        <p:txBody>
          <a:bodyPr wrap="square">
            <a:spAutoFit/>
          </a:bodyPr>
          <a:lstStyle/>
          <a:p>
            <a:pPr algn="ctr"/>
            <a:r>
              <a:rPr lang="en-US" sz="2800" b="1">
                <a:solidFill>
                  <a:srgbClr val="DC2CAE"/>
                </a:solidFill>
                <a:latin typeface="UTM Avo" panose="02040603050506020204" pitchFamily="18" charset="0"/>
                <a:cs typeface="Times New Roman" panose="02020603050405020304" pitchFamily="18" charset="0"/>
              </a:rPr>
              <a:t>CÓ</a:t>
            </a:r>
            <a:endParaRPr lang="vi-VN" sz="2800" b="1">
              <a:solidFill>
                <a:srgbClr val="DC2CAE"/>
              </a:solidFill>
              <a:latin typeface="Times New Roman" panose="02020603050405020304" pitchFamily="18" charset="0"/>
              <a:cs typeface="Times New Roman" panose="02020603050405020304" pitchFamily="18" charset="0"/>
            </a:endParaRPr>
          </a:p>
        </p:txBody>
      </p:sp>
      <p:sp>
        <p:nvSpPr>
          <p:cNvPr id="74" name="TextBox 73">
            <a:extLst>
              <a:ext uri="{FF2B5EF4-FFF2-40B4-BE49-F238E27FC236}">
                <a16:creationId xmlns:a16="http://schemas.microsoft.com/office/drawing/2014/main" id="{533C7168-BCE8-981A-ACEB-0138ECE78C7A}"/>
              </a:ext>
            </a:extLst>
          </p:cNvPr>
          <p:cNvSpPr txBox="1"/>
          <p:nvPr/>
        </p:nvSpPr>
        <p:spPr>
          <a:xfrm>
            <a:off x="5398883" y="4783198"/>
            <a:ext cx="6314720" cy="954107"/>
          </a:xfrm>
          <a:prstGeom prst="rect">
            <a:avLst/>
          </a:prstGeom>
          <a:noFill/>
        </p:spPr>
        <p:txBody>
          <a:bodyPr wrap="square">
            <a:spAutoFit/>
          </a:bodyPr>
          <a:lstStyle/>
          <a:p>
            <a:pPr algn="ctr"/>
            <a:r>
              <a:rPr lang="en-US" sz="2800" i="1" dirty="0" err="1">
                <a:solidFill>
                  <a:srgbClr val="002060"/>
                </a:solidFill>
                <a:latin typeface="UTM Avo" panose="02040603050506020204" pitchFamily="18" charset="0"/>
                <a:cs typeface="Times New Roman" panose="02020603050405020304" pitchFamily="18" charset="0"/>
              </a:rPr>
              <a:t>Em</a:t>
            </a:r>
            <a:r>
              <a:rPr lang="en-US" sz="2800" i="1" dirty="0">
                <a:solidFill>
                  <a:srgbClr val="002060"/>
                </a:solidFill>
                <a:latin typeface="UTM Avo" panose="02040603050506020204" pitchFamily="18" charset="0"/>
                <a:cs typeface="Times New Roman" panose="02020603050405020304" pitchFamily="18" charset="0"/>
              </a:rPr>
              <a:t> </a:t>
            </a:r>
            <a:r>
              <a:rPr lang="en-US" sz="2800" i="1" dirty="0" err="1">
                <a:solidFill>
                  <a:srgbClr val="002060"/>
                </a:solidFill>
                <a:latin typeface="UTM Avo" panose="02040603050506020204" pitchFamily="18" charset="0"/>
                <a:cs typeface="Times New Roman" panose="02020603050405020304" pitchFamily="18" charset="0"/>
              </a:rPr>
              <a:t>hãy</a:t>
            </a:r>
            <a:r>
              <a:rPr lang="en-US" sz="2800" i="1" dirty="0">
                <a:solidFill>
                  <a:srgbClr val="002060"/>
                </a:solidFill>
                <a:latin typeface="UTM Avo" panose="02040603050506020204" pitchFamily="18" charset="0"/>
                <a:cs typeface="Times New Roman" panose="02020603050405020304" pitchFamily="18" charset="0"/>
              </a:rPr>
              <a:t> </a:t>
            </a:r>
            <a:r>
              <a:rPr lang="en-US" sz="2800" i="1" dirty="0" err="1">
                <a:solidFill>
                  <a:srgbClr val="002060"/>
                </a:solidFill>
                <a:latin typeface="UTM Avo" panose="02040603050506020204" pitchFamily="18" charset="0"/>
                <a:cs typeface="Times New Roman" panose="02020603050405020304" pitchFamily="18" charset="0"/>
              </a:rPr>
              <a:t>quan</a:t>
            </a:r>
            <a:r>
              <a:rPr lang="en-US" sz="2800" i="1" dirty="0">
                <a:solidFill>
                  <a:srgbClr val="002060"/>
                </a:solidFill>
                <a:latin typeface="UTM Avo" panose="02040603050506020204" pitchFamily="18" charset="0"/>
                <a:cs typeface="Times New Roman" panose="02020603050405020304" pitchFamily="18" charset="0"/>
              </a:rPr>
              <a:t> </a:t>
            </a:r>
            <a:r>
              <a:rPr lang="en-US" sz="2800" i="1" dirty="0" err="1">
                <a:solidFill>
                  <a:srgbClr val="002060"/>
                </a:solidFill>
                <a:latin typeface="UTM Avo" panose="02040603050506020204" pitchFamily="18" charset="0"/>
                <a:cs typeface="Times New Roman" panose="02020603050405020304" pitchFamily="18" charset="0"/>
              </a:rPr>
              <a:t>sát</a:t>
            </a:r>
            <a:r>
              <a:rPr lang="en-US" sz="2800" i="1" dirty="0">
                <a:solidFill>
                  <a:srgbClr val="002060"/>
                </a:solidFill>
                <a:latin typeface="UTM Avo" panose="02040603050506020204" pitchFamily="18" charset="0"/>
                <a:cs typeface="Times New Roman" panose="02020603050405020304" pitchFamily="18" charset="0"/>
              </a:rPr>
              <a:t> </a:t>
            </a:r>
            <a:r>
              <a:rPr lang="en-US" sz="2800" i="1" dirty="0" err="1">
                <a:solidFill>
                  <a:srgbClr val="002060"/>
                </a:solidFill>
                <a:latin typeface="UTM Avo" panose="02040603050506020204" pitchFamily="18" charset="0"/>
                <a:cs typeface="Times New Roman" panose="02020603050405020304" pitchFamily="18" charset="0"/>
              </a:rPr>
              <a:t>các</a:t>
            </a:r>
            <a:r>
              <a:rPr lang="en-US" sz="2800" i="1" dirty="0">
                <a:solidFill>
                  <a:srgbClr val="002060"/>
                </a:solidFill>
                <a:latin typeface="UTM Avo" panose="02040603050506020204" pitchFamily="18" charset="0"/>
                <a:cs typeface="Times New Roman" panose="02020603050405020304" pitchFamily="18" charset="0"/>
              </a:rPr>
              <a:t> </a:t>
            </a:r>
            <a:r>
              <a:rPr lang="en-US" sz="2800" i="1" dirty="0" err="1">
                <a:solidFill>
                  <a:srgbClr val="002060"/>
                </a:solidFill>
                <a:latin typeface="UTM Avo" panose="02040603050506020204" pitchFamily="18" charset="0"/>
                <a:cs typeface="Times New Roman" panose="02020603050405020304" pitchFamily="18" charset="0"/>
              </a:rPr>
              <a:t>điểm</a:t>
            </a:r>
            <a:r>
              <a:rPr lang="en-US" sz="2800" i="1" dirty="0">
                <a:solidFill>
                  <a:srgbClr val="002060"/>
                </a:solidFill>
                <a:latin typeface="UTM Avo" panose="02040603050506020204" pitchFamily="18" charset="0"/>
                <a:cs typeface="Times New Roman" panose="02020603050405020304" pitchFamily="18" charset="0"/>
              </a:rPr>
              <a:t> </a:t>
            </a:r>
            <a:r>
              <a:rPr lang="en-US" sz="2800" i="1" dirty="0" err="1">
                <a:solidFill>
                  <a:srgbClr val="002060"/>
                </a:solidFill>
                <a:latin typeface="UTM Avo" panose="02040603050506020204" pitchFamily="18" charset="0"/>
                <a:cs typeface="Times New Roman" panose="02020603050405020304" pitchFamily="18" charset="0"/>
              </a:rPr>
              <a:t>hiện</a:t>
            </a:r>
            <a:r>
              <a:rPr lang="en-US" sz="2800" i="1" dirty="0">
                <a:solidFill>
                  <a:srgbClr val="002060"/>
                </a:solidFill>
                <a:latin typeface="UTM Avo" panose="02040603050506020204" pitchFamily="18" charset="0"/>
                <a:cs typeface="Times New Roman" panose="02020603050405020304" pitchFamily="18" charset="0"/>
              </a:rPr>
              <a:t> </a:t>
            </a:r>
            <a:r>
              <a:rPr lang="en-US" sz="2800" i="1" dirty="0" err="1">
                <a:solidFill>
                  <a:srgbClr val="002060"/>
                </a:solidFill>
                <a:latin typeface="UTM Avo" panose="02040603050506020204" pitchFamily="18" charset="0"/>
                <a:cs typeface="Times New Roman" panose="02020603050405020304" pitchFamily="18" charset="0"/>
              </a:rPr>
              <a:t>lên</a:t>
            </a:r>
            <a:endParaRPr lang="en-US" sz="2800" i="1" dirty="0">
              <a:solidFill>
                <a:srgbClr val="002060"/>
              </a:solidFill>
              <a:latin typeface="UTM Avo" panose="02040603050506020204" pitchFamily="18" charset="0"/>
              <a:cs typeface="Times New Roman" panose="02020603050405020304" pitchFamily="18" charset="0"/>
            </a:endParaRPr>
          </a:p>
          <a:p>
            <a:pPr algn="ctr"/>
            <a:r>
              <a:rPr lang="en-US" sz="2800" i="1" dirty="0">
                <a:solidFill>
                  <a:srgbClr val="002060"/>
                </a:solidFill>
                <a:latin typeface="UTM Avo" panose="02040603050506020204" pitchFamily="18" charset="0"/>
                <a:cs typeface="Times New Roman" panose="02020603050405020304" pitchFamily="18" charset="0"/>
              </a:rPr>
              <a:t>minh </a:t>
            </a:r>
            <a:r>
              <a:rPr lang="en-US" sz="2800" i="1" dirty="0" err="1">
                <a:solidFill>
                  <a:srgbClr val="002060"/>
                </a:solidFill>
                <a:latin typeface="UTM Avo" panose="02040603050506020204" pitchFamily="18" charset="0"/>
                <a:cs typeface="Times New Roman" panose="02020603050405020304" pitchFamily="18" charset="0"/>
              </a:rPr>
              <a:t>họa</a:t>
            </a:r>
            <a:r>
              <a:rPr lang="en-US" sz="2800" i="1" dirty="0">
                <a:solidFill>
                  <a:srgbClr val="002060"/>
                </a:solidFill>
                <a:latin typeface="UTM Avo" panose="02040603050506020204" pitchFamily="18" charset="0"/>
                <a:cs typeface="Times New Roman" panose="02020603050405020304" pitchFamily="18" charset="0"/>
              </a:rPr>
              <a:t> </a:t>
            </a:r>
            <a:r>
              <a:rPr lang="en-US" sz="2800" i="1" dirty="0" err="1">
                <a:solidFill>
                  <a:srgbClr val="002060"/>
                </a:solidFill>
                <a:latin typeface="UTM Avo" panose="02040603050506020204" pitchFamily="18" charset="0"/>
                <a:cs typeface="Times New Roman" panose="02020603050405020304" pitchFamily="18" charset="0"/>
              </a:rPr>
              <a:t>trong</a:t>
            </a:r>
            <a:r>
              <a:rPr lang="en-US" sz="2800" i="1" dirty="0">
                <a:solidFill>
                  <a:srgbClr val="002060"/>
                </a:solidFill>
                <a:latin typeface="UTM Avo" panose="02040603050506020204" pitchFamily="18" charset="0"/>
                <a:cs typeface="Times New Roman" panose="02020603050405020304" pitchFamily="18" charset="0"/>
              </a:rPr>
              <a:t> </a:t>
            </a:r>
            <a:r>
              <a:rPr lang="en-US" sz="2800" i="1" dirty="0" err="1">
                <a:solidFill>
                  <a:srgbClr val="002060"/>
                </a:solidFill>
                <a:latin typeface="UTM Avo" panose="02040603050506020204" pitchFamily="18" charset="0"/>
                <a:cs typeface="Times New Roman" panose="02020603050405020304" pitchFamily="18" charset="0"/>
              </a:rPr>
              <a:t>bức</a:t>
            </a:r>
            <a:r>
              <a:rPr lang="en-US" sz="2800" i="1" dirty="0">
                <a:solidFill>
                  <a:srgbClr val="002060"/>
                </a:solidFill>
                <a:latin typeface="UTM Avo" panose="02040603050506020204" pitchFamily="18" charset="0"/>
                <a:cs typeface="Times New Roman" panose="02020603050405020304" pitchFamily="18" charset="0"/>
              </a:rPr>
              <a:t> </a:t>
            </a:r>
            <a:r>
              <a:rPr lang="en-US" sz="2800" i="1" dirty="0" err="1">
                <a:solidFill>
                  <a:srgbClr val="002060"/>
                </a:solidFill>
                <a:latin typeface="UTM Avo" panose="02040603050506020204" pitchFamily="18" charset="0"/>
                <a:cs typeface="Times New Roman" panose="02020603050405020304" pitchFamily="18" charset="0"/>
              </a:rPr>
              <a:t>tranh</a:t>
            </a:r>
            <a:r>
              <a:rPr lang="en-US" sz="2800" i="1" dirty="0">
                <a:solidFill>
                  <a:srgbClr val="002060"/>
                </a:solidFill>
                <a:latin typeface="UTM Avo" panose="02040603050506020204" pitchFamily="18" charset="0"/>
                <a:cs typeface="Times New Roman" panose="02020603050405020304" pitchFamily="18" charset="0"/>
              </a:rPr>
              <a:t>.</a:t>
            </a:r>
            <a:endParaRPr lang="vi-VN" sz="2800" i="1" dirty="0">
              <a:solidFill>
                <a:srgbClr val="002060"/>
              </a:solidFill>
              <a:latin typeface="Times New Roman" panose="02020603050405020304" pitchFamily="18" charset="0"/>
              <a:cs typeface="Times New Roman" panose="02020603050405020304" pitchFamily="18" charset="0"/>
            </a:endParaRPr>
          </a:p>
        </p:txBody>
      </p:sp>
      <p:cxnSp>
        <p:nvCxnSpPr>
          <p:cNvPr id="77" name="Straight Connector 76">
            <a:extLst>
              <a:ext uri="{FF2B5EF4-FFF2-40B4-BE49-F238E27FC236}">
                <a16:creationId xmlns:a16="http://schemas.microsoft.com/office/drawing/2014/main" id="{36456B2B-F560-9852-8802-102C53D01D42}"/>
              </a:ext>
            </a:extLst>
          </p:cNvPr>
          <p:cNvCxnSpPr>
            <a:cxnSpLocks/>
            <a:stCxn id="75" idx="7"/>
          </p:cNvCxnSpPr>
          <p:nvPr/>
        </p:nvCxnSpPr>
        <p:spPr>
          <a:xfrm flipH="1">
            <a:off x="1187450" y="3776797"/>
            <a:ext cx="1928676" cy="1899854"/>
          </a:xfrm>
          <a:prstGeom prst="line">
            <a:avLst/>
          </a:prstGeom>
          <a:ln w="38100">
            <a:solidFill>
              <a:srgbClr val="FF0000"/>
            </a:solidFill>
            <a:prstDash val="sysDot"/>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195113A0-234F-03A2-E23B-9F0FB757541F}"/>
              </a:ext>
            </a:extLst>
          </p:cNvPr>
          <p:cNvSpPr/>
          <p:nvPr/>
        </p:nvSpPr>
        <p:spPr>
          <a:xfrm>
            <a:off x="2989761" y="3755116"/>
            <a:ext cx="148046" cy="148046"/>
          </a:xfrm>
          <a:prstGeom prst="ellipse">
            <a:avLst/>
          </a:prstGeom>
          <a:solidFill>
            <a:schemeClr val="accent2"/>
          </a:solidFill>
          <a:ln>
            <a:solidFill>
              <a:schemeClr val="accent1"/>
            </a:solidFill>
          </a:ln>
          <a:effectLst>
            <a:glow rad="101600">
              <a:schemeClr val="accent4">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86781F9F-3D97-40DC-8BCE-8D80BB89B837}"/>
              </a:ext>
            </a:extLst>
          </p:cNvPr>
          <p:cNvSpPr/>
          <p:nvPr/>
        </p:nvSpPr>
        <p:spPr>
          <a:xfrm>
            <a:off x="1836835" y="4886624"/>
            <a:ext cx="148046" cy="148046"/>
          </a:xfrm>
          <a:prstGeom prst="ellipse">
            <a:avLst/>
          </a:prstGeom>
          <a:solidFill>
            <a:schemeClr val="accent2"/>
          </a:solidFill>
          <a:ln>
            <a:solidFill>
              <a:schemeClr val="accent1"/>
            </a:solidFill>
          </a:ln>
          <a:effectLst>
            <a:glow rad="101600">
              <a:schemeClr val="accent4">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34AAA947-5047-1765-4F71-058B5E467B63}"/>
              </a:ext>
            </a:extLst>
          </p:cNvPr>
          <p:cNvSpPr/>
          <p:nvPr/>
        </p:nvSpPr>
        <p:spPr>
          <a:xfrm>
            <a:off x="1484086" y="5216824"/>
            <a:ext cx="148046" cy="148046"/>
          </a:xfrm>
          <a:prstGeom prst="ellipse">
            <a:avLst/>
          </a:prstGeom>
          <a:solidFill>
            <a:schemeClr val="accent2"/>
          </a:solidFill>
          <a:ln>
            <a:solidFill>
              <a:schemeClr val="accent1"/>
            </a:solidFill>
          </a:ln>
          <a:effectLst>
            <a:glow rad="101600">
              <a:schemeClr val="accent4">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2265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9">
                                            <p:txEl>
                                              <p:pRg st="0" end="0"/>
                                            </p:txEl>
                                          </p:spTgt>
                                        </p:tgtEl>
                                        <p:attrNameLst>
                                          <p:attrName>style.visibility</p:attrName>
                                        </p:attrNameLst>
                                      </p:cBhvr>
                                      <p:to>
                                        <p:strVal val="visible"/>
                                      </p:to>
                                    </p:set>
                                    <p:animEffect transition="in" filter="wipe(left)">
                                      <p:cBhvr>
                                        <p:cTn id="12" dur="500"/>
                                        <p:tgtEl>
                                          <p:spTgt spid="6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9">
                                            <p:txEl>
                                              <p:pRg st="1" end="1"/>
                                            </p:txEl>
                                          </p:spTgt>
                                        </p:tgtEl>
                                        <p:attrNameLst>
                                          <p:attrName>style.visibility</p:attrName>
                                        </p:attrNameLst>
                                      </p:cBhvr>
                                      <p:to>
                                        <p:strVal val="visible"/>
                                      </p:to>
                                    </p:set>
                                    <p:animEffect transition="in" filter="wipe(left)">
                                      <p:cBhvr>
                                        <p:cTn id="17" dur="500"/>
                                        <p:tgtEl>
                                          <p:spTgt spid="6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4">
                                            <p:txEl>
                                              <p:pRg st="0" end="0"/>
                                            </p:txEl>
                                          </p:spTgt>
                                        </p:tgtEl>
                                        <p:attrNameLst>
                                          <p:attrName>style.visibility</p:attrName>
                                        </p:attrNameLst>
                                      </p:cBhvr>
                                      <p:to>
                                        <p:strVal val="visible"/>
                                      </p:to>
                                    </p:set>
                                    <p:animEffect transition="in" filter="wipe(left)">
                                      <p:cBhvr>
                                        <p:cTn id="27" dur="500"/>
                                        <p:tgtEl>
                                          <p:spTgt spid="7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4">
                                            <p:txEl>
                                              <p:pRg st="1" end="1"/>
                                            </p:txEl>
                                          </p:spTgt>
                                        </p:tgtEl>
                                        <p:attrNameLst>
                                          <p:attrName>style.visibility</p:attrName>
                                        </p:attrNameLst>
                                      </p:cBhvr>
                                      <p:to>
                                        <p:strVal val="visible"/>
                                      </p:to>
                                    </p:set>
                                    <p:animEffect transition="in" filter="wipe(left)">
                                      <p:cBhvr>
                                        <p:cTn id="32" dur="500"/>
                                        <p:tgtEl>
                                          <p:spTgt spid="7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wipe(down)">
                                      <p:cBhvr>
                                        <p:cTn id="37" dur="500"/>
                                        <p:tgtEl>
                                          <p:spTgt spid="7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wipe(up)">
                                      <p:cBhvr>
                                        <p:cTn id="42" dur="500"/>
                                        <p:tgtEl>
                                          <p:spTgt spid="7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0"/>
                                        </p:tgtEl>
                                        <p:attrNameLst>
                                          <p:attrName>style.visibility</p:attrName>
                                        </p:attrNameLst>
                                      </p:cBhvr>
                                      <p:to>
                                        <p:strVal val="visible"/>
                                      </p:to>
                                    </p:set>
                                    <p:animEffect transition="in" filter="wipe(down)">
                                      <p:cBhvr>
                                        <p:cTn id="47" dur="500"/>
                                        <p:tgtEl>
                                          <p:spTgt spid="8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wipe(down)">
                                      <p:cBhvr>
                                        <p:cTn id="52"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9" grpId="0" build="p"/>
      <p:bldP spid="73" grpId="0"/>
      <p:bldP spid="74" grpId="0" build="p"/>
      <p:bldP spid="75" grpId="0" animBg="1"/>
      <p:bldP spid="80" grpId="0" animBg="1"/>
      <p:bldP spid="8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60;p40">
            <a:extLst>
              <a:ext uri="{FF2B5EF4-FFF2-40B4-BE49-F238E27FC236}">
                <a16:creationId xmlns:a16="http://schemas.microsoft.com/office/drawing/2014/main" id="{0964C765-EBA7-4C79-9953-E01AD1321079}"/>
              </a:ext>
            </a:extLst>
          </p:cNvPr>
          <p:cNvSpPr txBox="1">
            <a:spLocks/>
          </p:cNvSpPr>
          <p:nvPr/>
        </p:nvSpPr>
        <p:spPr>
          <a:xfrm>
            <a:off x="599089" y="1181349"/>
            <a:ext cx="10456593" cy="636493"/>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4000" b="1">
                <a:solidFill>
                  <a:srgbClr val="C00000"/>
                </a:solidFill>
                <a:latin typeface="UTM Avo" panose="02040603050506020204" pitchFamily="18" charset="0"/>
                <a:cs typeface="Times New Roman" panose="02020603050405020304" pitchFamily="18" charset="0"/>
              </a:rPr>
              <a:t>II. Hoạt động học tập</a:t>
            </a:r>
            <a:endParaRPr lang="en-US" sz="4000" dirty="0">
              <a:solidFill>
                <a:srgbClr val="C00000"/>
              </a:solidFill>
              <a:latin typeface="UTM Avo" panose="02040603050506020204" pitchFamily="18" charset="0"/>
              <a:cs typeface="Times New Roman" panose="02020603050405020304" pitchFamily="18" charset="0"/>
            </a:endParaRPr>
          </a:p>
        </p:txBody>
      </p:sp>
      <p:grpSp>
        <p:nvGrpSpPr>
          <p:cNvPr id="4" name="Google Shape;1662;p42">
            <a:extLst>
              <a:ext uri="{FF2B5EF4-FFF2-40B4-BE49-F238E27FC236}">
                <a16:creationId xmlns:a16="http://schemas.microsoft.com/office/drawing/2014/main" id="{A5B43D5B-0FE3-4725-BAC0-954ACB270504}"/>
              </a:ext>
            </a:extLst>
          </p:cNvPr>
          <p:cNvGrpSpPr/>
          <p:nvPr/>
        </p:nvGrpSpPr>
        <p:grpSpPr>
          <a:xfrm rot="19397011">
            <a:off x="10082931" y="390006"/>
            <a:ext cx="1403689" cy="1226416"/>
            <a:chOff x="999988" y="3311780"/>
            <a:chExt cx="861654" cy="752835"/>
          </a:xfrm>
        </p:grpSpPr>
        <p:sp>
          <p:nvSpPr>
            <p:cNvPr id="5" name="Google Shape;1663;p42">
              <a:extLst>
                <a:ext uri="{FF2B5EF4-FFF2-40B4-BE49-F238E27FC236}">
                  <a16:creationId xmlns:a16="http://schemas.microsoft.com/office/drawing/2014/main" id="{D8A1EE6D-44A3-4A0A-9B68-2BDB60FC794F}"/>
                </a:ext>
              </a:extLst>
            </p:cNvPr>
            <p:cNvSpPr/>
            <p:nvPr/>
          </p:nvSpPr>
          <p:spPr>
            <a:xfrm>
              <a:off x="1000898" y="3320339"/>
              <a:ext cx="860743" cy="743883"/>
            </a:xfrm>
            <a:custGeom>
              <a:avLst/>
              <a:gdLst/>
              <a:ahLst/>
              <a:cxnLst/>
              <a:rect l="l" t="t" r="r" b="b"/>
              <a:pathLst>
                <a:path w="45350" h="39193" extrusionOk="0">
                  <a:moveTo>
                    <a:pt x="24257" y="6929"/>
                  </a:moveTo>
                  <a:cubicBezTo>
                    <a:pt x="26536" y="6929"/>
                    <a:pt x="28838" y="7608"/>
                    <a:pt x="30844" y="9020"/>
                  </a:cubicBezTo>
                  <a:cubicBezTo>
                    <a:pt x="36019" y="12663"/>
                    <a:pt x="37260" y="19813"/>
                    <a:pt x="33617" y="24987"/>
                  </a:cubicBezTo>
                  <a:lnTo>
                    <a:pt x="25488" y="19263"/>
                  </a:lnTo>
                  <a:cubicBezTo>
                    <a:pt x="25738" y="18607"/>
                    <a:pt x="25527" y="17843"/>
                    <a:pt x="24930" y="17421"/>
                  </a:cubicBezTo>
                  <a:cubicBezTo>
                    <a:pt x="24656" y="17229"/>
                    <a:pt x="24343" y="17137"/>
                    <a:pt x="24032" y="17137"/>
                  </a:cubicBezTo>
                  <a:cubicBezTo>
                    <a:pt x="23662" y="17137"/>
                    <a:pt x="23296" y="17268"/>
                    <a:pt x="23005" y="17516"/>
                  </a:cubicBezTo>
                  <a:lnTo>
                    <a:pt x="14876" y="11792"/>
                  </a:lnTo>
                  <a:cubicBezTo>
                    <a:pt x="17108" y="8623"/>
                    <a:pt x="20654" y="6929"/>
                    <a:pt x="24257" y="6929"/>
                  </a:cubicBezTo>
                  <a:close/>
                  <a:moveTo>
                    <a:pt x="23804" y="1"/>
                  </a:moveTo>
                  <a:cubicBezTo>
                    <a:pt x="17950" y="1"/>
                    <a:pt x="12186" y="2693"/>
                    <a:pt x="8464" y="7738"/>
                  </a:cubicBezTo>
                  <a:lnTo>
                    <a:pt x="4993" y="5293"/>
                  </a:lnTo>
                  <a:lnTo>
                    <a:pt x="1" y="12385"/>
                  </a:lnTo>
                  <a:lnTo>
                    <a:pt x="38071" y="39192"/>
                  </a:lnTo>
                  <a:lnTo>
                    <a:pt x="43064" y="32102"/>
                  </a:lnTo>
                  <a:lnTo>
                    <a:pt x="39592" y="29659"/>
                  </a:lnTo>
                  <a:cubicBezTo>
                    <a:pt x="45349" y="21090"/>
                    <a:pt x="43232" y="9448"/>
                    <a:pt x="34749" y="3474"/>
                  </a:cubicBezTo>
                  <a:cubicBezTo>
                    <a:pt x="31416" y="1128"/>
                    <a:pt x="27591" y="1"/>
                    <a:pt x="238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 name="Google Shape;1664;p42">
              <a:extLst>
                <a:ext uri="{FF2B5EF4-FFF2-40B4-BE49-F238E27FC236}">
                  <a16:creationId xmlns:a16="http://schemas.microsoft.com/office/drawing/2014/main" id="{F9F31214-2CE9-443D-A9B7-0F19053C57F7}"/>
                </a:ext>
              </a:extLst>
            </p:cNvPr>
            <p:cNvSpPr/>
            <p:nvPr/>
          </p:nvSpPr>
          <p:spPr>
            <a:xfrm>
              <a:off x="1014544" y="3311780"/>
              <a:ext cx="829919" cy="749843"/>
            </a:xfrm>
            <a:custGeom>
              <a:avLst/>
              <a:gdLst/>
              <a:ahLst/>
              <a:cxnLst/>
              <a:rect l="l" t="t" r="r" b="b"/>
              <a:pathLst>
                <a:path w="43726" h="39507" extrusionOk="0">
                  <a:moveTo>
                    <a:pt x="24423" y="7249"/>
                  </a:moveTo>
                  <a:cubicBezTo>
                    <a:pt x="26671" y="7249"/>
                    <a:pt x="28941" y="7916"/>
                    <a:pt x="30915" y="9306"/>
                  </a:cubicBezTo>
                  <a:cubicBezTo>
                    <a:pt x="35967" y="12864"/>
                    <a:pt x="37216" y="19844"/>
                    <a:pt x="33737" y="24929"/>
                  </a:cubicBezTo>
                  <a:lnTo>
                    <a:pt x="25831" y="19363"/>
                  </a:lnTo>
                  <a:cubicBezTo>
                    <a:pt x="26045" y="18652"/>
                    <a:pt x="25787" y="17881"/>
                    <a:pt x="25178" y="17455"/>
                  </a:cubicBezTo>
                  <a:cubicBezTo>
                    <a:pt x="24880" y="17245"/>
                    <a:pt x="24535" y="17141"/>
                    <a:pt x="24189" y="17141"/>
                  </a:cubicBezTo>
                  <a:cubicBezTo>
                    <a:pt x="23827" y="17141"/>
                    <a:pt x="23465" y="17255"/>
                    <a:pt x="23161" y="17481"/>
                  </a:cubicBezTo>
                  <a:lnTo>
                    <a:pt x="15255" y="11914"/>
                  </a:lnTo>
                  <a:cubicBezTo>
                    <a:pt x="17458" y="8873"/>
                    <a:pt x="20914" y="7249"/>
                    <a:pt x="24423" y="7249"/>
                  </a:cubicBezTo>
                  <a:close/>
                  <a:moveTo>
                    <a:pt x="24423" y="6937"/>
                  </a:moveTo>
                  <a:cubicBezTo>
                    <a:pt x="20769" y="6937"/>
                    <a:pt x="17170" y="8652"/>
                    <a:pt x="14910" y="11860"/>
                  </a:cubicBezTo>
                  <a:cubicBezTo>
                    <a:pt x="14886" y="11894"/>
                    <a:pt x="14878" y="11935"/>
                    <a:pt x="14885" y="11977"/>
                  </a:cubicBezTo>
                  <a:cubicBezTo>
                    <a:pt x="14892" y="12018"/>
                    <a:pt x="14915" y="12054"/>
                    <a:pt x="14949" y="12077"/>
                  </a:cubicBezTo>
                  <a:lnTo>
                    <a:pt x="23078" y="17801"/>
                  </a:lnTo>
                  <a:cubicBezTo>
                    <a:pt x="23104" y="17820"/>
                    <a:pt x="23135" y="17829"/>
                    <a:pt x="23166" y="17829"/>
                  </a:cubicBezTo>
                  <a:cubicBezTo>
                    <a:pt x="23202" y="17829"/>
                    <a:pt x="23238" y="17817"/>
                    <a:pt x="23266" y="17792"/>
                  </a:cubicBezTo>
                  <a:cubicBezTo>
                    <a:pt x="23531" y="17565"/>
                    <a:pt x="23860" y="17450"/>
                    <a:pt x="24189" y="17450"/>
                  </a:cubicBezTo>
                  <a:cubicBezTo>
                    <a:pt x="24472" y="17450"/>
                    <a:pt x="24756" y="17535"/>
                    <a:pt x="24999" y="17706"/>
                  </a:cubicBezTo>
                  <a:cubicBezTo>
                    <a:pt x="25527" y="18075"/>
                    <a:pt x="25734" y="18760"/>
                    <a:pt x="25504" y="19365"/>
                  </a:cubicBezTo>
                  <a:cubicBezTo>
                    <a:pt x="25478" y="19431"/>
                    <a:pt x="25499" y="19507"/>
                    <a:pt x="25558" y="19548"/>
                  </a:cubicBezTo>
                  <a:lnTo>
                    <a:pt x="33687" y="25272"/>
                  </a:lnTo>
                  <a:cubicBezTo>
                    <a:pt x="33714" y="25292"/>
                    <a:pt x="33744" y="25301"/>
                    <a:pt x="33777" y="25301"/>
                  </a:cubicBezTo>
                  <a:cubicBezTo>
                    <a:pt x="33785" y="25301"/>
                    <a:pt x="33794" y="25301"/>
                    <a:pt x="33802" y="25299"/>
                  </a:cubicBezTo>
                  <a:cubicBezTo>
                    <a:pt x="33844" y="25292"/>
                    <a:pt x="33880" y="25268"/>
                    <a:pt x="33902" y="25235"/>
                  </a:cubicBezTo>
                  <a:cubicBezTo>
                    <a:pt x="37589" y="19997"/>
                    <a:pt x="36330" y="12740"/>
                    <a:pt x="31093" y="9051"/>
                  </a:cubicBezTo>
                  <a:cubicBezTo>
                    <a:pt x="29065" y="7623"/>
                    <a:pt x="26733" y="6937"/>
                    <a:pt x="24423" y="6937"/>
                  </a:cubicBezTo>
                  <a:close/>
                  <a:moveTo>
                    <a:pt x="23980" y="313"/>
                  </a:moveTo>
                  <a:cubicBezTo>
                    <a:pt x="27841" y="313"/>
                    <a:pt x="31605" y="1496"/>
                    <a:pt x="34821" y="3761"/>
                  </a:cubicBezTo>
                  <a:cubicBezTo>
                    <a:pt x="38886" y="6625"/>
                    <a:pt x="41618" y="10892"/>
                    <a:pt x="42518" y="15780"/>
                  </a:cubicBezTo>
                  <a:cubicBezTo>
                    <a:pt x="43417" y="20663"/>
                    <a:pt x="42388" y="25616"/>
                    <a:pt x="39623" y="29731"/>
                  </a:cubicBezTo>
                  <a:cubicBezTo>
                    <a:pt x="39578" y="29802"/>
                    <a:pt x="39593" y="29896"/>
                    <a:pt x="39663" y="29944"/>
                  </a:cubicBezTo>
                  <a:lnTo>
                    <a:pt x="43007" y="32298"/>
                  </a:lnTo>
                  <a:lnTo>
                    <a:pt x="38193" y="39135"/>
                  </a:lnTo>
                  <a:lnTo>
                    <a:pt x="378" y="12506"/>
                  </a:lnTo>
                  <a:lnTo>
                    <a:pt x="5193" y="5669"/>
                  </a:lnTo>
                  <a:lnTo>
                    <a:pt x="8536" y="8022"/>
                  </a:lnTo>
                  <a:cubicBezTo>
                    <a:pt x="8563" y="8041"/>
                    <a:pt x="8595" y="8051"/>
                    <a:pt x="8626" y="8051"/>
                  </a:cubicBezTo>
                  <a:cubicBezTo>
                    <a:pt x="8674" y="8051"/>
                    <a:pt x="8721" y="8029"/>
                    <a:pt x="8751" y="7989"/>
                  </a:cubicBezTo>
                  <a:cubicBezTo>
                    <a:pt x="11694" y="3998"/>
                    <a:pt x="16012" y="1362"/>
                    <a:pt x="20910" y="562"/>
                  </a:cubicBezTo>
                  <a:cubicBezTo>
                    <a:pt x="21935" y="395"/>
                    <a:pt x="22961" y="313"/>
                    <a:pt x="23980" y="313"/>
                  </a:cubicBezTo>
                  <a:close/>
                  <a:moveTo>
                    <a:pt x="23979" y="1"/>
                  </a:moveTo>
                  <a:cubicBezTo>
                    <a:pt x="22943" y="1"/>
                    <a:pt x="21899" y="85"/>
                    <a:pt x="20857" y="255"/>
                  </a:cubicBezTo>
                  <a:cubicBezTo>
                    <a:pt x="15931" y="1058"/>
                    <a:pt x="11578" y="3693"/>
                    <a:pt x="8589" y="7680"/>
                  </a:cubicBezTo>
                  <a:lnTo>
                    <a:pt x="5243" y="5323"/>
                  </a:lnTo>
                  <a:cubicBezTo>
                    <a:pt x="5217" y="5305"/>
                    <a:pt x="5186" y="5296"/>
                    <a:pt x="5154" y="5296"/>
                  </a:cubicBezTo>
                  <a:cubicBezTo>
                    <a:pt x="5145" y="5296"/>
                    <a:pt x="5135" y="5297"/>
                    <a:pt x="5126" y="5299"/>
                  </a:cubicBezTo>
                  <a:cubicBezTo>
                    <a:pt x="5086" y="5306"/>
                    <a:pt x="5050" y="5329"/>
                    <a:pt x="5026" y="5363"/>
                  </a:cubicBezTo>
                  <a:lnTo>
                    <a:pt x="32" y="12454"/>
                  </a:lnTo>
                  <a:cubicBezTo>
                    <a:pt x="9" y="12487"/>
                    <a:pt x="1" y="12528"/>
                    <a:pt x="8" y="12570"/>
                  </a:cubicBezTo>
                  <a:cubicBezTo>
                    <a:pt x="15" y="12611"/>
                    <a:pt x="38" y="12647"/>
                    <a:pt x="72" y="12670"/>
                  </a:cubicBezTo>
                  <a:lnTo>
                    <a:pt x="38142" y="39478"/>
                  </a:lnTo>
                  <a:cubicBezTo>
                    <a:pt x="38167" y="39498"/>
                    <a:pt x="38199" y="39506"/>
                    <a:pt x="38230" y="39506"/>
                  </a:cubicBezTo>
                  <a:lnTo>
                    <a:pt x="38259" y="39506"/>
                  </a:lnTo>
                  <a:cubicBezTo>
                    <a:pt x="38300" y="39499"/>
                    <a:pt x="38336" y="39476"/>
                    <a:pt x="38359" y="39442"/>
                  </a:cubicBezTo>
                  <a:lnTo>
                    <a:pt x="43351" y="32352"/>
                  </a:lnTo>
                  <a:cubicBezTo>
                    <a:pt x="43374" y="32318"/>
                    <a:pt x="43383" y="32276"/>
                    <a:pt x="43376" y="32235"/>
                  </a:cubicBezTo>
                  <a:cubicBezTo>
                    <a:pt x="43368" y="32195"/>
                    <a:pt x="43346" y="32159"/>
                    <a:pt x="43311" y="32135"/>
                  </a:cubicBezTo>
                  <a:lnTo>
                    <a:pt x="39965" y="29777"/>
                  </a:lnTo>
                  <a:cubicBezTo>
                    <a:pt x="42711" y="25619"/>
                    <a:pt x="43726" y="20636"/>
                    <a:pt x="42823" y="15723"/>
                  </a:cubicBezTo>
                  <a:cubicBezTo>
                    <a:pt x="41908" y="10755"/>
                    <a:pt x="39129" y="6414"/>
                    <a:pt x="34998" y="3505"/>
                  </a:cubicBezTo>
                  <a:cubicBezTo>
                    <a:pt x="31729" y="1204"/>
                    <a:pt x="27904" y="1"/>
                    <a:pt x="239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7" name="Google Shape;1665;p42">
              <a:extLst>
                <a:ext uri="{FF2B5EF4-FFF2-40B4-BE49-F238E27FC236}">
                  <a16:creationId xmlns:a16="http://schemas.microsoft.com/office/drawing/2014/main" id="{755BFA49-F693-42F1-81E7-5BDF76DC8674}"/>
                </a:ext>
              </a:extLst>
            </p:cNvPr>
            <p:cNvSpPr/>
            <p:nvPr/>
          </p:nvSpPr>
          <p:spPr>
            <a:xfrm>
              <a:off x="999988" y="3533870"/>
              <a:ext cx="738151" cy="530415"/>
            </a:xfrm>
            <a:custGeom>
              <a:avLst/>
              <a:gdLst/>
              <a:ahLst/>
              <a:cxnLst/>
              <a:rect l="l" t="t" r="r" b="b"/>
              <a:pathLst>
                <a:path w="38891" h="27946" extrusionOk="0">
                  <a:moveTo>
                    <a:pt x="778" y="1"/>
                  </a:moveTo>
                  <a:lnTo>
                    <a:pt x="0" y="1105"/>
                  </a:lnTo>
                  <a:lnTo>
                    <a:pt x="38113" y="27946"/>
                  </a:lnTo>
                  <a:lnTo>
                    <a:pt x="38890" y="26842"/>
                  </a:lnTo>
                  <a:lnTo>
                    <a:pt x="7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8" name="Google Shape;1666;p42">
              <a:extLst>
                <a:ext uri="{FF2B5EF4-FFF2-40B4-BE49-F238E27FC236}">
                  <a16:creationId xmlns:a16="http://schemas.microsoft.com/office/drawing/2014/main" id="{17A1DBF9-8BD1-4AC6-B0A4-940CA26B5F47}"/>
                </a:ext>
              </a:extLst>
            </p:cNvPr>
            <p:cNvSpPr/>
            <p:nvPr/>
          </p:nvSpPr>
          <p:spPr>
            <a:xfrm>
              <a:off x="1003328" y="3522027"/>
              <a:ext cx="31013" cy="40389"/>
            </a:xfrm>
            <a:custGeom>
              <a:avLst/>
              <a:gdLst/>
              <a:ahLst/>
              <a:cxnLst/>
              <a:rect l="l" t="t" r="r" b="b"/>
              <a:pathLst>
                <a:path w="1634" h="2128" extrusionOk="0">
                  <a:moveTo>
                    <a:pt x="1456" y="1"/>
                  </a:moveTo>
                  <a:cubicBezTo>
                    <a:pt x="1408" y="1"/>
                    <a:pt x="1359" y="23"/>
                    <a:pt x="1329" y="66"/>
                  </a:cubicBezTo>
                  <a:lnTo>
                    <a:pt x="50" y="1882"/>
                  </a:lnTo>
                  <a:cubicBezTo>
                    <a:pt x="0" y="1952"/>
                    <a:pt x="19" y="2049"/>
                    <a:pt x="87" y="2099"/>
                  </a:cubicBezTo>
                  <a:cubicBezTo>
                    <a:pt x="114" y="2119"/>
                    <a:pt x="147" y="2128"/>
                    <a:pt x="177" y="2128"/>
                  </a:cubicBezTo>
                  <a:cubicBezTo>
                    <a:pt x="226" y="2128"/>
                    <a:pt x="273" y="2105"/>
                    <a:pt x="304" y="2061"/>
                  </a:cubicBezTo>
                  <a:lnTo>
                    <a:pt x="1583" y="245"/>
                  </a:lnTo>
                  <a:cubicBezTo>
                    <a:pt x="1633"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9" name="Google Shape;1667;p42">
              <a:extLst>
                <a:ext uri="{FF2B5EF4-FFF2-40B4-BE49-F238E27FC236}">
                  <a16:creationId xmlns:a16="http://schemas.microsoft.com/office/drawing/2014/main" id="{E6A90441-E160-4B09-80BA-40CB8376D6D5}"/>
                </a:ext>
              </a:extLst>
            </p:cNvPr>
            <p:cNvSpPr/>
            <p:nvPr/>
          </p:nvSpPr>
          <p:spPr>
            <a:xfrm>
              <a:off x="1041399" y="3548825"/>
              <a:ext cx="30975" cy="40351"/>
            </a:xfrm>
            <a:custGeom>
              <a:avLst/>
              <a:gdLst/>
              <a:ahLst/>
              <a:cxnLst/>
              <a:rect l="l" t="t" r="r" b="b"/>
              <a:pathLst>
                <a:path w="1632" h="2126" extrusionOk="0">
                  <a:moveTo>
                    <a:pt x="1456" y="0"/>
                  </a:moveTo>
                  <a:cubicBezTo>
                    <a:pt x="1408" y="0"/>
                    <a:pt x="1360" y="23"/>
                    <a:pt x="1329" y="66"/>
                  </a:cubicBezTo>
                  <a:lnTo>
                    <a:pt x="50" y="1882"/>
                  </a:lnTo>
                  <a:cubicBezTo>
                    <a:pt x="0" y="1952"/>
                    <a:pt x="17" y="2047"/>
                    <a:pt x="87" y="2097"/>
                  </a:cubicBezTo>
                  <a:cubicBezTo>
                    <a:pt x="114" y="2117"/>
                    <a:pt x="146" y="2126"/>
                    <a:pt x="177" y="2126"/>
                  </a:cubicBezTo>
                  <a:cubicBezTo>
                    <a:pt x="224" y="2126"/>
                    <a:pt x="273" y="2105"/>
                    <a:pt x="303" y="2060"/>
                  </a:cubicBezTo>
                  <a:lnTo>
                    <a:pt x="1582" y="244"/>
                  </a:lnTo>
                  <a:cubicBezTo>
                    <a:pt x="1632" y="174"/>
                    <a:pt x="1615" y="77"/>
                    <a:pt x="1545" y="27"/>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0" name="Google Shape;1668;p42">
              <a:extLst>
                <a:ext uri="{FF2B5EF4-FFF2-40B4-BE49-F238E27FC236}">
                  <a16:creationId xmlns:a16="http://schemas.microsoft.com/office/drawing/2014/main" id="{D0C721DA-39CA-47ED-8AED-5356C1CFAD1A}"/>
                </a:ext>
              </a:extLst>
            </p:cNvPr>
            <p:cNvSpPr/>
            <p:nvPr/>
          </p:nvSpPr>
          <p:spPr>
            <a:xfrm>
              <a:off x="1016006" y="3544214"/>
              <a:ext cx="21656" cy="27103"/>
            </a:xfrm>
            <a:custGeom>
              <a:avLst/>
              <a:gdLst/>
              <a:ahLst/>
              <a:cxnLst/>
              <a:rect l="l" t="t" r="r" b="b"/>
              <a:pathLst>
                <a:path w="1141" h="1428" extrusionOk="0">
                  <a:moveTo>
                    <a:pt x="966" y="0"/>
                  </a:moveTo>
                  <a:cubicBezTo>
                    <a:pt x="917" y="0"/>
                    <a:pt x="869" y="23"/>
                    <a:pt x="838" y="66"/>
                  </a:cubicBezTo>
                  <a:lnTo>
                    <a:pt x="51" y="1183"/>
                  </a:lnTo>
                  <a:cubicBezTo>
                    <a:pt x="1" y="1253"/>
                    <a:pt x="18" y="1350"/>
                    <a:pt x="88" y="1399"/>
                  </a:cubicBezTo>
                  <a:cubicBezTo>
                    <a:pt x="115" y="1419"/>
                    <a:pt x="147" y="1427"/>
                    <a:pt x="177" y="1427"/>
                  </a:cubicBezTo>
                  <a:cubicBezTo>
                    <a:pt x="227" y="1427"/>
                    <a:pt x="274" y="1404"/>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1" name="Google Shape;1669;p42">
              <a:extLst>
                <a:ext uri="{FF2B5EF4-FFF2-40B4-BE49-F238E27FC236}">
                  <a16:creationId xmlns:a16="http://schemas.microsoft.com/office/drawing/2014/main" id="{78282EB3-45C9-42CF-9669-D896915C5536}"/>
                </a:ext>
              </a:extLst>
            </p:cNvPr>
            <p:cNvSpPr/>
            <p:nvPr/>
          </p:nvSpPr>
          <p:spPr>
            <a:xfrm>
              <a:off x="1027583" y="3552374"/>
              <a:ext cx="21694" cy="27122"/>
            </a:xfrm>
            <a:custGeom>
              <a:avLst/>
              <a:gdLst/>
              <a:ahLst/>
              <a:cxnLst/>
              <a:rect l="l" t="t" r="r" b="b"/>
              <a:pathLst>
                <a:path w="1143" h="1429" extrusionOk="0">
                  <a:moveTo>
                    <a:pt x="966" y="1"/>
                  </a:moveTo>
                  <a:cubicBezTo>
                    <a:pt x="917" y="1"/>
                    <a:pt x="869" y="23"/>
                    <a:pt x="838" y="66"/>
                  </a:cubicBezTo>
                  <a:lnTo>
                    <a:pt x="51" y="1183"/>
                  </a:lnTo>
                  <a:cubicBezTo>
                    <a:pt x="1" y="1253"/>
                    <a:pt x="19" y="1350"/>
                    <a:pt x="88" y="1400"/>
                  </a:cubicBezTo>
                  <a:cubicBezTo>
                    <a:pt x="115" y="1420"/>
                    <a:pt x="148" y="1429"/>
                    <a:pt x="178" y="1429"/>
                  </a:cubicBezTo>
                  <a:cubicBezTo>
                    <a:pt x="227" y="1429"/>
                    <a:pt x="274" y="1406"/>
                    <a:pt x="305" y="1362"/>
                  </a:cubicBezTo>
                  <a:lnTo>
                    <a:pt x="1093" y="244"/>
                  </a:lnTo>
                  <a:cubicBezTo>
                    <a:pt x="1143" y="174"/>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2" name="Google Shape;1670;p42">
              <a:extLst>
                <a:ext uri="{FF2B5EF4-FFF2-40B4-BE49-F238E27FC236}">
                  <a16:creationId xmlns:a16="http://schemas.microsoft.com/office/drawing/2014/main" id="{C64F653F-358A-464C-9044-57EB7B412717}"/>
                </a:ext>
              </a:extLst>
            </p:cNvPr>
            <p:cNvSpPr/>
            <p:nvPr/>
          </p:nvSpPr>
          <p:spPr>
            <a:xfrm>
              <a:off x="1078863" y="3575263"/>
              <a:ext cx="31013" cy="40370"/>
            </a:xfrm>
            <a:custGeom>
              <a:avLst/>
              <a:gdLst/>
              <a:ahLst/>
              <a:cxnLst/>
              <a:rect l="l" t="t" r="r" b="b"/>
              <a:pathLst>
                <a:path w="1634" h="2127" extrusionOk="0">
                  <a:moveTo>
                    <a:pt x="1458" y="0"/>
                  </a:moveTo>
                  <a:cubicBezTo>
                    <a:pt x="1409" y="0"/>
                    <a:pt x="1360" y="23"/>
                    <a:pt x="1330" y="66"/>
                  </a:cubicBezTo>
                  <a:lnTo>
                    <a:pt x="51" y="1882"/>
                  </a:lnTo>
                  <a:cubicBezTo>
                    <a:pt x="1" y="1952"/>
                    <a:pt x="19" y="2047"/>
                    <a:pt x="89" y="2097"/>
                  </a:cubicBezTo>
                  <a:cubicBezTo>
                    <a:pt x="115" y="2117"/>
                    <a:pt x="148" y="2126"/>
                    <a:pt x="178" y="2126"/>
                  </a:cubicBezTo>
                  <a:cubicBezTo>
                    <a:pt x="227" y="2126"/>
                    <a:pt x="275" y="2103"/>
                    <a:pt x="305" y="2060"/>
                  </a:cubicBezTo>
                  <a:lnTo>
                    <a:pt x="1584" y="244"/>
                  </a:lnTo>
                  <a:cubicBezTo>
                    <a:pt x="1634" y="174"/>
                    <a:pt x="1615" y="77"/>
                    <a:pt x="1547" y="27"/>
                  </a:cubicBezTo>
                  <a:cubicBezTo>
                    <a:pt x="1520" y="9"/>
                    <a:pt x="1489" y="0"/>
                    <a:pt x="1458"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3" name="Google Shape;1671;p42">
              <a:extLst>
                <a:ext uri="{FF2B5EF4-FFF2-40B4-BE49-F238E27FC236}">
                  <a16:creationId xmlns:a16="http://schemas.microsoft.com/office/drawing/2014/main" id="{CC6F0216-2DB7-4E9C-8044-23FE4CE3E69C}"/>
                </a:ext>
              </a:extLst>
            </p:cNvPr>
            <p:cNvSpPr/>
            <p:nvPr/>
          </p:nvSpPr>
          <p:spPr>
            <a:xfrm>
              <a:off x="1053508" y="3570632"/>
              <a:ext cx="21694" cy="27122"/>
            </a:xfrm>
            <a:custGeom>
              <a:avLst/>
              <a:gdLst/>
              <a:ahLst/>
              <a:cxnLst/>
              <a:rect l="l" t="t" r="r" b="b"/>
              <a:pathLst>
                <a:path w="1143" h="1429" extrusionOk="0">
                  <a:moveTo>
                    <a:pt x="966" y="1"/>
                  </a:moveTo>
                  <a:cubicBezTo>
                    <a:pt x="918" y="1"/>
                    <a:pt x="870" y="23"/>
                    <a:pt x="840" y="67"/>
                  </a:cubicBezTo>
                  <a:lnTo>
                    <a:pt x="51" y="1184"/>
                  </a:lnTo>
                  <a:cubicBezTo>
                    <a:pt x="1" y="1254"/>
                    <a:pt x="19" y="1351"/>
                    <a:pt x="89" y="1400"/>
                  </a:cubicBezTo>
                  <a:cubicBezTo>
                    <a:pt x="115" y="1420"/>
                    <a:pt x="148" y="1428"/>
                    <a:pt x="178" y="1428"/>
                  </a:cubicBezTo>
                  <a:cubicBezTo>
                    <a:pt x="227" y="1428"/>
                    <a:pt x="275" y="1406"/>
                    <a:pt x="305" y="1363"/>
                  </a:cubicBezTo>
                  <a:lnTo>
                    <a:pt x="1092" y="245"/>
                  </a:lnTo>
                  <a:cubicBezTo>
                    <a:pt x="1142"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4" name="Google Shape;1672;p42">
              <a:extLst>
                <a:ext uri="{FF2B5EF4-FFF2-40B4-BE49-F238E27FC236}">
                  <a16:creationId xmlns:a16="http://schemas.microsoft.com/office/drawing/2014/main" id="{7A37A4EF-7A8E-4C05-B958-1431ED983FBC}"/>
                </a:ext>
              </a:extLst>
            </p:cNvPr>
            <p:cNvSpPr/>
            <p:nvPr/>
          </p:nvSpPr>
          <p:spPr>
            <a:xfrm>
              <a:off x="1065085" y="3578774"/>
              <a:ext cx="21675" cy="27122"/>
            </a:xfrm>
            <a:custGeom>
              <a:avLst/>
              <a:gdLst/>
              <a:ahLst/>
              <a:cxnLst/>
              <a:rect l="l" t="t" r="r" b="b"/>
              <a:pathLst>
                <a:path w="1142" h="1429" extrusionOk="0">
                  <a:moveTo>
                    <a:pt x="966" y="1"/>
                  </a:moveTo>
                  <a:cubicBezTo>
                    <a:pt x="917" y="1"/>
                    <a:pt x="869" y="23"/>
                    <a:pt x="838" y="66"/>
                  </a:cubicBezTo>
                  <a:lnTo>
                    <a:pt x="51" y="1184"/>
                  </a:lnTo>
                  <a:cubicBezTo>
                    <a:pt x="1" y="1254"/>
                    <a:pt x="18" y="1351"/>
                    <a:pt x="88" y="1400"/>
                  </a:cubicBezTo>
                  <a:cubicBezTo>
                    <a:pt x="115" y="1420"/>
                    <a:pt x="147" y="1428"/>
                    <a:pt x="177" y="1428"/>
                  </a:cubicBezTo>
                  <a:cubicBezTo>
                    <a:pt x="225" y="1428"/>
                    <a:pt x="274" y="1405"/>
                    <a:pt x="304" y="1362"/>
                  </a:cubicBezTo>
                  <a:lnTo>
                    <a:pt x="1091" y="245"/>
                  </a:lnTo>
                  <a:cubicBezTo>
                    <a:pt x="1141" y="175"/>
                    <a:pt x="1124" y="78"/>
                    <a:pt x="1054" y="28"/>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5" name="Google Shape;1673;p42">
              <a:extLst>
                <a:ext uri="{FF2B5EF4-FFF2-40B4-BE49-F238E27FC236}">
                  <a16:creationId xmlns:a16="http://schemas.microsoft.com/office/drawing/2014/main" id="{407D155B-9C2A-43CB-AC4C-FA45DA23FC19}"/>
                </a:ext>
              </a:extLst>
            </p:cNvPr>
            <p:cNvSpPr/>
            <p:nvPr/>
          </p:nvSpPr>
          <p:spPr>
            <a:xfrm>
              <a:off x="1116404" y="3601662"/>
              <a:ext cx="31013" cy="40370"/>
            </a:xfrm>
            <a:custGeom>
              <a:avLst/>
              <a:gdLst/>
              <a:ahLst/>
              <a:cxnLst/>
              <a:rect l="l" t="t" r="r" b="b"/>
              <a:pathLst>
                <a:path w="1634" h="2127" extrusionOk="0">
                  <a:moveTo>
                    <a:pt x="1457" y="0"/>
                  </a:moveTo>
                  <a:cubicBezTo>
                    <a:pt x="1408" y="0"/>
                    <a:pt x="1360" y="23"/>
                    <a:pt x="1329" y="65"/>
                  </a:cubicBezTo>
                  <a:lnTo>
                    <a:pt x="50" y="1882"/>
                  </a:lnTo>
                  <a:cubicBezTo>
                    <a:pt x="0" y="1951"/>
                    <a:pt x="19" y="2048"/>
                    <a:pt x="87" y="2098"/>
                  </a:cubicBezTo>
                  <a:cubicBezTo>
                    <a:pt x="115" y="2118"/>
                    <a:pt x="147" y="2127"/>
                    <a:pt x="177" y="2127"/>
                  </a:cubicBezTo>
                  <a:cubicBezTo>
                    <a:pt x="226" y="2127"/>
                    <a:pt x="273" y="2104"/>
                    <a:pt x="305" y="2061"/>
                  </a:cubicBezTo>
                  <a:lnTo>
                    <a:pt x="1583" y="244"/>
                  </a:lnTo>
                  <a:cubicBezTo>
                    <a:pt x="1633" y="175"/>
                    <a:pt x="1615" y="78"/>
                    <a:pt x="1545" y="28"/>
                  </a:cubicBezTo>
                  <a:cubicBezTo>
                    <a:pt x="1518"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6" name="Google Shape;1674;p42">
              <a:extLst>
                <a:ext uri="{FF2B5EF4-FFF2-40B4-BE49-F238E27FC236}">
                  <a16:creationId xmlns:a16="http://schemas.microsoft.com/office/drawing/2014/main" id="{0943A48C-6896-4138-97E3-466EB3667298}"/>
                </a:ext>
              </a:extLst>
            </p:cNvPr>
            <p:cNvSpPr/>
            <p:nvPr/>
          </p:nvSpPr>
          <p:spPr>
            <a:xfrm>
              <a:off x="1091010" y="3597051"/>
              <a:ext cx="21694" cy="27122"/>
            </a:xfrm>
            <a:custGeom>
              <a:avLst/>
              <a:gdLst/>
              <a:ahLst/>
              <a:cxnLst/>
              <a:rect l="l" t="t" r="r" b="b"/>
              <a:pathLst>
                <a:path w="1143" h="1429" extrusionOk="0">
                  <a:moveTo>
                    <a:pt x="966" y="1"/>
                  </a:moveTo>
                  <a:cubicBezTo>
                    <a:pt x="918" y="1"/>
                    <a:pt x="869" y="23"/>
                    <a:pt x="838" y="66"/>
                  </a:cubicBezTo>
                  <a:lnTo>
                    <a:pt x="51" y="1184"/>
                  </a:lnTo>
                  <a:cubicBezTo>
                    <a:pt x="1" y="1254"/>
                    <a:pt x="18" y="1350"/>
                    <a:pt x="88" y="1400"/>
                  </a:cubicBezTo>
                  <a:cubicBezTo>
                    <a:pt x="115" y="1420"/>
                    <a:pt x="147" y="1428"/>
                    <a:pt x="178" y="1428"/>
                  </a:cubicBezTo>
                  <a:cubicBezTo>
                    <a:pt x="225" y="1428"/>
                    <a:pt x="274" y="1405"/>
                    <a:pt x="304" y="1362"/>
                  </a:cubicBezTo>
                  <a:lnTo>
                    <a:pt x="1093" y="245"/>
                  </a:lnTo>
                  <a:cubicBezTo>
                    <a:pt x="1143" y="175"/>
                    <a:pt x="1124" y="78"/>
                    <a:pt x="1054"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7" name="Google Shape;1675;p42">
              <a:extLst>
                <a:ext uri="{FF2B5EF4-FFF2-40B4-BE49-F238E27FC236}">
                  <a16:creationId xmlns:a16="http://schemas.microsoft.com/office/drawing/2014/main" id="{3393D33A-BD66-4F81-8A13-A39778A57D10}"/>
                </a:ext>
              </a:extLst>
            </p:cNvPr>
            <p:cNvSpPr/>
            <p:nvPr/>
          </p:nvSpPr>
          <p:spPr>
            <a:xfrm>
              <a:off x="1102606" y="3605192"/>
              <a:ext cx="21675" cy="27103"/>
            </a:xfrm>
            <a:custGeom>
              <a:avLst/>
              <a:gdLst/>
              <a:ahLst/>
              <a:cxnLst/>
              <a:rect l="l" t="t" r="r" b="b"/>
              <a:pathLst>
                <a:path w="1142" h="1428" extrusionOk="0">
                  <a:moveTo>
                    <a:pt x="966" y="1"/>
                  </a:moveTo>
                  <a:cubicBezTo>
                    <a:pt x="918" y="1"/>
                    <a:pt x="869" y="23"/>
                    <a:pt x="839" y="66"/>
                  </a:cubicBezTo>
                  <a:lnTo>
                    <a:pt x="50" y="1183"/>
                  </a:lnTo>
                  <a:cubicBezTo>
                    <a:pt x="0" y="1253"/>
                    <a:pt x="19" y="1349"/>
                    <a:pt x="89" y="1399"/>
                  </a:cubicBezTo>
                  <a:cubicBezTo>
                    <a:pt x="114" y="1419"/>
                    <a:pt x="147" y="1428"/>
                    <a:pt x="177" y="1428"/>
                  </a:cubicBezTo>
                  <a:cubicBezTo>
                    <a:pt x="226" y="1428"/>
                    <a:pt x="274" y="1405"/>
                    <a:pt x="304" y="1362"/>
                  </a:cubicBezTo>
                  <a:lnTo>
                    <a:pt x="1092" y="245"/>
                  </a:lnTo>
                  <a:cubicBezTo>
                    <a:pt x="1142" y="175"/>
                    <a:pt x="1125" y="78"/>
                    <a:pt x="1055" y="28"/>
                  </a:cubicBezTo>
                  <a:cubicBezTo>
                    <a:pt x="1028" y="9"/>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8" name="Google Shape;1676;p42">
              <a:extLst>
                <a:ext uri="{FF2B5EF4-FFF2-40B4-BE49-F238E27FC236}">
                  <a16:creationId xmlns:a16="http://schemas.microsoft.com/office/drawing/2014/main" id="{08B49956-C659-451A-AAF0-8BEEF67FACE4}"/>
                </a:ext>
              </a:extLst>
            </p:cNvPr>
            <p:cNvSpPr/>
            <p:nvPr/>
          </p:nvSpPr>
          <p:spPr>
            <a:xfrm>
              <a:off x="1153906" y="3628062"/>
              <a:ext cx="30994" cy="40389"/>
            </a:xfrm>
            <a:custGeom>
              <a:avLst/>
              <a:gdLst/>
              <a:ahLst/>
              <a:cxnLst/>
              <a:rect l="l" t="t" r="r" b="b"/>
              <a:pathLst>
                <a:path w="1633" h="2128" extrusionOk="0">
                  <a:moveTo>
                    <a:pt x="1456" y="0"/>
                  </a:moveTo>
                  <a:cubicBezTo>
                    <a:pt x="1407" y="0"/>
                    <a:pt x="1360" y="23"/>
                    <a:pt x="1329" y="66"/>
                  </a:cubicBezTo>
                  <a:lnTo>
                    <a:pt x="50" y="1882"/>
                  </a:lnTo>
                  <a:cubicBezTo>
                    <a:pt x="0" y="1952"/>
                    <a:pt x="18" y="2049"/>
                    <a:pt x="88" y="2099"/>
                  </a:cubicBezTo>
                  <a:cubicBezTo>
                    <a:pt x="115" y="2117"/>
                    <a:pt x="146" y="2127"/>
                    <a:pt x="176" y="2127"/>
                  </a:cubicBezTo>
                  <a:cubicBezTo>
                    <a:pt x="225" y="2127"/>
                    <a:pt x="273" y="2105"/>
                    <a:pt x="303" y="2060"/>
                  </a:cubicBezTo>
                  <a:lnTo>
                    <a:pt x="1582" y="244"/>
                  </a:lnTo>
                  <a:cubicBezTo>
                    <a:pt x="1632" y="174"/>
                    <a:pt x="1615" y="78"/>
                    <a:pt x="1545" y="28"/>
                  </a:cubicBezTo>
                  <a:cubicBezTo>
                    <a:pt x="1518" y="10"/>
                    <a:pt x="1486"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19" name="Google Shape;1677;p42">
              <a:extLst>
                <a:ext uri="{FF2B5EF4-FFF2-40B4-BE49-F238E27FC236}">
                  <a16:creationId xmlns:a16="http://schemas.microsoft.com/office/drawing/2014/main" id="{63ED3A2E-8E37-4454-A179-B1A0A66796EA}"/>
                </a:ext>
              </a:extLst>
            </p:cNvPr>
            <p:cNvSpPr/>
            <p:nvPr/>
          </p:nvSpPr>
          <p:spPr>
            <a:xfrm>
              <a:off x="1128493" y="3623450"/>
              <a:ext cx="21694" cy="27122"/>
            </a:xfrm>
            <a:custGeom>
              <a:avLst/>
              <a:gdLst/>
              <a:ahLst/>
              <a:cxnLst/>
              <a:rect l="l" t="t" r="r" b="b"/>
              <a:pathLst>
                <a:path w="1143" h="1429" extrusionOk="0">
                  <a:moveTo>
                    <a:pt x="967" y="1"/>
                  </a:moveTo>
                  <a:cubicBezTo>
                    <a:pt x="918" y="1"/>
                    <a:pt x="870" y="24"/>
                    <a:pt x="839" y="66"/>
                  </a:cubicBezTo>
                  <a:lnTo>
                    <a:pt x="51" y="1184"/>
                  </a:lnTo>
                  <a:cubicBezTo>
                    <a:pt x="1" y="1253"/>
                    <a:pt x="19" y="1350"/>
                    <a:pt x="89" y="1400"/>
                  </a:cubicBezTo>
                  <a:cubicBezTo>
                    <a:pt x="115" y="1420"/>
                    <a:pt x="148" y="1429"/>
                    <a:pt x="178" y="1429"/>
                  </a:cubicBezTo>
                  <a:cubicBezTo>
                    <a:pt x="228" y="1429"/>
                    <a:pt x="276" y="1406"/>
                    <a:pt x="305" y="1363"/>
                  </a:cubicBezTo>
                  <a:lnTo>
                    <a:pt x="1092" y="244"/>
                  </a:lnTo>
                  <a:cubicBezTo>
                    <a:pt x="1142" y="176"/>
                    <a:pt x="1125" y="79"/>
                    <a:pt x="1055" y="29"/>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0" name="Google Shape;1678;p42">
              <a:extLst>
                <a:ext uri="{FF2B5EF4-FFF2-40B4-BE49-F238E27FC236}">
                  <a16:creationId xmlns:a16="http://schemas.microsoft.com/office/drawing/2014/main" id="{2EB47853-1F9E-421E-80A6-F810B54B559B}"/>
                </a:ext>
              </a:extLst>
            </p:cNvPr>
            <p:cNvSpPr/>
            <p:nvPr/>
          </p:nvSpPr>
          <p:spPr>
            <a:xfrm>
              <a:off x="1140108" y="3631573"/>
              <a:ext cx="21675" cy="27141"/>
            </a:xfrm>
            <a:custGeom>
              <a:avLst/>
              <a:gdLst/>
              <a:ahLst/>
              <a:cxnLst/>
              <a:rect l="l" t="t" r="r" b="b"/>
              <a:pathLst>
                <a:path w="1142" h="1430" extrusionOk="0">
                  <a:moveTo>
                    <a:pt x="964" y="1"/>
                  </a:moveTo>
                  <a:cubicBezTo>
                    <a:pt x="915" y="1"/>
                    <a:pt x="868" y="23"/>
                    <a:pt x="837" y="66"/>
                  </a:cubicBezTo>
                  <a:lnTo>
                    <a:pt x="50" y="1185"/>
                  </a:lnTo>
                  <a:cubicBezTo>
                    <a:pt x="0" y="1254"/>
                    <a:pt x="17" y="1351"/>
                    <a:pt x="87" y="1401"/>
                  </a:cubicBezTo>
                  <a:cubicBezTo>
                    <a:pt x="114" y="1421"/>
                    <a:pt x="146" y="1429"/>
                    <a:pt x="177" y="1429"/>
                  </a:cubicBezTo>
                  <a:cubicBezTo>
                    <a:pt x="224" y="1429"/>
                    <a:pt x="273" y="1408"/>
                    <a:pt x="303" y="1364"/>
                  </a:cubicBezTo>
                  <a:lnTo>
                    <a:pt x="1092" y="245"/>
                  </a:lnTo>
                  <a:cubicBezTo>
                    <a:pt x="1142" y="176"/>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1" name="Google Shape;1679;p42">
              <a:extLst>
                <a:ext uri="{FF2B5EF4-FFF2-40B4-BE49-F238E27FC236}">
                  <a16:creationId xmlns:a16="http://schemas.microsoft.com/office/drawing/2014/main" id="{0BA79E3E-40CE-4504-80BA-3B8EA606C2F0}"/>
                </a:ext>
              </a:extLst>
            </p:cNvPr>
            <p:cNvSpPr/>
            <p:nvPr/>
          </p:nvSpPr>
          <p:spPr>
            <a:xfrm>
              <a:off x="1191389" y="3654499"/>
              <a:ext cx="31013" cy="40370"/>
            </a:xfrm>
            <a:custGeom>
              <a:avLst/>
              <a:gdLst/>
              <a:ahLst/>
              <a:cxnLst/>
              <a:rect l="l" t="t" r="r" b="b"/>
              <a:pathLst>
                <a:path w="1634" h="2127" extrusionOk="0">
                  <a:moveTo>
                    <a:pt x="1457" y="1"/>
                  </a:moveTo>
                  <a:cubicBezTo>
                    <a:pt x="1408" y="1"/>
                    <a:pt x="1360" y="24"/>
                    <a:pt x="1329" y="66"/>
                  </a:cubicBezTo>
                  <a:lnTo>
                    <a:pt x="50" y="1880"/>
                  </a:lnTo>
                  <a:cubicBezTo>
                    <a:pt x="0" y="1950"/>
                    <a:pt x="19" y="2047"/>
                    <a:pt x="87" y="2098"/>
                  </a:cubicBezTo>
                  <a:cubicBezTo>
                    <a:pt x="114" y="2116"/>
                    <a:pt x="147" y="2126"/>
                    <a:pt x="177" y="2126"/>
                  </a:cubicBezTo>
                  <a:cubicBezTo>
                    <a:pt x="226" y="2126"/>
                    <a:pt x="273" y="2102"/>
                    <a:pt x="304" y="2059"/>
                  </a:cubicBezTo>
                  <a:lnTo>
                    <a:pt x="1583" y="244"/>
                  </a:lnTo>
                  <a:cubicBezTo>
                    <a:pt x="1633" y="176"/>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2" name="Google Shape;1680;p42">
              <a:extLst>
                <a:ext uri="{FF2B5EF4-FFF2-40B4-BE49-F238E27FC236}">
                  <a16:creationId xmlns:a16="http://schemas.microsoft.com/office/drawing/2014/main" id="{32B66788-E6E7-4290-B7A6-6D581FC21644}"/>
                </a:ext>
              </a:extLst>
            </p:cNvPr>
            <p:cNvSpPr/>
            <p:nvPr/>
          </p:nvSpPr>
          <p:spPr>
            <a:xfrm>
              <a:off x="1166033" y="3649869"/>
              <a:ext cx="21675" cy="27122"/>
            </a:xfrm>
            <a:custGeom>
              <a:avLst/>
              <a:gdLst/>
              <a:ahLst/>
              <a:cxnLst/>
              <a:rect l="l" t="t" r="r" b="b"/>
              <a:pathLst>
                <a:path w="1142" h="1429" extrusionOk="0">
                  <a:moveTo>
                    <a:pt x="965" y="0"/>
                  </a:moveTo>
                  <a:cubicBezTo>
                    <a:pt x="916" y="0"/>
                    <a:pt x="868" y="23"/>
                    <a:pt x="837" y="65"/>
                  </a:cubicBezTo>
                  <a:lnTo>
                    <a:pt x="50" y="1183"/>
                  </a:lnTo>
                  <a:cubicBezTo>
                    <a:pt x="0" y="1253"/>
                    <a:pt x="19" y="1350"/>
                    <a:pt x="87" y="1400"/>
                  </a:cubicBezTo>
                  <a:cubicBezTo>
                    <a:pt x="114" y="1420"/>
                    <a:pt x="147" y="1428"/>
                    <a:pt x="177" y="1428"/>
                  </a:cubicBezTo>
                  <a:cubicBezTo>
                    <a:pt x="226" y="1428"/>
                    <a:pt x="273" y="1406"/>
                    <a:pt x="304" y="1361"/>
                  </a:cubicBezTo>
                  <a:lnTo>
                    <a:pt x="1092" y="244"/>
                  </a:lnTo>
                  <a:cubicBezTo>
                    <a:pt x="1142" y="174"/>
                    <a:pt x="1123" y="78"/>
                    <a:pt x="1055"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3" name="Google Shape;1681;p42">
              <a:extLst>
                <a:ext uri="{FF2B5EF4-FFF2-40B4-BE49-F238E27FC236}">
                  <a16:creationId xmlns:a16="http://schemas.microsoft.com/office/drawing/2014/main" id="{A8C220F5-1FF2-4423-BB19-5809B85BE0B5}"/>
                </a:ext>
              </a:extLst>
            </p:cNvPr>
            <p:cNvSpPr/>
            <p:nvPr/>
          </p:nvSpPr>
          <p:spPr>
            <a:xfrm>
              <a:off x="1177629" y="3658029"/>
              <a:ext cx="21656" cy="27122"/>
            </a:xfrm>
            <a:custGeom>
              <a:avLst/>
              <a:gdLst/>
              <a:ahLst/>
              <a:cxnLst/>
              <a:rect l="l" t="t" r="r" b="b"/>
              <a:pathLst>
                <a:path w="1141" h="1429" extrusionOk="0">
                  <a:moveTo>
                    <a:pt x="965" y="1"/>
                  </a:moveTo>
                  <a:cubicBezTo>
                    <a:pt x="917" y="1"/>
                    <a:pt x="869" y="23"/>
                    <a:pt x="838" y="65"/>
                  </a:cubicBezTo>
                  <a:lnTo>
                    <a:pt x="51" y="1184"/>
                  </a:lnTo>
                  <a:cubicBezTo>
                    <a:pt x="1" y="1253"/>
                    <a:pt x="18" y="1350"/>
                    <a:pt x="88" y="1400"/>
                  </a:cubicBezTo>
                  <a:cubicBezTo>
                    <a:pt x="115" y="1420"/>
                    <a:pt x="146" y="1429"/>
                    <a:pt x="176" y="1429"/>
                  </a:cubicBezTo>
                  <a:cubicBezTo>
                    <a:pt x="225" y="1429"/>
                    <a:pt x="274" y="1406"/>
                    <a:pt x="304" y="1363"/>
                  </a:cubicBezTo>
                  <a:lnTo>
                    <a:pt x="1091" y="244"/>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4" name="Google Shape;1682;p42">
              <a:extLst>
                <a:ext uri="{FF2B5EF4-FFF2-40B4-BE49-F238E27FC236}">
                  <a16:creationId xmlns:a16="http://schemas.microsoft.com/office/drawing/2014/main" id="{03CD841E-4D29-4765-97F9-3EA7A3557C76}"/>
                </a:ext>
              </a:extLst>
            </p:cNvPr>
            <p:cNvSpPr/>
            <p:nvPr/>
          </p:nvSpPr>
          <p:spPr>
            <a:xfrm>
              <a:off x="1228910" y="3680918"/>
              <a:ext cx="30994" cy="40332"/>
            </a:xfrm>
            <a:custGeom>
              <a:avLst/>
              <a:gdLst/>
              <a:ahLst/>
              <a:cxnLst/>
              <a:rect l="l" t="t" r="r" b="b"/>
              <a:pathLst>
                <a:path w="1633" h="2125" extrusionOk="0">
                  <a:moveTo>
                    <a:pt x="1456" y="0"/>
                  </a:moveTo>
                  <a:cubicBezTo>
                    <a:pt x="1407" y="0"/>
                    <a:pt x="1360" y="23"/>
                    <a:pt x="1329" y="65"/>
                  </a:cubicBezTo>
                  <a:lnTo>
                    <a:pt x="51" y="1880"/>
                  </a:lnTo>
                  <a:cubicBezTo>
                    <a:pt x="1" y="1950"/>
                    <a:pt x="18" y="2046"/>
                    <a:pt x="88" y="2096"/>
                  </a:cubicBezTo>
                  <a:cubicBezTo>
                    <a:pt x="115" y="2116"/>
                    <a:pt x="146" y="2124"/>
                    <a:pt x="178" y="2124"/>
                  </a:cubicBezTo>
                  <a:cubicBezTo>
                    <a:pt x="225" y="2124"/>
                    <a:pt x="273" y="2101"/>
                    <a:pt x="303" y="2059"/>
                  </a:cubicBezTo>
                  <a:lnTo>
                    <a:pt x="1582" y="244"/>
                  </a:lnTo>
                  <a:cubicBezTo>
                    <a:pt x="1632" y="174"/>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5" name="Google Shape;1683;p42">
              <a:extLst>
                <a:ext uri="{FF2B5EF4-FFF2-40B4-BE49-F238E27FC236}">
                  <a16:creationId xmlns:a16="http://schemas.microsoft.com/office/drawing/2014/main" id="{984BC62B-5803-46F1-838D-523F6BE393AA}"/>
                </a:ext>
              </a:extLst>
            </p:cNvPr>
            <p:cNvSpPr/>
            <p:nvPr/>
          </p:nvSpPr>
          <p:spPr>
            <a:xfrm>
              <a:off x="1203535" y="3676268"/>
              <a:ext cx="21656" cy="27141"/>
            </a:xfrm>
            <a:custGeom>
              <a:avLst/>
              <a:gdLst/>
              <a:ahLst/>
              <a:cxnLst/>
              <a:rect l="l" t="t" r="r" b="b"/>
              <a:pathLst>
                <a:path w="1141" h="1430" extrusionOk="0">
                  <a:moveTo>
                    <a:pt x="965" y="0"/>
                  </a:moveTo>
                  <a:cubicBezTo>
                    <a:pt x="916" y="0"/>
                    <a:pt x="868" y="23"/>
                    <a:pt x="837" y="66"/>
                  </a:cubicBezTo>
                  <a:lnTo>
                    <a:pt x="49" y="1183"/>
                  </a:lnTo>
                  <a:cubicBezTo>
                    <a:pt x="0" y="1253"/>
                    <a:pt x="17" y="1351"/>
                    <a:pt x="87" y="1399"/>
                  </a:cubicBezTo>
                  <a:cubicBezTo>
                    <a:pt x="114" y="1419"/>
                    <a:pt x="146" y="1429"/>
                    <a:pt x="176" y="1429"/>
                  </a:cubicBezTo>
                  <a:cubicBezTo>
                    <a:pt x="224" y="1429"/>
                    <a:pt x="273" y="1405"/>
                    <a:pt x="303" y="1362"/>
                  </a:cubicBezTo>
                  <a:lnTo>
                    <a:pt x="1090" y="245"/>
                  </a:lnTo>
                  <a:cubicBezTo>
                    <a:pt x="1140" y="175"/>
                    <a:pt x="1123" y="77"/>
                    <a:pt x="1053" y="27"/>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6" name="Google Shape;1684;p42">
              <a:extLst>
                <a:ext uri="{FF2B5EF4-FFF2-40B4-BE49-F238E27FC236}">
                  <a16:creationId xmlns:a16="http://schemas.microsoft.com/office/drawing/2014/main" id="{708F36C0-50DD-4917-814E-62F42B08351D}"/>
                </a:ext>
              </a:extLst>
            </p:cNvPr>
            <p:cNvSpPr/>
            <p:nvPr/>
          </p:nvSpPr>
          <p:spPr>
            <a:xfrm>
              <a:off x="1215112" y="3684429"/>
              <a:ext cx="21675" cy="27141"/>
            </a:xfrm>
            <a:custGeom>
              <a:avLst/>
              <a:gdLst/>
              <a:ahLst/>
              <a:cxnLst/>
              <a:rect l="l" t="t" r="r" b="b"/>
              <a:pathLst>
                <a:path w="1142" h="1430" extrusionOk="0">
                  <a:moveTo>
                    <a:pt x="965" y="1"/>
                  </a:moveTo>
                  <a:cubicBezTo>
                    <a:pt x="916" y="1"/>
                    <a:pt x="868" y="23"/>
                    <a:pt x="838" y="66"/>
                  </a:cubicBezTo>
                  <a:lnTo>
                    <a:pt x="50" y="1183"/>
                  </a:lnTo>
                  <a:cubicBezTo>
                    <a:pt x="0" y="1253"/>
                    <a:pt x="19" y="1351"/>
                    <a:pt x="87" y="1401"/>
                  </a:cubicBezTo>
                  <a:cubicBezTo>
                    <a:pt x="115" y="1421"/>
                    <a:pt x="147" y="1429"/>
                    <a:pt x="177" y="1429"/>
                  </a:cubicBezTo>
                  <a:cubicBezTo>
                    <a:pt x="226" y="1429"/>
                    <a:pt x="273" y="1406"/>
                    <a:pt x="305" y="1362"/>
                  </a:cubicBezTo>
                  <a:lnTo>
                    <a:pt x="1092" y="245"/>
                  </a:lnTo>
                  <a:cubicBezTo>
                    <a:pt x="1142" y="175"/>
                    <a:pt x="1123"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7" name="Google Shape;1685;p42">
              <a:extLst>
                <a:ext uri="{FF2B5EF4-FFF2-40B4-BE49-F238E27FC236}">
                  <a16:creationId xmlns:a16="http://schemas.microsoft.com/office/drawing/2014/main" id="{4F02A0AA-6BEA-42E8-81E4-2DB94F4D202E}"/>
                </a:ext>
              </a:extLst>
            </p:cNvPr>
            <p:cNvSpPr/>
            <p:nvPr/>
          </p:nvSpPr>
          <p:spPr>
            <a:xfrm>
              <a:off x="1266393" y="3707279"/>
              <a:ext cx="31013" cy="40370"/>
            </a:xfrm>
            <a:custGeom>
              <a:avLst/>
              <a:gdLst/>
              <a:ahLst/>
              <a:cxnLst/>
              <a:rect l="l" t="t" r="r" b="b"/>
              <a:pathLst>
                <a:path w="1634" h="2127" extrusionOk="0">
                  <a:moveTo>
                    <a:pt x="1457" y="0"/>
                  </a:moveTo>
                  <a:cubicBezTo>
                    <a:pt x="1408" y="0"/>
                    <a:pt x="1360" y="23"/>
                    <a:pt x="1329" y="65"/>
                  </a:cubicBezTo>
                  <a:lnTo>
                    <a:pt x="50" y="1883"/>
                  </a:lnTo>
                  <a:cubicBezTo>
                    <a:pt x="0" y="1951"/>
                    <a:pt x="19" y="2048"/>
                    <a:pt x="89" y="2098"/>
                  </a:cubicBezTo>
                  <a:cubicBezTo>
                    <a:pt x="114" y="2118"/>
                    <a:pt x="147" y="2127"/>
                    <a:pt x="177" y="2127"/>
                  </a:cubicBezTo>
                  <a:cubicBezTo>
                    <a:pt x="226" y="2127"/>
                    <a:pt x="274" y="2104"/>
                    <a:pt x="304" y="2061"/>
                  </a:cubicBezTo>
                  <a:lnTo>
                    <a:pt x="1583" y="244"/>
                  </a:lnTo>
                  <a:cubicBezTo>
                    <a:pt x="1633" y="175"/>
                    <a:pt x="1615" y="78"/>
                    <a:pt x="1546" y="28"/>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8" name="Google Shape;1686;p42">
              <a:extLst>
                <a:ext uri="{FF2B5EF4-FFF2-40B4-BE49-F238E27FC236}">
                  <a16:creationId xmlns:a16="http://schemas.microsoft.com/office/drawing/2014/main" id="{9389AD9D-5E21-4675-BB8C-ABD91F3FF3EA}"/>
                </a:ext>
              </a:extLst>
            </p:cNvPr>
            <p:cNvSpPr/>
            <p:nvPr/>
          </p:nvSpPr>
          <p:spPr>
            <a:xfrm>
              <a:off x="1241037" y="3702668"/>
              <a:ext cx="21675" cy="27122"/>
            </a:xfrm>
            <a:custGeom>
              <a:avLst/>
              <a:gdLst/>
              <a:ahLst/>
              <a:cxnLst/>
              <a:rect l="l" t="t" r="r" b="b"/>
              <a:pathLst>
                <a:path w="1142" h="1429" extrusionOk="0">
                  <a:moveTo>
                    <a:pt x="966" y="0"/>
                  </a:moveTo>
                  <a:cubicBezTo>
                    <a:pt x="918" y="0"/>
                    <a:pt x="870" y="23"/>
                    <a:pt x="839" y="65"/>
                  </a:cubicBezTo>
                  <a:lnTo>
                    <a:pt x="50" y="1184"/>
                  </a:lnTo>
                  <a:cubicBezTo>
                    <a:pt x="0" y="1254"/>
                    <a:pt x="19" y="1350"/>
                    <a:pt x="89" y="1400"/>
                  </a:cubicBezTo>
                  <a:cubicBezTo>
                    <a:pt x="115" y="1420"/>
                    <a:pt x="147" y="1428"/>
                    <a:pt x="177" y="1428"/>
                  </a:cubicBezTo>
                  <a:cubicBezTo>
                    <a:pt x="226" y="1428"/>
                    <a:pt x="275" y="1406"/>
                    <a:pt x="305" y="1363"/>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29" name="Google Shape;1687;p42">
              <a:extLst>
                <a:ext uri="{FF2B5EF4-FFF2-40B4-BE49-F238E27FC236}">
                  <a16:creationId xmlns:a16="http://schemas.microsoft.com/office/drawing/2014/main" id="{D1075EEE-2D5D-4408-8228-4F74924A11FD}"/>
                </a:ext>
              </a:extLst>
            </p:cNvPr>
            <p:cNvSpPr/>
            <p:nvPr/>
          </p:nvSpPr>
          <p:spPr>
            <a:xfrm>
              <a:off x="1252614" y="3710847"/>
              <a:ext cx="21656" cy="27122"/>
            </a:xfrm>
            <a:custGeom>
              <a:avLst/>
              <a:gdLst/>
              <a:ahLst/>
              <a:cxnLst/>
              <a:rect l="l" t="t" r="r" b="b"/>
              <a:pathLst>
                <a:path w="1141" h="1429" extrusionOk="0">
                  <a:moveTo>
                    <a:pt x="965" y="0"/>
                  </a:moveTo>
                  <a:cubicBezTo>
                    <a:pt x="916" y="0"/>
                    <a:pt x="868" y="23"/>
                    <a:pt x="838" y="66"/>
                  </a:cubicBezTo>
                  <a:lnTo>
                    <a:pt x="50" y="1183"/>
                  </a:lnTo>
                  <a:cubicBezTo>
                    <a:pt x="0" y="1253"/>
                    <a:pt x="17" y="1350"/>
                    <a:pt x="87" y="1399"/>
                  </a:cubicBezTo>
                  <a:cubicBezTo>
                    <a:pt x="115" y="1419"/>
                    <a:pt x="146" y="1429"/>
                    <a:pt x="176" y="1429"/>
                  </a:cubicBezTo>
                  <a:cubicBezTo>
                    <a:pt x="226" y="1429"/>
                    <a:pt x="275" y="1405"/>
                    <a:pt x="303" y="1362"/>
                  </a:cubicBezTo>
                  <a:lnTo>
                    <a:pt x="1091" y="244"/>
                  </a:lnTo>
                  <a:cubicBezTo>
                    <a:pt x="1141" y="174"/>
                    <a:pt x="1123" y="77"/>
                    <a:pt x="1053" y="27"/>
                  </a:cubicBezTo>
                  <a:cubicBezTo>
                    <a:pt x="1026"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0" name="Google Shape;1688;p42">
              <a:extLst>
                <a:ext uri="{FF2B5EF4-FFF2-40B4-BE49-F238E27FC236}">
                  <a16:creationId xmlns:a16="http://schemas.microsoft.com/office/drawing/2014/main" id="{4527E197-E7C8-4B3B-939F-776B5D26A3FF}"/>
                </a:ext>
              </a:extLst>
            </p:cNvPr>
            <p:cNvSpPr/>
            <p:nvPr/>
          </p:nvSpPr>
          <p:spPr>
            <a:xfrm>
              <a:off x="1303914" y="3733679"/>
              <a:ext cx="31013" cy="40389"/>
            </a:xfrm>
            <a:custGeom>
              <a:avLst/>
              <a:gdLst/>
              <a:ahLst/>
              <a:cxnLst/>
              <a:rect l="l" t="t" r="r" b="b"/>
              <a:pathLst>
                <a:path w="1634" h="2128" extrusionOk="0">
                  <a:moveTo>
                    <a:pt x="1457" y="1"/>
                  </a:moveTo>
                  <a:cubicBezTo>
                    <a:pt x="1408" y="1"/>
                    <a:pt x="1360" y="23"/>
                    <a:pt x="1329" y="66"/>
                  </a:cubicBezTo>
                  <a:lnTo>
                    <a:pt x="51" y="1882"/>
                  </a:lnTo>
                  <a:cubicBezTo>
                    <a:pt x="1" y="1952"/>
                    <a:pt x="19" y="2049"/>
                    <a:pt x="88" y="2099"/>
                  </a:cubicBezTo>
                  <a:cubicBezTo>
                    <a:pt x="115" y="2119"/>
                    <a:pt x="148" y="2128"/>
                    <a:pt x="178" y="2128"/>
                  </a:cubicBezTo>
                  <a:cubicBezTo>
                    <a:pt x="225" y="2128"/>
                    <a:pt x="274" y="2106"/>
                    <a:pt x="305" y="2061"/>
                  </a:cubicBezTo>
                  <a:lnTo>
                    <a:pt x="1584" y="244"/>
                  </a:lnTo>
                  <a:cubicBezTo>
                    <a:pt x="1634" y="174"/>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1" name="Google Shape;1689;p42">
              <a:extLst>
                <a:ext uri="{FF2B5EF4-FFF2-40B4-BE49-F238E27FC236}">
                  <a16:creationId xmlns:a16="http://schemas.microsoft.com/office/drawing/2014/main" id="{8A1AEB33-B049-4561-9D74-2D0B9346C31B}"/>
                </a:ext>
              </a:extLst>
            </p:cNvPr>
            <p:cNvSpPr/>
            <p:nvPr/>
          </p:nvSpPr>
          <p:spPr>
            <a:xfrm>
              <a:off x="1278539" y="3729086"/>
              <a:ext cx="21675" cy="27122"/>
            </a:xfrm>
            <a:custGeom>
              <a:avLst/>
              <a:gdLst/>
              <a:ahLst/>
              <a:cxnLst/>
              <a:rect l="l" t="t" r="r" b="b"/>
              <a:pathLst>
                <a:path w="1142" h="1429" extrusionOk="0">
                  <a:moveTo>
                    <a:pt x="966" y="0"/>
                  </a:moveTo>
                  <a:cubicBezTo>
                    <a:pt x="917" y="0"/>
                    <a:pt x="868" y="23"/>
                    <a:pt x="838" y="65"/>
                  </a:cubicBezTo>
                  <a:lnTo>
                    <a:pt x="50" y="1184"/>
                  </a:lnTo>
                  <a:cubicBezTo>
                    <a:pt x="0" y="1254"/>
                    <a:pt x="17" y="1350"/>
                    <a:pt x="87" y="1400"/>
                  </a:cubicBezTo>
                  <a:cubicBezTo>
                    <a:pt x="115" y="1420"/>
                    <a:pt x="146" y="1428"/>
                    <a:pt x="177" y="1428"/>
                  </a:cubicBezTo>
                  <a:cubicBezTo>
                    <a:pt x="225" y="1428"/>
                    <a:pt x="273" y="1407"/>
                    <a:pt x="303" y="1362"/>
                  </a:cubicBezTo>
                  <a:lnTo>
                    <a:pt x="1092" y="244"/>
                  </a:lnTo>
                  <a:cubicBezTo>
                    <a:pt x="1142" y="175"/>
                    <a:pt x="1123" y="78"/>
                    <a:pt x="1053" y="28"/>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2" name="Google Shape;1690;p42">
              <a:extLst>
                <a:ext uri="{FF2B5EF4-FFF2-40B4-BE49-F238E27FC236}">
                  <a16:creationId xmlns:a16="http://schemas.microsoft.com/office/drawing/2014/main" id="{41D4A735-082C-42EE-8C48-C3B9DEB0883A}"/>
                </a:ext>
              </a:extLst>
            </p:cNvPr>
            <p:cNvSpPr/>
            <p:nvPr/>
          </p:nvSpPr>
          <p:spPr>
            <a:xfrm>
              <a:off x="1290117" y="3737247"/>
              <a:ext cx="21675" cy="27122"/>
            </a:xfrm>
            <a:custGeom>
              <a:avLst/>
              <a:gdLst/>
              <a:ahLst/>
              <a:cxnLst/>
              <a:rect l="l" t="t" r="r" b="b"/>
              <a:pathLst>
                <a:path w="1142" h="1429" extrusionOk="0">
                  <a:moveTo>
                    <a:pt x="966" y="0"/>
                  </a:moveTo>
                  <a:cubicBezTo>
                    <a:pt x="917" y="0"/>
                    <a:pt x="869" y="23"/>
                    <a:pt x="839" y="65"/>
                  </a:cubicBezTo>
                  <a:lnTo>
                    <a:pt x="50" y="1184"/>
                  </a:lnTo>
                  <a:cubicBezTo>
                    <a:pt x="0" y="1254"/>
                    <a:pt x="19" y="1350"/>
                    <a:pt x="89" y="1400"/>
                  </a:cubicBezTo>
                  <a:cubicBezTo>
                    <a:pt x="115" y="1420"/>
                    <a:pt x="148" y="1428"/>
                    <a:pt x="178" y="1428"/>
                  </a:cubicBezTo>
                  <a:cubicBezTo>
                    <a:pt x="226" y="1428"/>
                    <a:pt x="275" y="1405"/>
                    <a:pt x="305" y="1362"/>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3" name="Google Shape;1691;p42">
              <a:extLst>
                <a:ext uri="{FF2B5EF4-FFF2-40B4-BE49-F238E27FC236}">
                  <a16:creationId xmlns:a16="http://schemas.microsoft.com/office/drawing/2014/main" id="{7F1757FD-5720-4768-8638-63312600CD9D}"/>
                </a:ext>
              </a:extLst>
            </p:cNvPr>
            <p:cNvSpPr/>
            <p:nvPr/>
          </p:nvSpPr>
          <p:spPr>
            <a:xfrm>
              <a:off x="1341416" y="3760116"/>
              <a:ext cx="30994" cy="40389"/>
            </a:xfrm>
            <a:custGeom>
              <a:avLst/>
              <a:gdLst/>
              <a:ahLst/>
              <a:cxnLst/>
              <a:rect l="l" t="t" r="r" b="b"/>
              <a:pathLst>
                <a:path w="1633" h="2128" extrusionOk="0">
                  <a:moveTo>
                    <a:pt x="1456" y="1"/>
                  </a:moveTo>
                  <a:cubicBezTo>
                    <a:pt x="1408" y="1"/>
                    <a:pt x="1360" y="23"/>
                    <a:pt x="1330" y="66"/>
                  </a:cubicBezTo>
                  <a:lnTo>
                    <a:pt x="51" y="1882"/>
                  </a:lnTo>
                  <a:cubicBezTo>
                    <a:pt x="1" y="1952"/>
                    <a:pt x="18" y="2049"/>
                    <a:pt x="88" y="2099"/>
                  </a:cubicBezTo>
                  <a:cubicBezTo>
                    <a:pt x="115" y="2119"/>
                    <a:pt x="146" y="2128"/>
                    <a:pt x="176" y="2128"/>
                  </a:cubicBezTo>
                  <a:cubicBezTo>
                    <a:pt x="225" y="2128"/>
                    <a:pt x="274" y="2105"/>
                    <a:pt x="304" y="2061"/>
                  </a:cubicBezTo>
                  <a:lnTo>
                    <a:pt x="1582" y="245"/>
                  </a:lnTo>
                  <a:cubicBezTo>
                    <a:pt x="1632" y="175"/>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4" name="Google Shape;1692;p42">
              <a:extLst>
                <a:ext uri="{FF2B5EF4-FFF2-40B4-BE49-F238E27FC236}">
                  <a16:creationId xmlns:a16="http://schemas.microsoft.com/office/drawing/2014/main" id="{C2AFC4F5-7F93-4148-AE60-93BF2C2561CF}"/>
                </a:ext>
              </a:extLst>
            </p:cNvPr>
            <p:cNvSpPr/>
            <p:nvPr/>
          </p:nvSpPr>
          <p:spPr>
            <a:xfrm>
              <a:off x="1316061" y="3755524"/>
              <a:ext cx="21656" cy="27122"/>
            </a:xfrm>
            <a:custGeom>
              <a:avLst/>
              <a:gdLst/>
              <a:ahLst/>
              <a:cxnLst/>
              <a:rect l="l" t="t" r="r" b="b"/>
              <a:pathLst>
                <a:path w="1141" h="1429" extrusionOk="0">
                  <a:moveTo>
                    <a:pt x="965" y="0"/>
                  </a:moveTo>
                  <a:cubicBezTo>
                    <a:pt x="917" y="0"/>
                    <a:pt x="869" y="23"/>
                    <a:pt x="838" y="65"/>
                  </a:cubicBezTo>
                  <a:lnTo>
                    <a:pt x="49" y="1184"/>
                  </a:lnTo>
                  <a:cubicBezTo>
                    <a:pt x="1" y="1254"/>
                    <a:pt x="18" y="1350"/>
                    <a:pt x="88" y="1400"/>
                  </a:cubicBezTo>
                  <a:cubicBezTo>
                    <a:pt x="115" y="1420"/>
                    <a:pt x="147" y="1428"/>
                    <a:pt x="177" y="1428"/>
                  </a:cubicBezTo>
                  <a:cubicBezTo>
                    <a:pt x="225" y="1428"/>
                    <a:pt x="274" y="1405"/>
                    <a:pt x="304" y="1362"/>
                  </a:cubicBezTo>
                  <a:lnTo>
                    <a:pt x="1091" y="244"/>
                  </a:lnTo>
                  <a:cubicBezTo>
                    <a:pt x="1141" y="175"/>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5" name="Google Shape;1693;p42">
              <a:extLst>
                <a:ext uri="{FF2B5EF4-FFF2-40B4-BE49-F238E27FC236}">
                  <a16:creationId xmlns:a16="http://schemas.microsoft.com/office/drawing/2014/main" id="{E0459B6C-1DBE-487E-9EB3-03D479839E79}"/>
                </a:ext>
              </a:extLst>
            </p:cNvPr>
            <p:cNvSpPr/>
            <p:nvPr/>
          </p:nvSpPr>
          <p:spPr>
            <a:xfrm>
              <a:off x="1327619" y="3763647"/>
              <a:ext cx="21694" cy="27122"/>
            </a:xfrm>
            <a:custGeom>
              <a:avLst/>
              <a:gdLst/>
              <a:ahLst/>
              <a:cxnLst/>
              <a:rect l="l" t="t" r="r" b="b"/>
              <a:pathLst>
                <a:path w="1143" h="1429" extrusionOk="0">
                  <a:moveTo>
                    <a:pt x="966" y="1"/>
                  </a:moveTo>
                  <a:cubicBezTo>
                    <a:pt x="917" y="1"/>
                    <a:pt x="868" y="24"/>
                    <a:pt x="838" y="66"/>
                  </a:cubicBezTo>
                  <a:lnTo>
                    <a:pt x="50" y="1185"/>
                  </a:lnTo>
                  <a:cubicBezTo>
                    <a:pt x="0" y="1255"/>
                    <a:pt x="18" y="1350"/>
                    <a:pt x="88" y="1400"/>
                  </a:cubicBezTo>
                  <a:cubicBezTo>
                    <a:pt x="115" y="1420"/>
                    <a:pt x="146" y="1429"/>
                    <a:pt x="178" y="1429"/>
                  </a:cubicBezTo>
                  <a:cubicBezTo>
                    <a:pt x="225" y="1429"/>
                    <a:pt x="273" y="1406"/>
                    <a:pt x="303" y="1363"/>
                  </a:cubicBezTo>
                  <a:lnTo>
                    <a:pt x="1092" y="244"/>
                  </a:lnTo>
                  <a:cubicBezTo>
                    <a:pt x="1142" y="176"/>
                    <a:pt x="1124" y="79"/>
                    <a:pt x="1053" y="29"/>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6" name="Google Shape;1694;p42">
              <a:extLst>
                <a:ext uri="{FF2B5EF4-FFF2-40B4-BE49-F238E27FC236}">
                  <a16:creationId xmlns:a16="http://schemas.microsoft.com/office/drawing/2014/main" id="{16B93111-C097-4E7A-8CF7-08F1D1C6E4DD}"/>
                </a:ext>
              </a:extLst>
            </p:cNvPr>
            <p:cNvSpPr/>
            <p:nvPr/>
          </p:nvSpPr>
          <p:spPr>
            <a:xfrm>
              <a:off x="1378899" y="3786535"/>
              <a:ext cx="30994" cy="40370"/>
            </a:xfrm>
            <a:custGeom>
              <a:avLst/>
              <a:gdLst/>
              <a:ahLst/>
              <a:cxnLst/>
              <a:rect l="l" t="t" r="r" b="b"/>
              <a:pathLst>
                <a:path w="1633" h="2127" extrusionOk="0">
                  <a:moveTo>
                    <a:pt x="1456" y="0"/>
                  </a:moveTo>
                  <a:cubicBezTo>
                    <a:pt x="1408" y="0"/>
                    <a:pt x="1360" y="23"/>
                    <a:pt x="1329" y="66"/>
                  </a:cubicBezTo>
                  <a:lnTo>
                    <a:pt x="50" y="1882"/>
                  </a:lnTo>
                  <a:cubicBezTo>
                    <a:pt x="0" y="1952"/>
                    <a:pt x="19" y="2049"/>
                    <a:pt x="88" y="2097"/>
                  </a:cubicBezTo>
                  <a:cubicBezTo>
                    <a:pt x="115" y="2117"/>
                    <a:pt x="146" y="2126"/>
                    <a:pt x="178" y="2126"/>
                  </a:cubicBezTo>
                  <a:cubicBezTo>
                    <a:pt x="228" y="2126"/>
                    <a:pt x="273" y="2103"/>
                    <a:pt x="305" y="2060"/>
                  </a:cubicBezTo>
                  <a:lnTo>
                    <a:pt x="1584" y="244"/>
                  </a:lnTo>
                  <a:cubicBezTo>
                    <a:pt x="1632"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7" name="Google Shape;1695;p42">
              <a:extLst>
                <a:ext uri="{FF2B5EF4-FFF2-40B4-BE49-F238E27FC236}">
                  <a16:creationId xmlns:a16="http://schemas.microsoft.com/office/drawing/2014/main" id="{0B61BDBE-85CA-4107-9600-6FD5D5336FFB}"/>
                </a:ext>
              </a:extLst>
            </p:cNvPr>
            <p:cNvSpPr/>
            <p:nvPr/>
          </p:nvSpPr>
          <p:spPr>
            <a:xfrm>
              <a:off x="1353544" y="3781923"/>
              <a:ext cx="21694" cy="27122"/>
            </a:xfrm>
            <a:custGeom>
              <a:avLst/>
              <a:gdLst/>
              <a:ahLst/>
              <a:cxnLst/>
              <a:rect l="l" t="t" r="r" b="b"/>
              <a:pathLst>
                <a:path w="1143" h="1429" extrusionOk="0">
                  <a:moveTo>
                    <a:pt x="965" y="1"/>
                  </a:moveTo>
                  <a:cubicBezTo>
                    <a:pt x="916" y="1"/>
                    <a:pt x="868" y="23"/>
                    <a:pt x="838" y="66"/>
                  </a:cubicBezTo>
                  <a:lnTo>
                    <a:pt x="50" y="1185"/>
                  </a:lnTo>
                  <a:cubicBezTo>
                    <a:pt x="0" y="1253"/>
                    <a:pt x="19" y="1350"/>
                    <a:pt x="88" y="1400"/>
                  </a:cubicBezTo>
                  <a:cubicBezTo>
                    <a:pt x="115" y="1420"/>
                    <a:pt x="146" y="1429"/>
                    <a:pt x="178" y="1429"/>
                  </a:cubicBezTo>
                  <a:cubicBezTo>
                    <a:pt x="226" y="1429"/>
                    <a:pt x="273" y="1405"/>
                    <a:pt x="305" y="1363"/>
                  </a:cubicBezTo>
                  <a:lnTo>
                    <a:pt x="1092" y="244"/>
                  </a:lnTo>
                  <a:cubicBezTo>
                    <a:pt x="1142" y="174"/>
                    <a:pt x="1123" y="79"/>
                    <a:pt x="1055" y="29"/>
                  </a:cubicBezTo>
                  <a:cubicBezTo>
                    <a:pt x="1028"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8" name="Google Shape;1696;p42">
              <a:extLst>
                <a:ext uri="{FF2B5EF4-FFF2-40B4-BE49-F238E27FC236}">
                  <a16:creationId xmlns:a16="http://schemas.microsoft.com/office/drawing/2014/main" id="{390FD5D7-6412-4D5E-AEE2-BA9FE387F5D0}"/>
                </a:ext>
              </a:extLst>
            </p:cNvPr>
            <p:cNvSpPr/>
            <p:nvPr/>
          </p:nvSpPr>
          <p:spPr>
            <a:xfrm>
              <a:off x="1365140" y="3790065"/>
              <a:ext cx="21675" cy="27122"/>
            </a:xfrm>
            <a:custGeom>
              <a:avLst/>
              <a:gdLst/>
              <a:ahLst/>
              <a:cxnLst/>
              <a:rect l="l" t="t" r="r" b="b"/>
              <a:pathLst>
                <a:path w="1142" h="1429" extrusionOk="0">
                  <a:moveTo>
                    <a:pt x="965" y="0"/>
                  </a:moveTo>
                  <a:cubicBezTo>
                    <a:pt x="916" y="0"/>
                    <a:pt x="869" y="23"/>
                    <a:pt x="838" y="65"/>
                  </a:cubicBezTo>
                  <a:lnTo>
                    <a:pt x="51" y="1184"/>
                  </a:lnTo>
                  <a:cubicBezTo>
                    <a:pt x="1" y="1253"/>
                    <a:pt x="18" y="1350"/>
                    <a:pt x="88" y="1400"/>
                  </a:cubicBezTo>
                  <a:cubicBezTo>
                    <a:pt x="115" y="1420"/>
                    <a:pt x="147" y="1429"/>
                    <a:pt x="177" y="1429"/>
                  </a:cubicBezTo>
                  <a:cubicBezTo>
                    <a:pt x="225" y="1429"/>
                    <a:pt x="274" y="1404"/>
                    <a:pt x="304" y="1363"/>
                  </a:cubicBezTo>
                  <a:lnTo>
                    <a:pt x="1091" y="244"/>
                  </a:lnTo>
                  <a:cubicBezTo>
                    <a:pt x="1141"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39" name="Google Shape;1697;p42">
              <a:extLst>
                <a:ext uri="{FF2B5EF4-FFF2-40B4-BE49-F238E27FC236}">
                  <a16:creationId xmlns:a16="http://schemas.microsoft.com/office/drawing/2014/main" id="{4A552329-5E75-4D67-A64F-B1D29085FA5C}"/>
                </a:ext>
              </a:extLst>
            </p:cNvPr>
            <p:cNvSpPr/>
            <p:nvPr/>
          </p:nvSpPr>
          <p:spPr>
            <a:xfrm>
              <a:off x="1416421" y="3812935"/>
              <a:ext cx="30994" cy="40370"/>
            </a:xfrm>
            <a:custGeom>
              <a:avLst/>
              <a:gdLst/>
              <a:ahLst/>
              <a:cxnLst/>
              <a:rect l="l" t="t" r="r" b="b"/>
              <a:pathLst>
                <a:path w="1633" h="2127" extrusionOk="0">
                  <a:moveTo>
                    <a:pt x="1457" y="1"/>
                  </a:moveTo>
                  <a:cubicBezTo>
                    <a:pt x="1408" y="1"/>
                    <a:pt x="1360" y="23"/>
                    <a:pt x="1330" y="66"/>
                  </a:cubicBezTo>
                  <a:lnTo>
                    <a:pt x="51" y="1882"/>
                  </a:lnTo>
                  <a:cubicBezTo>
                    <a:pt x="1" y="1952"/>
                    <a:pt x="18" y="2048"/>
                    <a:pt x="88" y="2098"/>
                  </a:cubicBezTo>
                  <a:cubicBezTo>
                    <a:pt x="115" y="2118"/>
                    <a:pt x="147" y="2127"/>
                    <a:pt x="178" y="2127"/>
                  </a:cubicBezTo>
                  <a:cubicBezTo>
                    <a:pt x="225" y="2127"/>
                    <a:pt x="274" y="2104"/>
                    <a:pt x="304" y="2061"/>
                  </a:cubicBezTo>
                  <a:lnTo>
                    <a:pt x="1583" y="245"/>
                  </a:lnTo>
                  <a:cubicBezTo>
                    <a:pt x="1633" y="175"/>
                    <a:pt x="1615" y="78"/>
                    <a:pt x="1545" y="28"/>
                  </a:cubicBezTo>
                  <a:cubicBezTo>
                    <a:pt x="1518" y="10"/>
                    <a:pt x="1488"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0" name="Google Shape;1698;p42">
              <a:extLst>
                <a:ext uri="{FF2B5EF4-FFF2-40B4-BE49-F238E27FC236}">
                  <a16:creationId xmlns:a16="http://schemas.microsoft.com/office/drawing/2014/main" id="{06F86A9D-560C-49EB-BC99-8B0F651AC575}"/>
                </a:ext>
              </a:extLst>
            </p:cNvPr>
            <p:cNvSpPr/>
            <p:nvPr/>
          </p:nvSpPr>
          <p:spPr>
            <a:xfrm>
              <a:off x="1391046" y="3808323"/>
              <a:ext cx="21656" cy="27141"/>
            </a:xfrm>
            <a:custGeom>
              <a:avLst/>
              <a:gdLst/>
              <a:ahLst/>
              <a:cxnLst/>
              <a:rect l="l" t="t" r="r" b="b"/>
              <a:pathLst>
                <a:path w="1141" h="1430" extrusionOk="0">
                  <a:moveTo>
                    <a:pt x="965" y="1"/>
                  </a:moveTo>
                  <a:cubicBezTo>
                    <a:pt x="917" y="1"/>
                    <a:pt x="869" y="23"/>
                    <a:pt x="838" y="66"/>
                  </a:cubicBezTo>
                  <a:lnTo>
                    <a:pt x="50" y="1184"/>
                  </a:lnTo>
                  <a:cubicBezTo>
                    <a:pt x="0" y="1254"/>
                    <a:pt x="18" y="1351"/>
                    <a:pt x="88" y="1401"/>
                  </a:cubicBezTo>
                  <a:cubicBezTo>
                    <a:pt x="115" y="1420"/>
                    <a:pt x="146" y="1430"/>
                    <a:pt x="176" y="1430"/>
                  </a:cubicBezTo>
                  <a:cubicBezTo>
                    <a:pt x="225" y="1430"/>
                    <a:pt x="273" y="1405"/>
                    <a:pt x="303" y="1362"/>
                  </a:cubicBezTo>
                  <a:lnTo>
                    <a:pt x="1091" y="245"/>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1" name="Google Shape;1699;p42">
              <a:extLst>
                <a:ext uri="{FF2B5EF4-FFF2-40B4-BE49-F238E27FC236}">
                  <a16:creationId xmlns:a16="http://schemas.microsoft.com/office/drawing/2014/main" id="{26782653-36CD-452D-BE83-F2EAA9191857}"/>
                </a:ext>
              </a:extLst>
            </p:cNvPr>
            <p:cNvSpPr/>
            <p:nvPr/>
          </p:nvSpPr>
          <p:spPr>
            <a:xfrm>
              <a:off x="1402623" y="3816503"/>
              <a:ext cx="21694" cy="27122"/>
            </a:xfrm>
            <a:custGeom>
              <a:avLst/>
              <a:gdLst/>
              <a:ahLst/>
              <a:cxnLst/>
              <a:rect l="l" t="t" r="r" b="b"/>
              <a:pathLst>
                <a:path w="1143" h="1429" extrusionOk="0">
                  <a:moveTo>
                    <a:pt x="965" y="0"/>
                  </a:moveTo>
                  <a:cubicBezTo>
                    <a:pt x="917" y="0"/>
                    <a:pt x="868" y="23"/>
                    <a:pt x="838" y="66"/>
                  </a:cubicBezTo>
                  <a:lnTo>
                    <a:pt x="51" y="1184"/>
                  </a:lnTo>
                  <a:cubicBezTo>
                    <a:pt x="1" y="1253"/>
                    <a:pt x="19" y="1350"/>
                    <a:pt x="88" y="1400"/>
                  </a:cubicBezTo>
                  <a:cubicBezTo>
                    <a:pt x="115" y="1420"/>
                    <a:pt x="146" y="1429"/>
                    <a:pt x="178" y="1429"/>
                  </a:cubicBezTo>
                  <a:cubicBezTo>
                    <a:pt x="226" y="1429"/>
                    <a:pt x="273" y="1404"/>
                    <a:pt x="305" y="1363"/>
                  </a:cubicBezTo>
                  <a:lnTo>
                    <a:pt x="1092" y="244"/>
                  </a:lnTo>
                  <a:cubicBezTo>
                    <a:pt x="1142" y="174"/>
                    <a:pt x="1124" y="78"/>
                    <a:pt x="1055" y="28"/>
                  </a:cubicBezTo>
                  <a:cubicBezTo>
                    <a:pt x="1028"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2" name="Google Shape;1700;p42">
              <a:extLst>
                <a:ext uri="{FF2B5EF4-FFF2-40B4-BE49-F238E27FC236}">
                  <a16:creationId xmlns:a16="http://schemas.microsoft.com/office/drawing/2014/main" id="{C06E02E5-A0B1-4AD3-BA30-E24D1FD18411}"/>
                </a:ext>
              </a:extLst>
            </p:cNvPr>
            <p:cNvSpPr/>
            <p:nvPr/>
          </p:nvSpPr>
          <p:spPr>
            <a:xfrm>
              <a:off x="1453904" y="3839353"/>
              <a:ext cx="31013" cy="40370"/>
            </a:xfrm>
            <a:custGeom>
              <a:avLst/>
              <a:gdLst/>
              <a:ahLst/>
              <a:cxnLst/>
              <a:rect l="l" t="t" r="r" b="b"/>
              <a:pathLst>
                <a:path w="1634" h="2127" extrusionOk="0">
                  <a:moveTo>
                    <a:pt x="1457" y="0"/>
                  </a:moveTo>
                  <a:cubicBezTo>
                    <a:pt x="1408" y="0"/>
                    <a:pt x="1360" y="23"/>
                    <a:pt x="1329" y="65"/>
                  </a:cubicBezTo>
                  <a:lnTo>
                    <a:pt x="51" y="1882"/>
                  </a:lnTo>
                  <a:cubicBezTo>
                    <a:pt x="1" y="1951"/>
                    <a:pt x="19" y="2048"/>
                    <a:pt x="89" y="2098"/>
                  </a:cubicBezTo>
                  <a:cubicBezTo>
                    <a:pt x="115" y="2118"/>
                    <a:pt x="148" y="2126"/>
                    <a:pt x="178" y="2126"/>
                  </a:cubicBezTo>
                  <a:cubicBezTo>
                    <a:pt x="226" y="2126"/>
                    <a:pt x="275" y="2104"/>
                    <a:pt x="305" y="2061"/>
                  </a:cubicBezTo>
                  <a:lnTo>
                    <a:pt x="1584" y="243"/>
                  </a:lnTo>
                  <a:cubicBezTo>
                    <a:pt x="1634" y="175"/>
                    <a:pt x="1615" y="77"/>
                    <a:pt x="1546" y="27"/>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3" name="Google Shape;1701;p42">
              <a:extLst>
                <a:ext uri="{FF2B5EF4-FFF2-40B4-BE49-F238E27FC236}">
                  <a16:creationId xmlns:a16="http://schemas.microsoft.com/office/drawing/2014/main" id="{4612EB02-7D37-4869-9394-265146B6412F}"/>
                </a:ext>
              </a:extLst>
            </p:cNvPr>
            <p:cNvSpPr/>
            <p:nvPr/>
          </p:nvSpPr>
          <p:spPr>
            <a:xfrm>
              <a:off x="1428548" y="3834722"/>
              <a:ext cx="21694" cy="27122"/>
            </a:xfrm>
            <a:custGeom>
              <a:avLst/>
              <a:gdLst/>
              <a:ahLst/>
              <a:cxnLst/>
              <a:rect l="l" t="t" r="r" b="b"/>
              <a:pathLst>
                <a:path w="1143" h="1429" extrusionOk="0">
                  <a:moveTo>
                    <a:pt x="966" y="1"/>
                  </a:moveTo>
                  <a:cubicBezTo>
                    <a:pt x="917" y="1"/>
                    <a:pt x="869" y="24"/>
                    <a:pt x="838" y="66"/>
                  </a:cubicBezTo>
                  <a:lnTo>
                    <a:pt x="51" y="1184"/>
                  </a:lnTo>
                  <a:cubicBezTo>
                    <a:pt x="1" y="1254"/>
                    <a:pt x="19" y="1350"/>
                    <a:pt x="88" y="1400"/>
                  </a:cubicBezTo>
                  <a:cubicBezTo>
                    <a:pt x="115" y="1420"/>
                    <a:pt x="148" y="1429"/>
                    <a:pt x="178" y="1429"/>
                  </a:cubicBezTo>
                  <a:cubicBezTo>
                    <a:pt x="226" y="1429"/>
                    <a:pt x="275" y="1406"/>
                    <a:pt x="305" y="1363"/>
                  </a:cubicBezTo>
                  <a:lnTo>
                    <a:pt x="1092" y="244"/>
                  </a:lnTo>
                  <a:cubicBezTo>
                    <a:pt x="1142" y="176"/>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4" name="Google Shape;1702;p42">
              <a:extLst>
                <a:ext uri="{FF2B5EF4-FFF2-40B4-BE49-F238E27FC236}">
                  <a16:creationId xmlns:a16="http://schemas.microsoft.com/office/drawing/2014/main" id="{63210BBF-467B-4CCA-A862-146D480836AB}"/>
                </a:ext>
              </a:extLst>
            </p:cNvPr>
            <p:cNvSpPr/>
            <p:nvPr/>
          </p:nvSpPr>
          <p:spPr>
            <a:xfrm>
              <a:off x="1440125" y="3842902"/>
              <a:ext cx="21656" cy="27141"/>
            </a:xfrm>
            <a:custGeom>
              <a:avLst/>
              <a:gdLst/>
              <a:ahLst/>
              <a:cxnLst/>
              <a:rect l="l" t="t" r="r" b="b"/>
              <a:pathLst>
                <a:path w="1141" h="1430" extrusionOk="0">
                  <a:moveTo>
                    <a:pt x="965" y="1"/>
                  </a:moveTo>
                  <a:cubicBezTo>
                    <a:pt x="917" y="1"/>
                    <a:pt x="869" y="23"/>
                    <a:pt x="838" y="66"/>
                  </a:cubicBezTo>
                  <a:lnTo>
                    <a:pt x="49" y="1184"/>
                  </a:lnTo>
                  <a:cubicBezTo>
                    <a:pt x="1" y="1254"/>
                    <a:pt x="18" y="1351"/>
                    <a:pt x="88" y="1401"/>
                  </a:cubicBezTo>
                  <a:cubicBezTo>
                    <a:pt x="115" y="1419"/>
                    <a:pt x="146" y="1429"/>
                    <a:pt x="176" y="1429"/>
                  </a:cubicBezTo>
                  <a:cubicBezTo>
                    <a:pt x="226" y="1429"/>
                    <a:pt x="274" y="1405"/>
                    <a:pt x="304" y="1362"/>
                  </a:cubicBezTo>
                  <a:lnTo>
                    <a:pt x="1091" y="245"/>
                  </a:lnTo>
                  <a:cubicBezTo>
                    <a:pt x="1141" y="175"/>
                    <a:pt x="1124" y="78"/>
                    <a:pt x="1054"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5" name="Google Shape;1703;p42">
              <a:extLst>
                <a:ext uri="{FF2B5EF4-FFF2-40B4-BE49-F238E27FC236}">
                  <a16:creationId xmlns:a16="http://schemas.microsoft.com/office/drawing/2014/main" id="{4A798264-0503-4AAB-98BE-21CFA288408E}"/>
                </a:ext>
              </a:extLst>
            </p:cNvPr>
            <p:cNvSpPr/>
            <p:nvPr/>
          </p:nvSpPr>
          <p:spPr>
            <a:xfrm>
              <a:off x="1491406" y="3865790"/>
              <a:ext cx="30994" cy="40351"/>
            </a:xfrm>
            <a:custGeom>
              <a:avLst/>
              <a:gdLst/>
              <a:ahLst/>
              <a:cxnLst/>
              <a:rect l="l" t="t" r="r" b="b"/>
              <a:pathLst>
                <a:path w="1633" h="2126" extrusionOk="0">
                  <a:moveTo>
                    <a:pt x="1456" y="0"/>
                  </a:moveTo>
                  <a:cubicBezTo>
                    <a:pt x="1408" y="0"/>
                    <a:pt x="1360" y="23"/>
                    <a:pt x="1329" y="65"/>
                  </a:cubicBezTo>
                  <a:lnTo>
                    <a:pt x="51" y="1879"/>
                  </a:lnTo>
                  <a:cubicBezTo>
                    <a:pt x="1" y="1949"/>
                    <a:pt x="18" y="2046"/>
                    <a:pt x="88" y="2096"/>
                  </a:cubicBezTo>
                  <a:cubicBezTo>
                    <a:pt x="115" y="2116"/>
                    <a:pt x="146" y="2125"/>
                    <a:pt x="178" y="2125"/>
                  </a:cubicBezTo>
                  <a:cubicBezTo>
                    <a:pt x="228" y="2125"/>
                    <a:pt x="275" y="2102"/>
                    <a:pt x="303" y="2058"/>
                  </a:cubicBezTo>
                  <a:lnTo>
                    <a:pt x="1582" y="243"/>
                  </a:lnTo>
                  <a:cubicBezTo>
                    <a:pt x="1632" y="175"/>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6" name="Google Shape;1704;p42">
              <a:extLst>
                <a:ext uri="{FF2B5EF4-FFF2-40B4-BE49-F238E27FC236}">
                  <a16:creationId xmlns:a16="http://schemas.microsoft.com/office/drawing/2014/main" id="{8E7F86FD-811C-4014-B0BA-DC84E2A33422}"/>
                </a:ext>
              </a:extLst>
            </p:cNvPr>
            <p:cNvSpPr/>
            <p:nvPr/>
          </p:nvSpPr>
          <p:spPr>
            <a:xfrm>
              <a:off x="1466050" y="3861141"/>
              <a:ext cx="21694" cy="27122"/>
            </a:xfrm>
            <a:custGeom>
              <a:avLst/>
              <a:gdLst/>
              <a:ahLst/>
              <a:cxnLst/>
              <a:rect l="l" t="t" r="r" b="b"/>
              <a:pathLst>
                <a:path w="1143" h="1429" extrusionOk="0">
                  <a:moveTo>
                    <a:pt x="965" y="0"/>
                  </a:moveTo>
                  <a:cubicBezTo>
                    <a:pt x="917" y="0"/>
                    <a:pt x="868" y="23"/>
                    <a:pt x="838" y="65"/>
                  </a:cubicBezTo>
                  <a:lnTo>
                    <a:pt x="51" y="1184"/>
                  </a:lnTo>
                  <a:cubicBezTo>
                    <a:pt x="1" y="1253"/>
                    <a:pt x="18" y="1350"/>
                    <a:pt x="88" y="1400"/>
                  </a:cubicBezTo>
                  <a:cubicBezTo>
                    <a:pt x="115" y="1420"/>
                    <a:pt x="146" y="1428"/>
                    <a:pt x="178" y="1428"/>
                  </a:cubicBezTo>
                  <a:cubicBezTo>
                    <a:pt x="225" y="1428"/>
                    <a:pt x="274" y="1406"/>
                    <a:pt x="304" y="1363"/>
                  </a:cubicBezTo>
                  <a:lnTo>
                    <a:pt x="1092" y="244"/>
                  </a:lnTo>
                  <a:cubicBezTo>
                    <a:pt x="1142"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7" name="Google Shape;1705;p42">
              <a:extLst>
                <a:ext uri="{FF2B5EF4-FFF2-40B4-BE49-F238E27FC236}">
                  <a16:creationId xmlns:a16="http://schemas.microsoft.com/office/drawing/2014/main" id="{7FB3A0F0-EE9C-4C75-B43D-A5D964234798}"/>
                </a:ext>
              </a:extLst>
            </p:cNvPr>
            <p:cNvSpPr/>
            <p:nvPr/>
          </p:nvSpPr>
          <p:spPr>
            <a:xfrm>
              <a:off x="1477627" y="3869302"/>
              <a:ext cx="21694" cy="27122"/>
            </a:xfrm>
            <a:custGeom>
              <a:avLst/>
              <a:gdLst/>
              <a:ahLst/>
              <a:cxnLst/>
              <a:rect l="l" t="t" r="r" b="b"/>
              <a:pathLst>
                <a:path w="1143" h="1429" extrusionOk="0">
                  <a:moveTo>
                    <a:pt x="967" y="1"/>
                  </a:moveTo>
                  <a:cubicBezTo>
                    <a:pt x="918" y="1"/>
                    <a:pt x="870" y="23"/>
                    <a:pt x="839" y="65"/>
                  </a:cubicBezTo>
                  <a:lnTo>
                    <a:pt x="51" y="1184"/>
                  </a:lnTo>
                  <a:cubicBezTo>
                    <a:pt x="1" y="1254"/>
                    <a:pt x="19" y="1350"/>
                    <a:pt x="89" y="1400"/>
                  </a:cubicBezTo>
                  <a:cubicBezTo>
                    <a:pt x="115" y="1420"/>
                    <a:pt x="148" y="1429"/>
                    <a:pt x="178" y="1429"/>
                  </a:cubicBezTo>
                  <a:cubicBezTo>
                    <a:pt x="226" y="1429"/>
                    <a:pt x="275" y="1406"/>
                    <a:pt x="305" y="1363"/>
                  </a:cubicBezTo>
                  <a:lnTo>
                    <a:pt x="1092" y="244"/>
                  </a:lnTo>
                  <a:cubicBezTo>
                    <a:pt x="1142" y="175"/>
                    <a:pt x="1125"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8" name="Google Shape;1706;p42">
              <a:extLst>
                <a:ext uri="{FF2B5EF4-FFF2-40B4-BE49-F238E27FC236}">
                  <a16:creationId xmlns:a16="http://schemas.microsoft.com/office/drawing/2014/main" id="{55A3BD3A-ED01-4555-9A60-C9CC3528E9A2}"/>
                </a:ext>
              </a:extLst>
            </p:cNvPr>
            <p:cNvSpPr/>
            <p:nvPr/>
          </p:nvSpPr>
          <p:spPr>
            <a:xfrm>
              <a:off x="1528946" y="3892152"/>
              <a:ext cx="30975" cy="40389"/>
            </a:xfrm>
            <a:custGeom>
              <a:avLst/>
              <a:gdLst/>
              <a:ahLst/>
              <a:cxnLst/>
              <a:rect l="l" t="t" r="r" b="b"/>
              <a:pathLst>
                <a:path w="1632" h="2128" extrusionOk="0">
                  <a:moveTo>
                    <a:pt x="1455" y="1"/>
                  </a:moveTo>
                  <a:cubicBezTo>
                    <a:pt x="1406" y="1"/>
                    <a:pt x="1359" y="23"/>
                    <a:pt x="1329" y="66"/>
                  </a:cubicBezTo>
                  <a:lnTo>
                    <a:pt x="49" y="1882"/>
                  </a:lnTo>
                  <a:cubicBezTo>
                    <a:pt x="0" y="1952"/>
                    <a:pt x="17" y="2049"/>
                    <a:pt x="87" y="2098"/>
                  </a:cubicBezTo>
                  <a:cubicBezTo>
                    <a:pt x="114" y="2118"/>
                    <a:pt x="146" y="2128"/>
                    <a:pt x="176" y="2128"/>
                  </a:cubicBezTo>
                  <a:cubicBezTo>
                    <a:pt x="224" y="2128"/>
                    <a:pt x="273" y="2103"/>
                    <a:pt x="303" y="2061"/>
                  </a:cubicBezTo>
                  <a:lnTo>
                    <a:pt x="1582" y="245"/>
                  </a:lnTo>
                  <a:cubicBezTo>
                    <a:pt x="1632" y="175"/>
                    <a:pt x="1615" y="79"/>
                    <a:pt x="1545" y="29"/>
                  </a:cubicBezTo>
                  <a:cubicBezTo>
                    <a:pt x="1517" y="10"/>
                    <a:pt x="1486" y="1"/>
                    <a:pt x="145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49" name="Google Shape;1707;p42">
              <a:extLst>
                <a:ext uri="{FF2B5EF4-FFF2-40B4-BE49-F238E27FC236}">
                  <a16:creationId xmlns:a16="http://schemas.microsoft.com/office/drawing/2014/main" id="{94680BFC-71D5-44BD-86E2-B4297523ABEB}"/>
                </a:ext>
              </a:extLst>
            </p:cNvPr>
            <p:cNvSpPr/>
            <p:nvPr/>
          </p:nvSpPr>
          <p:spPr>
            <a:xfrm>
              <a:off x="1503533" y="3887540"/>
              <a:ext cx="21675" cy="27141"/>
            </a:xfrm>
            <a:custGeom>
              <a:avLst/>
              <a:gdLst/>
              <a:ahLst/>
              <a:cxnLst/>
              <a:rect l="l" t="t" r="r" b="b"/>
              <a:pathLst>
                <a:path w="1142" h="1430" extrusionOk="0">
                  <a:moveTo>
                    <a:pt x="965" y="1"/>
                  </a:moveTo>
                  <a:cubicBezTo>
                    <a:pt x="916" y="1"/>
                    <a:pt x="869" y="23"/>
                    <a:pt x="839" y="66"/>
                  </a:cubicBezTo>
                  <a:lnTo>
                    <a:pt x="50" y="1185"/>
                  </a:lnTo>
                  <a:cubicBezTo>
                    <a:pt x="0" y="1253"/>
                    <a:pt x="19" y="1351"/>
                    <a:pt x="89" y="1401"/>
                  </a:cubicBezTo>
                  <a:cubicBezTo>
                    <a:pt x="115" y="1421"/>
                    <a:pt x="147" y="1429"/>
                    <a:pt x="177" y="1429"/>
                  </a:cubicBezTo>
                  <a:cubicBezTo>
                    <a:pt x="227" y="1429"/>
                    <a:pt x="276" y="1406"/>
                    <a:pt x="305" y="1363"/>
                  </a:cubicBezTo>
                  <a:lnTo>
                    <a:pt x="1092" y="245"/>
                  </a:lnTo>
                  <a:cubicBezTo>
                    <a:pt x="1142" y="175"/>
                    <a:pt x="1125"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0" name="Google Shape;1708;p42">
              <a:extLst>
                <a:ext uri="{FF2B5EF4-FFF2-40B4-BE49-F238E27FC236}">
                  <a16:creationId xmlns:a16="http://schemas.microsoft.com/office/drawing/2014/main" id="{0E31796E-0520-4B3F-A31D-B7929C80F1F4}"/>
                </a:ext>
              </a:extLst>
            </p:cNvPr>
            <p:cNvSpPr/>
            <p:nvPr/>
          </p:nvSpPr>
          <p:spPr>
            <a:xfrm>
              <a:off x="1515129" y="3895701"/>
              <a:ext cx="21694" cy="27141"/>
            </a:xfrm>
            <a:custGeom>
              <a:avLst/>
              <a:gdLst/>
              <a:ahLst/>
              <a:cxnLst/>
              <a:rect l="l" t="t" r="r" b="b"/>
              <a:pathLst>
                <a:path w="1143" h="1430" extrusionOk="0">
                  <a:moveTo>
                    <a:pt x="965" y="1"/>
                  </a:moveTo>
                  <a:cubicBezTo>
                    <a:pt x="917" y="1"/>
                    <a:pt x="869" y="23"/>
                    <a:pt x="838" y="66"/>
                  </a:cubicBezTo>
                  <a:lnTo>
                    <a:pt x="51" y="1185"/>
                  </a:lnTo>
                  <a:cubicBezTo>
                    <a:pt x="1" y="1253"/>
                    <a:pt x="18" y="1351"/>
                    <a:pt x="88" y="1401"/>
                  </a:cubicBezTo>
                  <a:cubicBezTo>
                    <a:pt x="115" y="1421"/>
                    <a:pt x="147" y="1429"/>
                    <a:pt x="178" y="1429"/>
                  </a:cubicBezTo>
                  <a:cubicBezTo>
                    <a:pt x="225" y="1429"/>
                    <a:pt x="274" y="1406"/>
                    <a:pt x="304" y="1363"/>
                  </a:cubicBezTo>
                  <a:lnTo>
                    <a:pt x="1092" y="245"/>
                  </a:lnTo>
                  <a:cubicBezTo>
                    <a:pt x="1142" y="175"/>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1" name="Google Shape;1709;p42">
              <a:extLst>
                <a:ext uri="{FF2B5EF4-FFF2-40B4-BE49-F238E27FC236}">
                  <a16:creationId xmlns:a16="http://schemas.microsoft.com/office/drawing/2014/main" id="{B20DC54D-B1C4-49A1-BA0A-F4E8642F509B}"/>
                </a:ext>
              </a:extLst>
            </p:cNvPr>
            <p:cNvSpPr/>
            <p:nvPr/>
          </p:nvSpPr>
          <p:spPr>
            <a:xfrm>
              <a:off x="1566410" y="3918590"/>
              <a:ext cx="31013" cy="40389"/>
            </a:xfrm>
            <a:custGeom>
              <a:avLst/>
              <a:gdLst/>
              <a:ahLst/>
              <a:cxnLst/>
              <a:rect l="l" t="t" r="r" b="b"/>
              <a:pathLst>
                <a:path w="1634" h="2128" extrusionOk="0">
                  <a:moveTo>
                    <a:pt x="1457" y="1"/>
                  </a:moveTo>
                  <a:cubicBezTo>
                    <a:pt x="1408" y="1"/>
                    <a:pt x="1360" y="23"/>
                    <a:pt x="1330" y="66"/>
                  </a:cubicBezTo>
                  <a:lnTo>
                    <a:pt x="51" y="1882"/>
                  </a:lnTo>
                  <a:cubicBezTo>
                    <a:pt x="1" y="1952"/>
                    <a:pt x="19" y="2049"/>
                    <a:pt x="88" y="2098"/>
                  </a:cubicBezTo>
                  <a:cubicBezTo>
                    <a:pt x="115" y="2118"/>
                    <a:pt x="146" y="2128"/>
                    <a:pt x="178" y="2128"/>
                  </a:cubicBezTo>
                  <a:cubicBezTo>
                    <a:pt x="226" y="2128"/>
                    <a:pt x="274" y="2104"/>
                    <a:pt x="305" y="2061"/>
                  </a:cubicBezTo>
                  <a:lnTo>
                    <a:pt x="1584" y="245"/>
                  </a:lnTo>
                  <a:cubicBezTo>
                    <a:pt x="1634" y="175"/>
                    <a:pt x="1615" y="79"/>
                    <a:pt x="1545" y="29"/>
                  </a:cubicBezTo>
                  <a:cubicBezTo>
                    <a:pt x="1519"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2" name="Google Shape;1710;p42">
              <a:extLst>
                <a:ext uri="{FF2B5EF4-FFF2-40B4-BE49-F238E27FC236}">
                  <a16:creationId xmlns:a16="http://schemas.microsoft.com/office/drawing/2014/main" id="{F287A4C6-9F32-4D28-B03A-3FAFA2C1BFB1}"/>
                </a:ext>
              </a:extLst>
            </p:cNvPr>
            <p:cNvSpPr/>
            <p:nvPr/>
          </p:nvSpPr>
          <p:spPr>
            <a:xfrm>
              <a:off x="1541054" y="3913959"/>
              <a:ext cx="21694" cy="27122"/>
            </a:xfrm>
            <a:custGeom>
              <a:avLst/>
              <a:gdLst/>
              <a:ahLst/>
              <a:cxnLst/>
              <a:rect l="l" t="t" r="r" b="b"/>
              <a:pathLst>
                <a:path w="1143" h="1429" extrusionOk="0">
                  <a:moveTo>
                    <a:pt x="967" y="0"/>
                  </a:moveTo>
                  <a:cubicBezTo>
                    <a:pt x="917" y="0"/>
                    <a:pt x="869" y="23"/>
                    <a:pt x="838" y="66"/>
                  </a:cubicBezTo>
                  <a:lnTo>
                    <a:pt x="51" y="1183"/>
                  </a:lnTo>
                  <a:cubicBezTo>
                    <a:pt x="1" y="1253"/>
                    <a:pt x="19" y="1350"/>
                    <a:pt x="88" y="1400"/>
                  </a:cubicBezTo>
                  <a:cubicBezTo>
                    <a:pt x="115" y="1419"/>
                    <a:pt x="148" y="1429"/>
                    <a:pt x="178" y="1429"/>
                  </a:cubicBezTo>
                  <a:cubicBezTo>
                    <a:pt x="227" y="1429"/>
                    <a:pt x="274" y="1407"/>
                    <a:pt x="305" y="1362"/>
                  </a:cubicBezTo>
                  <a:lnTo>
                    <a:pt x="1092" y="244"/>
                  </a:lnTo>
                  <a:cubicBezTo>
                    <a:pt x="1142" y="174"/>
                    <a:pt x="1124" y="77"/>
                    <a:pt x="1055" y="27"/>
                  </a:cubicBezTo>
                  <a:cubicBezTo>
                    <a:pt x="1028" y="9"/>
                    <a:pt x="997" y="0"/>
                    <a:pt x="96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3" name="Google Shape;1711;p42">
              <a:extLst>
                <a:ext uri="{FF2B5EF4-FFF2-40B4-BE49-F238E27FC236}">
                  <a16:creationId xmlns:a16="http://schemas.microsoft.com/office/drawing/2014/main" id="{E9C059A0-F004-4086-8099-19E4EFCC575F}"/>
                </a:ext>
              </a:extLst>
            </p:cNvPr>
            <p:cNvSpPr/>
            <p:nvPr/>
          </p:nvSpPr>
          <p:spPr>
            <a:xfrm>
              <a:off x="1552669" y="3922120"/>
              <a:ext cx="21656" cy="27122"/>
            </a:xfrm>
            <a:custGeom>
              <a:avLst/>
              <a:gdLst/>
              <a:ahLst/>
              <a:cxnLst/>
              <a:rect l="l" t="t" r="r" b="b"/>
              <a:pathLst>
                <a:path w="1141" h="1429" extrusionOk="0">
                  <a:moveTo>
                    <a:pt x="964" y="1"/>
                  </a:moveTo>
                  <a:cubicBezTo>
                    <a:pt x="916" y="1"/>
                    <a:pt x="868" y="23"/>
                    <a:pt x="838" y="66"/>
                  </a:cubicBezTo>
                  <a:lnTo>
                    <a:pt x="49" y="1185"/>
                  </a:lnTo>
                  <a:cubicBezTo>
                    <a:pt x="0" y="1253"/>
                    <a:pt x="17" y="1350"/>
                    <a:pt x="87" y="1400"/>
                  </a:cubicBezTo>
                  <a:cubicBezTo>
                    <a:pt x="115" y="1420"/>
                    <a:pt x="146" y="1429"/>
                    <a:pt x="176" y="1429"/>
                  </a:cubicBezTo>
                  <a:cubicBezTo>
                    <a:pt x="225" y="1429"/>
                    <a:pt x="273" y="1406"/>
                    <a:pt x="303" y="1363"/>
                  </a:cubicBezTo>
                  <a:lnTo>
                    <a:pt x="1090" y="244"/>
                  </a:lnTo>
                  <a:cubicBezTo>
                    <a:pt x="1140" y="174"/>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4" name="Google Shape;1712;p42">
              <a:extLst>
                <a:ext uri="{FF2B5EF4-FFF2-40B4-BE49-F238E27FC236}">
                  <a16:creationId xmlns:a16="http://schemas.microsoft.com/office/drawing/2014/main" id="{7DF8961D-9C4B-4CAE-ADC1-5B392AA510D9}"/>
                </a:ext>
              </a:extLst>
            </p:cNvPr>
            <p:cNvSpPr/>
            <p:nvPr/>
          </p:nvSpPr>
          <p:spPr>
            <a:xfrm>
              <a:off x="1603950" y="3945008"/>
              <a:ext cx="30975" cy="40370"/>
            </a:xfrm>
            <a:custGeom>
              <a:avLst/>
              <a:gdLst/>
              <a:ahLst/>
              <a:cxnLst/>
              <a:rect l="l" t="t" r="r" b="b"/>
              <a:pathLst>
                <a:path w="1632" h="2127" extrusionOk="0">
                  <a:moveTo>
                    <a:pt x="1457" y="0"/>
                  </a:moveTo>
                  <a:cubicBezTo>
                    <a:pt x="1408" y="0"/>
                    <a:pt x="1360" y="23"/>
                    <a:pt x="1329" y="66"/>
                  </a:cubicBezTo>
                  <a:lnTo>
                    <a:pt x="50" y="1882"/>
                  </a:lnTo>
                  <a:cubicBezTo>
                    <a:pt x="0" y="1952"/>
                    <a:pt x="17" y="2048"/>
                    <a:pt x="87" y="2098"/>
                  </a:cubicBezTo>
                  <a:cubicBezTo>
                    <a:pt x="115" y="2118"/>
                    <a:pt x="146" y="2126"/>
                    <a:pt x="177" y="2126"/>
                  </a:cubicBezTo>
                  <a:cubicBezTo>
                    <a:pt x="225" y="2126"/>
                    <a:pt x="273" y="2103"/>
                    <a:pt x="303" y="2060"/>
                  </a:cubicBezTo>
                  <a:lnTo>
                    <a:pt x="1582" y="244"/>
                  </a:lnTo>
                  <a:cubicBezTo>
                    <a:pt x="1632" y="174"/>
                    <a:pt x="1615" y="77"/>
                    <a:pt x="1545" y="27"/>
                  </a:cubicBezTo>
                  <a:cubicBezTo>
                    <a:pt x="1518" y="9"/>
                    <a:pt x="1487"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5" name="Google Shape;1713;p42">
              <a:extLst>
                <a:ext uri="{FF2B5EF4-FFF2-40B4-BE49-F238E27FC236}">
                  <a16:creationId xmlns:a16="http://schemas.microsoft.com/office/drawing/2014/main" id="{BA9CC296-4C91-4EBF-B3F4-52BF08E8835C}"/>
                </a:ext>
              </a:extLst>
            </p:cNvPr>
            <p:cNvSpPr/>
            <p:nvPr/>
          </p:nvSpPr>
          <p:spPr>
            <a:xfrm>
              <a:off x="1578557" y="3940396"/>
              <a:ext cx="21675" cy="27122"/>
            </a:xfrm>
            <a:custGeom>
              <a:avLst/>
              <a:gdLst/>
              <a:ahLst/>
              <a:cxnLst/>
              <a:rect l="l" t="t" r="r" b="b"/>
              <a:pathLst>
                <a:path w="1142" h="1429" extrusionOk="0">
                  <a:moveTo>
                    <a:pt x="966" y="0"/>
                  </a:moveTo>
                  <a:cubicBezTo>
                    <a:pt x="917" y="0"/>
                    <a:pt x="869" y="23"/>
                    <a:pt x="838" y="66"/>
                  </a:cubicBezTo>
                  <a:lnTo>
                    <a:pt x="49" y="1183"/>
                  </a:lnTo>
                  <a:cubicBezTo>
                    <a:pt x="1" y="1253"/>
                    <a:pt x="18" y="1350"/>
                    <a:pt x="88" y="1400"/>
                  </a:cubicBezTo>
                  <a:cubicBezTo>
                    <a:pt x="114" y="1419"/>
                    <a:pt x="147" y="1429"/>
                    <a:pt x="177" y="1429"/>
                  </a:cubicBezTo>
                  <a:cubicBezTo>
                    <a:pt x="225" y="1429"/>
                    <a:pt x="274" y="1405"/>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6" name="Google Shape;1714;p42">
              <a:extLst>
                <a:ext uri="{FF2B5EF4-FFF2-40B4-BE49-F238E27FC236}">
                  <a16:creationId xmlns:a16="http://schemas.microsoft.com/office/drawing/2014/main" id="{D51BE71D-D8D8-49E9-AA2C-0036229436C5}"/>
                </a:ext>
              </a:extLst>
            </p:cNvPr>
            <p:cNvSpPr/>
            <p:nvPr/>
          </p:nvSpPr>
          <p:spPr>
            <a:xfrm>
              <a:off x="1590134" y="3948519"/>
              <a:ext cx="21694" cy="27141"/>
            </a:xfrm>
            <a:custGeom>
              <a:avLst/>
              <a:gdLst/>
              <a:ahLst/>
              <a:cxnLst/>
              <a:rect l="l" t="t" r="r" b="b"/>
              <a:pathLst>
                <a:path w="1143" h="1430" extrusionOk="0">
                  <a:moveTo>
                    <a:pt x="967" y="1"/>
                  </a:moveTo>
                  <a:cubicBezTo>
                    <a:pt x="918" y="1"/>
                    <a:pt x="869" y="23"/>
                    <a:pt x="838" y="66"/>
                  </a:cubicBezTo>
                  <a:lnTo>
                    <a:pt x="51" y="1184"/>
                  </a:lnTo>
                  <a:cubicBezTo>
                    <a:pt x="1" y="1254"/>
                    <a:pt x="20" y="1351"/>
                    <a:pt x="88" y="1401"/>
                  </a:cubicBezTo>
                  <a:cubicBezTo>
                    <a:pt x="115" y="1420"/>
                    <a:pt x="147" y="1430"/>
                    <a:pt x="178" y="1430"/>
                  </a:cubicBezTo>
                  <a:cubicBezTo>
                    <a:pt x="227" y="1430"/>
                    <a:pt x="274" y="1405"/>
                    <a:pt x="305" y="1362"/>
                  </a:cubicBezTo>
                  <a:lnTo>
                    <a:pt x="1093" y="245"/>
                  </a:lnTo>
                  <a:cubicBezTo>
                    <a:pt x="1143" y="175"/>
                    <a:pt x="1124"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7" name="Google Shape;1715;p42">
              <a:extLst>
                <a:ext uri="{FF2B5EF4-FFF2-40B4-BE49-F238E27FC236}">
                  <a16:creationId xmlns:a16="http://schemas.microsoft.com/office/drawing/2014/main" id="{08CB92EA-4C63-4D3E-B7D3-050FCF429A38}"/>
                </a:ext>
              </a:extLst>
            </p:cNvPr>
            <p:cNvSpPr/>
            <p:nvPr/>
          </p:nvSpPr>
          <p:spPr>
            <a:xfrm>
              <a:off x="1641414" y="3971408"/>
              <a:ext cx="31013" cy="40370"/>
            </a:xfrm>
            <a:custGeom>
              <a:avLst/>
              <a:gdLst/>
              <a:ahLst/>
              <a:cxnLst/>
              <a:rect l="l" t="t" r="r" b="b"/>
              <a:pathLst>
                <a:path w="1634" h="2127" extrusionOk="0">
                  <a:moveTo>
                    <a:pt x="1458" y="1"/>
                  </a:moveTo>
                  <a:cubicBezTo>
                    <a:pt x="1409" y="1"/>
                    <a:pt x="1360" y="23"/>
                    <a:pt x="1330" y="65"/>
                  </a:cubicBezTo>
                  <a:lnTo>
                    <a:pt x="51" y="1882"/>
                  </a:lnTo>
                  <a:cubicBezTo>
                    <a:pt x="1" y="1952"/>
                    <a:pt x="19" y="2048"/>
                    <a:pt x="88" y="2098"/>
                  </a:cubicBezTo>
                  <a:cubicBezTo>
                    <a:pt x="115" y="2118"/>
                    <a:pt x="148" y="2127"/>
                    <a:pt x="178" y="2127"/>
                  </a:cubicBezTo>
                  <a:cubicBezTo>
                    <a:pt x="227" y="2127"/>
                    <a:pt x="275" y="2104"/>
                    <a:pt x="305" y="2061"/>
                  </a:cubicBezTo>
                  <a:lnTo>
                    <a:pt x="1584" y="244"/>
                  </a:lnTo>
                  <a:cubicBezTo>
                    <a:pt x="1634" y="175"/>
                    <a:pt x="1615" y="78"/>
                    <a:pt x="1547" y="28"/>
                  </a:cubicBezTo>
                  <a:cubicBezTo>
                    <a:pt x="1520" y="10"/>
                    <a:pt x="1489" y="1"/>
                    <a:pt x="1458"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8" name="Google Shape;1716;p42">
              <a:extLst>
                <a:ext uri="{FF2B5EF4-FFF2-40B4-BE49-F238E27FC236}">
                  <a16:creationId xmlns:a16="http://schemas.microsoft.com/office/drawing/2014/main" id="{17DE0163-8056-4AA7-8916-A3C8F08CFAB1}"/>
                </a:ext>
              </a:extLst>
            </p:cNvPr>
            <p:cNvSpPr/>
            <p:nvPr/>
          </p:nvSpPr>
          <p:spPr>
            <a:xfrm>
              <a:off x="1616059" y="3966796"/>
              <a:ext cx="21694" cy="27122"/>
            </a:xfrm>
            <a:custGeom>
              <a:avLst/>
              <a:gdLst/>
              <a:ahLst/>
              <a:cxnLst/>
              <a:rect l="l" t="t" r="r" b="b"/>
              <a:pathLst>
                <a:path w="1143" h="1429" extrusionOk="0">
                  <a:moveTo>
                    <a:pt x="966" y="1"/>
                  </a:moveTo>
                  <a:cubicBezTo>
                    <a:pt x="917" y="1"/>
                    <a:pt x="869" y="23"/>
                    <a:pt x="840" y="65"/>
                  </a:cubicBezTo>
                  <a:lnTo>
                    <a:pt x="51" y="1184"/>
                  </a:lnTo>
                  <a:cubicBezTo>
                    <a:pt x="1" y="1254"/>
                    <a:pt x="19" y="1350"/>
                    <a:pt x="89" y="1400"/>
                  </a:cubicBezTo>
                  <a:cubicBezTo>
                    <a:pt x="115" y="1420"/>
                    <a:pt x="148" y="1428"/>
                    <a:pt x="178" y="1428"/>
                  </a:cubicBezTo>
                  <a:cubicBezTo>
                    <a:pt x="227" y="1428"/>
                    <a:pt x="275" y="1405"/>
                    <a:pt x="305" y="1362"/>
                  </a:cubicBezTo>
                  <a:lnTo>
                    <a:pt x="1093" y="244"/>
                  </a:lnTo>
                  <a:cubicBezTo>
                    <a:pt x="1143"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59" name="Google Shape;1717;p42">
              <a:extLst>
                <a:ext uri="{FF2B5EF4-FFF2-40B4-BE49-F238E27FC236}">
                  <a16:creationId xmlns:a16="http://schemas.microsoft.com/office/drawing/2014/main" id="{5B63E16A-2697-460D-ACDB-7A89F3E0100A}"/>
                </a:ext>
              </a:extLst>
            </p:cNvPr>
            <p:cNvSpPr/>
            <p:nvPr/>
          </p:nvSpPr>
          <p:spPr>
            <a:xfrm>
              <a:off x="1627655" y="3974938"/>
              <a:ext cx="21656" cy="27103"/>
            </a:xfrm>
            <a:custGeom>
              <a:avLst/>
              <a:gdLst/>
              <a:ahLst/>
              <a:cxnLst/>
              <a:rect l="l" t="t" r="r" b="b"/>
              <a:pathLst>
                <a:path w="1141" h="1428" extrusionOk="0">
                  <a:moveTo>
                    <a:pt x="964" y="1"/>
                  </a:moveTo>
                  <a:cubicBezTo>
                    <a:pt x="916" y="1"/>
                    <a:pt x="868" y="23"/>
                    <a:pt x="837" y="65"/>
                  </a:cubicBezTo>
                  <a:lnTo>
                    <a:pt x="50" y="1183"/>
                  </a:lnTo>
                  <a:cubicBezTo>
                    <a:pt x="0" y="1254"/>
                    <a:pt x="17" y="1349"/>
                    <a:pt x="87" y="1399"/>
                  </a:cubicBezTo>
                  <a:cubicBezTo>
                    <a:pt x="114" y="1419"/>
                    <a:pt x="146" y="1428"/>
                    <a:pt x="176" y="1428"/>
                  </a:cubicBezTo>
                  <a:cubicBezTo>
                    <a:pt x="224" y="1428"/>
                    <a:pt x="273" y="1406"/>
                    <a:pt x="303" y="1362"/>
                  </a:cubicBezTo>
                  <a:lnTo>
                    <a:pt x="1090" y="243"/>
                  </a:lnTo>
                  <a:cubicBezTo>
                    <a:pt x="1140" y="175"/>
                    <a:pt x="1123" y="78"/>
                    <a:pt x="1053" y="28"/>
                  </a:cubicBezTo>
                  <a:cubicBezTo>
                    <a:pt x="1026" y="9"/>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0" name="Google Shape;1718;p42">
              <a:extLst>
                <a:ext uri="{FF2B5EF4-FFF2-40B4-BE49-F238E27FC236}">
                  <a16:creationId xmlns:a16="http://schemas.microsoft.com/office/drawing/2014/main" id="{EA630DAC-347C-409D-910C-F7E0842EF56C}"/>
                </a:ext>
              </a:extLst>
            </p:cNvPr>
            <p:cNvSpPr/>
            <p:nvPr/>
          </p:nvSpPr>
          <p:spPr>
            <a:xfrm>
              <a:off x="1678916" y="3997807"/>
              <a:ext cx="30994" cy="40389"/>
            </a:xfrm>
            <a:custGeom>
              <a:avLst/>
              <a:gdLst/>
              <a:ahLst/>
              <a:cxnLst/>
              <a:rect l="l" t="t" r="r" b="b"/>
              <a:pathLst>
                <a:path w="1633" h="2128" extrusionOk="0">
                  <a:moveTo>
                    <a:pt x="1456" y="0"/>
                  </a:moveTo>
                  <a:cubicBezTo>
                    <a:pt x="1408" y="0"/>
                    <a:pt x="1360" y="23"/>
                    <a:pt x="1330" y="66"/>
                  </a:cubicBezTo>
                  <a:lnTo>
                    <a:pt x="51" y="1883"/>
                  </a:lnTo>
                  <a:cubicBezTo>
                    <a:pt x="1" y="1952"/>
                    <a:pt x="18" y="2049"/>
                    <a:pt x="88" y="2099"/>
                  </a:cubicBezTo>
                  <a:cubicBezTo>
                    <a:pt x="115" y="2119"/>
                    <a:pt x="147" y="2127"/>
                    <a:pt x="178" y="2127"/>
                  </a:cubicBezTo>
                  <a:cubicBezTo>
                    <a:pt x="228" y="2127"/>
                    <a:pt x="274" y="2103"/>
                    <a:pt x="304" y="2062"/>
                  </a:cubicBezTo>
                  <a:lnTo>
                    <a:pt x="1583" y="244"/>
                  </a:lnTo>
                  <a:cubicBezTo>
                    <a:pt x="1633"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1" name="Google Shape;1719;p42">
              <a:extLst>
                <a:ext uri="{FF2B5EF4-FFF2-40B4-BE49-F238E27FC236}">
                  <a16:creationId xmlns:a16="http://schemas.microsoft.com/office/drawing/2014/main" id="{18B3A242-09D7-44BA-9E6E-D9798874FE47}"/>
                </a:ext>
              </a:extLst>
            </p:cNvPr>
            <p:cNvSpPr/>
            <p:nvPr/>
          </p:nvSpPr>
          <p:spPr>
            <a:xfrm>
              <a:off x="1653561" y="3993195"/>
              <a:ext cx="21694" cy="27122"/>
            </a:xfrm>
            <a:custGeom>
              <a:avLst/>
              <a:gdLst/>
              <a:ahLst/>
              <a:cxnLst/>
              <a:rect l="l" t="t" r="r" b="b"/>
              <a:pathLst>
                <a:path w="1143" h="1429" extrusionOk="0">
                  <a:moveTo>
                    <a:pt x="965" y="1"/>
                  </a:moveTo>
                  <a:cubicBezTo>
                    <a:pt x="917" y="1"/>
                    <a:pt x="869" y="23"/>
                    <a:pt x="838" y="66"/>
                  </a:cubicBezTo>
                  <a:lnTo>
                    <a:pt x="51" y="1185"/>
                  </a:lnTo>
                  <a:cubicBezTo>
                    <a:pt x="1" y="1253"/>
                    <a:pt x="18" y="1350"/>
                    <a:pt x="88" y="1400"/>
                  </a:cubicBezTo>
                  <a:cubicBezTo>
                    <a:pt x="115" y="1420"/>
                    <a:pt x="147" y="1429"/>
                    <a:pt x="178" y="1429"/>
                  </a:cubicBezTo>
                  <a:cubicBezTo>
                    <a:pt x="225" y="1429"/>
                    <a:pt x="274" y="1406"/>
                    <a:pt x="304" y="1363"/>
                  </a:cubicBezTo>
                  <a:lnTo>
                    <a:pt x="1093" y="244"/>
                  </a:lnTo>
                  <a:cubicBezTo>
                    <a:pt x="1143" y="174"/>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2" name="Google Shape;1720;p42">
              <a:extLst>
                <a:ext uri="{FF2B5EF4-FFF2-40B4-BE49-F238E27FC236}">
                  <a16:creationId xmlns:a16="http://schemas.microsoft.com/office/drawing/2014/main" id="{904B9EB8-F81B-4250-A04E-017588C1C6CE}"/>
                </a:ext>
              </a:extLst>
            </p:cNvPr>
            <p:cNvSpPr/>
            <p:nvPr/>
          </p:nvSpPr>
          <p:spPr>
            <a:xfrm>
              <a:off x="1665157" y="4001375"/>
              <a:ext cx="21675" cy="27103"/>
            </a:xfrm>
            <a:custGeom>
              <a:avLst/>
              <a:gdLst/>
              <a:ahLst/>
              <a:cxnLst/>
              <a:rect l="l" t="t" r="r" b="b"/>
              <a:pathLst>
                <a:path w="1142" h="1428" extrusionOk="0">
                  <a:moveTo>
                    <a:pt x="965" y="1"/>
                  </a:moveTo>
                  <a:cubicBezTo>
                    <a:pt x="916" y="1"/>
                    <a:pt x="868" y="23"/>
                    <a:pt x="837" y="65"/>
                  </a:cubicBezTo>
                  <a:lnTo>
                    <a:pt x="50" y="1184"/>
                  </a:lnTo>
                  <a:cubicBezTo>
                    <a:pt x="0" y="1254"/>
                    <a:pt x="19" y="1349"/>
                    <a:pt x="87" y="1399"/>
                  </a:cubicBezTo>
                  <a:cubicBezTo>
                    <a:pt x="114" y="1419"/>
                    <a:pt x="147" y="1428"/>
                    <a:pt x="177" y="1428"/>
                  </a:cubicBezTo>
                  <a:cubicBezTo>
                    <a:pt x="226" y="1428"/>
                    <a:pt x="274" y="1405"/>
                    <a:pt x="304" y="1362"/>
                  </a:cubicBezTo>
                  <a:lnTo>
                    <a:pt x="1092" y="243"/>
                  </a:lnTo>
                  <a:cubicBezTo>
                    <a:pt x="1142" y="175"/>
                    <a:pt x="1123" y="78"/>
                    <a:pt x="1055"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3" name="Google Shape;1721;p42">
              <a:extLst>
                <a:ext uri="{FF2B5EF4-FFF2-40B4-BE49-F238E27FC236}">
                  <a16:creationId xmlns:a16="http://schemas.microsoft.com/office/drawing/2014/main" id="{6B44CF71-BE36-4622-B070-239D84DF673A}"/>
                </a:ext>
              </a:extLst>
            </p:cNvPr>
            <p:cNvSpPr/>
            <p:nvPr/>
          </p:nvSpPr>
          <p:spPr>
            <a:xfrm>
              <a:off x="1716457" y="4024245"/>
              <a:ext cx="30994" cy="40370"/>
            </a:xfrm>
            <a:custGeom>
              <a:avLst/>
              <a:gdLst/>
              <a:ahLst/>
              <a:cxnLst/>
              <a:rect l="l" t="t" r="r" b="b"/>
              <a:pathLst>
                <a:path w="1633" h="2127" extrusionOk="0">
                  <a:moveTo>
                    <a:pt x="1456" y="1"/>
                  </a:moveTo>
                  <a:cubicBezTo>
                    <a:pt x="1407" y="1"/>
                    <a:pt x="1360" y="23"/>
                    <a:pt x="1329" y="66"/>
                  </a:cubicBezTo>
                  <a:lnTo>
                    <a:pt x="50" y="1880"/>
                  </a:lnTo>
                  <a:cubicBezTo>
                    <a:pt x="0" y="1950"/>
                    <a:pt x="18" y="2048"/>
                    <a:pt x="88" y="2098"/>
                  </a:cubicBezTo>
                  <a:cubicBezTo>
                    <a:pt x="115" y="2116"/>
                    <a:pt x="146" y="2126"/>
                    <a:pt x="176" y="2126"/>
                  </a:cubicBezTo>
                  <a:cubicBezTo>
                    <a:pt x="225" y="2126"/>
                    <a:pt x="273" y="2102"/>
                    <a:pt x="303" y="2059"/>
                  </a:cubicBezTo>
                  <a:lnTo>
                    <a:pt x="1582" y="244"/>
                  </a:lnTo>
                  <a:cubicBezTo>
                    <a:pt x="1632"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4" name="Google Shape;1722;p42">
              <a:extLst>
                <a:ext uri="{FF2B5EF4-FFF2-40B4-BE49-F238E27FC236}">
                  <a16:creationId xmlns:a16="http://schemas.microsoft.com/office/drawing/2014/main" id="{5E83BC66-E2E5-4BFB-A76D-44294935DB97}"/>
                </a:ext>
              </a:extLst>
            </p:cNvPr>
            <p:cNvSpPr/>
            <p:nvPr/>
          </p:nvSpPr>
          <p:spPr>
            <a:xfrm>
              <a:off x="1691044" y="4019614"/>
              <a:ext cx="21694" cy="27122"/>
            </a:xfrm>
            <a:custGeom>
              <a:avLst/>
              <a:gdLst/>
              <a:ahLst/>
              <a:cxnLst/>
              <a:rect l="l" t="t" r="r" b="b"/>
              <a:pathLst>
                <a:path w="1143" h="1429" extrusionOk="0">
                  <a:moveTo>
                    <a:pt x="966" y="0"/>
                  </a:moveTo>
                  <a:cubicBezTo>
                    <a:pt x="917" y="0"/>
                    <a:pt x="870" y="23"/>
                    <a:pt x="839" y="65"/>
                  </a:cubicBezTo>
                  <a:lnTo>
                    <a:pt x="51" y="1183"/>
                  </a:lnTo>
                  <a:cubicBezTo>
                    <a:pt x="1" y="1253"/>
                    <a:pt x="19" y="1350"/>
                    <a:pt x="89" y="1400"/>
                  </a:cubicBezTo>
                  <a:cubicBezTo>
                    <a:pt x="115" y="1419"/>
                    <a:pt x="148" y="1429"/>
                    <a:pt x="178" y="1429"/>
                  </a:cubicBezTo>
                  <a:cubicBezTo>
                    <a:pt x="228" y="1429"/>
                    <a:pt x="275" y="1406"/>
                    <a:pt x="305" y="1361"/>
                  </a:cubicBezTo>
                  <a:lnTo>
                    <a:pt x="1092" y="244"/>
                  </a:lnTo>
                  <a:cubicBezTo>
                    <a:pt x="1142" y="174"/>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5" name="Google Shape;1723;p42">
              <a:extLst>
                <a:ext uri="{FF2B5EF4-FFF2-40B4-BE49-F238E27FC236}">
                  <a16:creationId xmlns:a16="http://schemas.microsoft.com/office/drawing/2014/main" id="{FCB7BA0D-8C49-43C6-9C52-B0B7B90D0544}"/>
                </a:ext>
              </a:extLst>
            </p:cNvPr>
            <p:cNvSpPr/>
            <p:nvPr/>
          </p:nvSpPr>
          <p:spPr>
            <a:xfrm>
              <a:off x="1702659" y="4027775"/>
              <a:ext cx="21675" cy="27122"/>
            </a:xfrm>
            <a:custGeom>
              <a:avLst/>
              <a:gdLst/>
              <a:ahLst/>
              <a:cxnLst/>
              <a:rect l="l" t="t" r="r" b="b"/>
              <a:pathLst>
                <a:path w="1142" h="1429" extrusionOk="0">
                  <a:moveTo>
                    <a:pt x="965" y="0"/>
                  </a:moveTo>
                  <a:cubicBezTo>
                    <a:pt x="916" y="0"/>
                    <a:pt x="868" y="23"/>
                    <a:pt x="837" y="66"/>
                  </a:cubicBezTo>
                  <a:lnTo>
                    <a:pt x="50" y="1184"/>
                  </a:lnTo>
                  <a:cubicBezTo>
                    <a:pt x="0" y="1253"/>
                    <a:pt x="17" y="1350"/>
                    <a:pt x="87" y="1400"/>
                  </a:cubicBezTo>
                  <a:cubicBezTo>
                    <a:pt x="114" y="1420"/>
                    <a:pt x="146" y="1429"/>
                    <a:pt x="177" y="1429"/>
                  </a:cubicBezTo>
                  <a:cubicBezTo>
                    <a:pt x="224" y="1429"/>
                    <a:pt x="273" y="1406"/>
                    <a:pt x="303" y="1363"/>
                  </a:cubicBezTo>
                  <a:lnTo>
                    <a:pt x="1092" y="244"/>
                  </a:lnTo>
                  <a:cubicBezTo>
                    <a:pt x="1142" y="174"/>
                    <a:pt x="1123" y="78"/>
                    <a:pt x="1053" y="28"/>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6" name="Google Shape;1724;p42">
              <a:extLst>
                <a:ext uri="{FF2B5EF4-FFF2-40B4-BE49-F238E27FC236}">
                  <a16:creationId xmlns:a16="http://schemas.microsoft.com/office/drawing/2014/main" id="{5F03BF28-229C-4EB4-8F91-F348388772FC}"/>
                </a:ext>
              </a:extLst>
            </p:cNvPr>
            <p:cNvSpPr/>
            <p:nvPr/>
          </p:nvSpPr>
          <p:spPr>
            <a:xfrm>
              <a:off x="1450981" y="3663799"/>
              <a:ext cx="24769" cy="31526"/>
            </a:xfrm>
            <a:custGeom>
              <a:avLst/>
              <a:gdLst/>
              <a:ahLst/>
              <a:cxnLst/>
              <a:rect l="l" t="t" r="r" b="b"/>
              <a:pathLst>
                <a:path w="1305" h="1661" extrusionOk="0">
                  <a:moveTo>
                    <a:pt x="1129" y="0"/>
                  </a:moveTo>
                  <a:cubicBezTo>
                    <a:pt x="1081" y="0"/>
                    <a:pt x="1033" y="23"/>
                    <a:pt x="1002" y="66"/>
                  </a:cubicBezTo>
                  <a:lnTo>
                    <a:pt x="49" y="1416"/>
                  </a:lnTo>
                  <a:cubicBezTo>
                    <a:pt x="0" y="1485"/>
                    <a:pt x="17" y="1582"/>
                    <a:pt x="87" y="1632"/>
                  </a:cubicBezTo>
                  <a:cubicBezTo>
                    <a:pt x="114" y="1652"/>
                    <a:pt x="146" y="1660"/>
                    <a:pt x="176" y="1660"/>
                  </a:cubicBezTo>
                  <a:cubicBezTo>
                    <a:pt x="225" y="1660"/>
                    <a:pt x="273" y="1638"/>
                    <a:pt x="303" y="1595"/>
                  </a:cubicBezTo>
                  <a:lnTo>
                    <a:pt x="1255" y="244"/>
                  </a:lnTo>
                  <a:cubicBezTo>
                    <a:pt x="1305" y="174"/>
                    <a:pt x="1288" y="77"/>
                    <a:pt x="1218" y="27"/>
                  </a:cubicBezTo>
                  <a:cubicBezTo>
                    <a:pt x="1191" y="9"/>
                    <a:pt x="1160" y="0"/>
                    <a:pt x="1129"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sp>
          <p:nvSpPr>
            <p:cNvPr id="67" name="Google Shape;1725;p42">
              <a:extLst>
                <a:ext uri="{FF2B5EF4-FFF2-40B4-BE49-F238E27FC236}">
                  <a16:creationId xmlns:a16="http://schemas.microsoft.com/office/drawing/2014/main" id="{5042B11E-82E1-44B8-9E7A-74EF326E76DF}"/>
                </a:ext>
              </a:extLst>
            </p:cNvPr>
            <p:cNvSpPr/>
            <p:nvPr/>
          </p:nvSpPr>
          <p:spPr>
            <a:xfrm>
              <a:off x="1447147" y="3667557"/>
              <a:ext cx="32399" cy="23972"/>
            </a:xfrm>
            <a:custGeom>
              <a:avLst/>
              <a:gdLst/>
              <a:ahLst/>
              <a:cxnLst/>
              <a:rect l="l" t="t" r="r" b="b"/>
              <a:pathLst>
                <a:path w="1707" h="1263" extrusionOk="0">
                  <a:moveTo>
                    <a:pt x="179" y="1"/>
                  </a:moveTo>
                  <a:cubicBezTo>
                    <a:pt x="130" y="1"/>
                    <a:pt x="81" y="23"/>
                    <a:pt x="51" y="66"/>
                  </a:cubicBezTo>
                  <a:cubicBezTo>
                    <a:pt x="1" y="135"/>
                    <a:pt x="19" y="232"/>
                    <a:pt x="89" y="282"/>
                  </a:cubicBezTo>
                  <a:lnTo>
                    <a:pt x="1441" y="1234"/>
                  </a:lnTo>
                  <a:cubicBezTo>
                    <a:pt x="1468" y="1254"/>
                    <a:pt x="1500" y="1262"/>
                    <a:pt x="1531" y="1262"/>
                  </a:cubicBezTo>
                  <a:cubicBezTo>
                    <a:pt x="1578" y="1262"/>
                    <a:pt x="1627" y="1239"/>
                    <a:pt x="1657" y="1197"/>
                  </a:cubicBezTo>
                  <a:cubicBezTo>
                    <a:pt x="1707" y="1127"/>
                    <a:pt x="1690" y="1029"/>
                    <a:pt x="1620" y="979"/>
                  </a:cubicBezTo>
                  <a:lnTo>
                    <a:pt x="268" y="28"/>
                  </a:lnTo>
                  <a:cubicBezTo>
                    <a:pt x="241" y="10"/>
                    <a:pt x="210" y="1"/>
                    <a:pt x="179"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cs typeface="Times New Roman" panose="02020603050405020304" pitchFamily="18" charset="0"/>
              </a:endParaRPr>
            </a:p>
          </p:txBody>
        </p:sp>
      </p:grpSp>
      <p:sp>
        <p:nvSpPr>
          <p:cNvPr id="71" name="TextBox 70">
            <a:extLst>
              <a:ext uri="{FF2B5EF4-FFF2-40B4-BE49-F238E27FC236}">
                <a16:creationId xmlns:a16="http://schemas.microsoft.com/office/drawing/2014/main" id="{A366E301-7638-4BAF-9D73-D8212BAAC4A8}"/>
              </a:ext>
            </a:extLst>
          </p:cNvPr>
          <p:cNvSpPr txBox="1"/>
          <p:nvPr/>
        </p:nvSpPr>
        <p:spPr>
          <a:xfrm>
            <a:off x="599089" y="1861985"/>
            <a:ext cx="11051627" cy="954107"/>
          </a:xfrm>
          <a:prstGeom prst="rect">
            <a:avLst/>
          </a:prstGeom>
          <a:noFill/>
        </p:spPr>
        <p:txBody>
          <a:bodyPr wrap="square" rtlCol="0">
            <a:spAutoFit/>
          </a:bodyPr>
          <a:lstStyle/>
          <a:p>
            <a:pPr algn="just"/>
            <a:r>
              <a:rPr lang="en-US" sz="2800" b="1">
                <a:solidFill>
                  <a:srgbClr val="002060"/>
                </a:solidFill>
                <a:latin typeface="UTM Avo" panose="02040603050506020204" pitchFamily="18" charset="0"/>
                <a:cs typeface="Times New Roman" panose="02020603050405020304" pitchFamily="18" charset="0"/>
              </a:rPr>
              <a:t>1. Hình ảnh trong thực tế</a:t>
            </a:r>
          </a:p>
          <a:p>
            <a:pPr algn="just"/>
            <a:r>
              <a:rPr lang="en-US" sz="2800">
                <a:solidFill>
                  <a:srgbClr val="002060"/>
                </a:solidFill>
                <a:latin typeface="UTM Avo" panose="02040603050506020204" pitchFamily="18" charset="0"/>
                <a:cs typeface="Times New Roman" panose="02020603050405020304" pitchFamily="18" charset="0"/>
              </a:rPr>
              <a:t>Ví dụ 1c. Việc sắp xếp các vị trí thẳng hàng trong nghệ thuật.</a:t>
            </a:r>
            <a:endParaRPr lang="vi-VN"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C3C0889-803B-F3ED-AF3E-45E1BB951A5B}"/>
              </a:ext>
            </a:extLst>
          </p:cNvPr>
          <p:cNvSpPr txBox="1"/>
          <p:nvPr/>
        </p:nvSpPr>
        <p:spPr>
          <a:xfrm>
            <a:off x="1558109" y="5977960"/>
            <a:ext cx="2654249" cy="461665"/>
          </a:xfrm>
          <a:prstGeom prst="rect">
            <a:avLst/>
          </a:prstGeom>
          <a:noFill/>
        </p:spPr>
        <p:txBody>
          <a:bodyPr wrap="square" rtlCol="0">
            <a:spAutoFit/>
          </a:bodyPr>
          <a:lstStyle/>
          <a:p>
            <a:pPr algn="just"/>
            <a:r>
              <a:rPr lang="en-US" sz="2400" i="1" dirty="0" err="1">
                <a:solidFill>
                  <a:srgbClr val="002060"/>
                </a:solidFill>
                <a:latin typeface="UTM Avo" panose="02040603050506020204" pitchFamily="18" charset="0"/>
                <a:cs typeface="Times New Roman" panose="02020603050405020304" pitchFamily="18" charset="0"/>
              </a:rPr>
              <a:t>Đường</a:t>
            </a:r>
            <a:r>
              <a:rPr lang="en-US" sz="2400" i="1" dirty="0">
                <a:solidFill>
                  <a:srgbClr val="002060"/>
                </a:solidFill>
                <a:latin typeface="UTM Avo" panose="02040603050506020204" pitchFamily="18" charset="0"/>
                <a:cs typeface="Times New Roman" panose="02020603050405020304" pitchFamily="18" charset="0"/>
              </a:rPr>
              <a:t> </a:t>
            </a:r>
            <a:r>
              <a:rPr lang="en-US" sz="2400" i="1" dirty="0" err="1">
                <a:solidFill>
                  <a:srgbClr val="002060"/>
                </a:solidFill>
                <a:latin typeface="UTM Avo" panose="02040603050506020204" pitchFamily="18" charset="0"/>
                <a:cs typeface="Times New Roman" panose="02020603050405020304" pitchFamily="18" charset="0"/>
              </a:rPr>
              <a:t>chân</a:t>
            </a:r>
            <a:r>
              <a:rPr lang="en-US" sz="2400" i="1" dirty="0">
                <a:solidFill>
                  <a:srgbClr val="002060"/>
                </a:solidFill>
                <a:latin typeface="UTM Avo" panose="02040603050506020204" pitchFamily="18" charset="0"/>
                <a:cs typeface="Times New Roman" panose="02020603050405020304" pitchFamily="18" charset="0"/>
              </a:rPr>
              <a:t> </a:t>
            </a:r>
            <a:r>
              <a:rPr lang="en-US" sz="2400" i="1" dirty="0" err="1">
                <a:solidFill>
                  <a:srgbClr val="002060"/>
                </a:solidFill>
                <a:latin typeface="UTM Avo" panose="02040603050506020204" pitchFamily="18" charset="0"/>
                <a:cs typeface="Times New Roman" panose="02020603050405020304" pitchFamily="18" charset="0"/>
              </a:rPr>
              <a:t>trời</a:t>
            </a:r>
            <a:endParaRPr lang="vi-VN" sz="2400" i="1" dirty="0">
              <a:latin typeface="Times New Roman" panose="02020603050405020304" pitchFamily="18" charset="0"/>
              <a:cs typeface="Times New Roman" panose="02020603050405020304" pitchFamily="18" charset="0"/>
            </a:endParaRPr>
          </a:p>
        </p:txBody>
      </p:sp>
      <p:sp>
        <p:nvSpPr>
          <p:cNvPr id="70" name="TextBox 69">
            <a:extLst>
              <a:ext uri="{FF2B5EF4-FFF2-40B4-BE49-F238E27FC236}">
                <a16:creationId xmlns:a16="http://schemas.microsoft.com/office/drawing/2014/main" id="{2EFC6C42-1F8C-F28A-9CAD-B5AA12B2A820}"/>
              </a:ext>
            </a:extLst>
          </p:cNvPr>
          <p:cNvSpPr txBox="1"/>
          <p:nvPr/>
        </p:nvSpPr>
        <p:spPr>
          <a:xfrm>
            <a:off x="6040976" y="3160430"/>
            <a:ext cx="5257042" cy="3108543"/>
          </a:xfrm>
          <a:prstGeom prst="rect">
            <a:avLst/>
          </a:prstGeom>
          <a:solidFill>
            <a:schemeClr val="accent2">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800" b="1">
                <a:solidFill>
                  <a:srgbClr val="C00000"/>
                </a:solidFill>
                <a:latin typeface="UTM Avo" panose="02040603050506020204" pitchFamily="18" charset="0"/>
                <a:cs typeface="Times New Roman" panose="02020603050405020304" pitchFamily="18" charset="0"/>
              </a:rPr>
              <a:t>Trong hội họa, việc sắp xếp thành vị trí thẳng hàng cũng là một trong những yếu tố quan trọng trong luật phối cảnh, dùng để xác định phối cảnh của mọi vật trong không gian.</a:t>
            </a:r>
            <a:endParaRPr lang="vi-VN" sz="2800" b="1">
              <a:solidFill>
                <a:srgbClr val="C00000"/>
              </a:solidFill>
              <a:latin typeface="Times New Roman" panose="02020603050405020304" pitchFamily="18" charset="0"/>
              <a:cs typeface="Times New Roman" panose="02020603050405020304" pitchFamily="18" charset="0"/>
            </a:endParaRPr>
          </a:p>
        </p:txBody>
      </p:sp>
      <p:pic>
        <p:nvPicPr>
          <p:cNvPr id="72" name="Picture 2" descr="Vẽ một bức tranh 1 điểm tụ về phòng khách - Mỹ thuật Lớp 7 - Bài tập Mỹ  thuật Lớp 7 - Giải bài tập Mỹ thuật Lớp 7 | Lazi.vn -">
            <a:extLst>
              <a:ext uri="{FF2B5EF4-FFF2-40B4-BE49-F238E27FC236}">
                <a16:creationId xmlns:a16="http://schemas.microsoft.com/office/drawing/2014/main" id="{CE20AE37-6425-0A6C-561C-755F752FE8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511" y="2957002"/>
            <a:ext cx="4148546" cy="28800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52400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0">
                                            <p:bg/>
                                          </p:spTgt>
                                        </p:tgtEl>
                                        <p:attrNameLst>
                                          <p:attrName>style.visibility</p:attrName>
                                        </p:attrNameLst>
                                      </p:cBhvr>
                                      <p:to>
                                        <p:strVal val="visible"/>
                                      </p:to>
                                    </p:set>
                                    <p:animEffect transition="in" filter="wipe(left)">
                                      <p:cBhvr>
                                        <p:cTn id="12" dur="500"/>
                                        <p:tgtEl>
                                          <p:spTgt spid="7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0">
                                            <p:txEl>
                                              <p:pRg st="0" end="0"/>
                                            </p:txEl>
                                          </p:spTgt>
                                        </p:tgtEl>
                                        <p:attrNameLst>
                                          <p:attrName>style.visibility</p:attrName>
                                        </p:attrNameLst>
                                      </p:cBhvr>
                                      <p:to>
                                        <p:strVal val="visible"/>
                                      </p:to>
                                    </p:set>
                                    <p:animEffect transition="in" filter="wipe(left)">
                                      <p:cBhvr>
                                        <p:cTn id="17" dur="500"/>
                                        <p:tgtEl>
                                          <p:spTgt spid="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0" grpId="0"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2413</TotalTime>
  <Words>578</Words>
  <Application>Microsoft Office PowerPoint</Application>
  <PresentationFormat>Widescreen</PresentationFormat>
  <Paragraphs>56</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Cambria Math</vt:lpstr>
      <vt:lpstr>UTM Avo</vt:lpstr>
      <vt:lpstr>Calibri</vt:lpstr>
      <vt:lpstr>Times New Roman</vt:lpstr>
      <vt:lpstr>Arial</vt:lpstr>
      <vt:lpstr>Office Theme</vt:lpstr>
      <vt:lpstr>Tuần 35 Chủ đề 3: Sắp xếp thành các vị trí thẳng hàng – Tiết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415</cp:revision>
  <dcterms:created xsi:type="dcterms:W3CDTF">2021-11-01T08:16:43Z</dcterms:created>
  <dcterms:modified xsi:type="dcterms:W3CDTF">2022-10-27T01:35:47Z</dcterms:modified>
</cp:coreProperties>
</file>