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  <p:sldMasterId id="2147483673" r:id="rId3"/>
  </p:sldMasterIdLst>
  <p:notesMasterIdLst>
    <p:notesMasterId r:id="rId24"/>
  </p:notesMasterIdLst>
  <p:sldIdLst>
    <p:sldId id="256" r:id="rId4"/>
    <p:sldId id="257" r:id="rId5"/>
    <p:sldId id="268" r:id="rId6"/>
    <p:sldId id="289" r:id="rId7"/>
    <p:sldId id="290" r:id="rId8"/>
    <p:sldId id="291" r:id="rId9"/>
    <p:sldId id="292" r:id="rId10"/>
    <p:sldId id="258" r:id="rId11"/>
    <p:sldId id="273" r:id="rId12"/>
    <p:sldId id="277" r:id="rId13"/>
    <p:sldId id="279" r:id="rId14"/>
    <p:sldId id="272" r:id="rId15"/>
    <p:sldId id="274" r:id="rId16"/>
    <p:sldId id="275" r:id="rId17"/>
    <p:sldId id="282" r:id="rId18"/>
    <p:sldId id="280" r:id="rId19"/>
    <p:sldId id="281" r:id="rId20"/>
    <p:sldId id="283" r:id="rId21"/>
    <p:sldId id="284" r:id="rId22"/>
    <p:sldId id="285" r:id="rId23"/>
  </p:sldIdLst>
  <p:sldSz cx="18288000" cy="10287000"/>
  <p:notesSz cx="6858000" cy="9144000"/>
  <p:embeddedFontLst>
    <p:embeddedFont>
      <p:font typeface="Asap Bold" panose="020B0604020202020204" charset="0"/>
      <p:regular r:id="rId25"/>
    </p:embeddedFont>
    <p:embeddedFont>
      <p:font typeface="Cambria Math" panose="02040503050406030204" pitchFamily="18" charset="0"/>
      <p:regular r:id="rId26"/>
    </p:embeddedFont>
    <p:embeddedFont>
      <p:font typeface="Gatwick" panose="020B0604020202020204" charset="0"/>
      <p:regular r:id="rId27"/>
    </p:embeddedFont>
    <p:embeddedFont>
      <p:font typeface="Gatwick Ultra-Bold" panose="020B0604020202020204" charset="0"/>
      <p:regular r:id="rId28"/>
    </p:embeddedFont>
    <p:embeddedFont>
      <p:font typeface="Nunito" pitchFamily="2" charset="0"/>
      <p:regular r:id="rId29"/>
      <p:bold r:id="rId30"/>
      <p:italic r:id="rId31"/>
      <p:boldItalic r:id="rId3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F5B40"/>
    <a:srgbClr val="1F4E79"/>
    <a:srgbClr val="A7D2B7"/>
    <a:srgbClr val="50443A"/>
    <a:srgbClr val="5B424C"/>
    <a:srgbClr val="542804"/>
    <a:srgbClr val="175728"/>
    <a:srgbClr val="E8DED8"/>
    <a:srgbClr val="FFF2C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5" d="100"/>
          <a:sy n="45" d="100"/>
        </p:scale>
        <p:origin x="78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font" Target="fonts/font2.fntdata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font" Target="fonts/font1.fntdata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font" Target="fonts/font4.fntdata"/><Relationship Id="rId36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7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37D331-E9E7-4F7E-A59E-DB6CCD64C416}" type="datetimeFigureOut">
              <a:rPr lang="en-US" smtClean="0"/>
              <a:t>4/1/2024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BFE2FA-B018-47B8-8777-D4DD004E25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99522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BFE2FA-B018-47B8-8777-D4DD004E255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94175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DDF732-D95A-A414-2CF9-455EAF7E8A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E666F5D-B432-6F26-232A-0830B32E33A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35" indent="0" algn="ctr">
              <a:buNone/>
              <a:defRPr sz="3000"/>
            </a:lvl2pPr>
            <a:lvl3pPr marL="1371669" indent="0" algn="ctr">
              <a:buNone/>
              <a:defRPr sz="2700"/>
            </a:lvl3pPr>
            <a:lvl4pPr marL="2057504" indent="0" algn="ctr">
              <a:buNone/>
              <a:defRPr sz="2400"/>
            </a:lvl4pPr>
            <a:lvl5pPr marL="2743337" indent="0" algn="ctr">
              <a:buNone/>
              <a:defRPr sz="2400"/>
            </a:lvl5pPr>
            <a:lvl6pPr marL="3429171" indent="0" algn="ctr">
              <a:buNone/>
              <a:defRPr sz="2400"/>
            </a:lvl6pPr>
            <a:lvl7pPr marL="4115006" indent="0" algn="ctr">
              <a:buNone/>
              <a:defRPr sz="2400"/>
            </a:lvl7pPr>
            <a:lvl8pPr marL="4800840" indent="0" algn="ctr">
              <a:buNone/>
              <a:defRPr sz="2400"/>
            </a:lvl8pPr>
            <a:lvl9pPr marL="5486675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2A2CC6-9884-3779-FA41-7EB48B10AC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7E683-2452-4DCF-AE13-009BD5DD9981}" type="datetimeFigureOut">
              <a:rPr lang="en-US" smtClean="0"/>
              <a:t>3/31/2024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359D91-E53F-560A-724A-7FE4D003FB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547449-38FA-B4D9-06A5-C5005E4A98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1EDEDF-A552-4842-BE85-A3F98244C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26741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rgbClr val="C59E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62FF35-97A2-23DC-2D46-8398DEB0BE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B3A7B0-1B76-E7B9-8D87-250E3BBCB0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7E683-2452-4DCF-AE13-009BD5DD9981}" type="datetimeFigureOut">
              <a:rPr lang="en-US" smtClean="0"/>
              <a:t>3/31/2024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BFF7B7-D688-5FC3-E703-1C89C8C98E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45F532-4819-BF13-F8DA-39C1C5C0C1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1EDEDF-A552-4842-BE85-A3F98244C641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6E4E9AC-6C0D-600D-7DEF-E10292285DCE}"/>
              </a:ext>
            </a:extLst>
          </p:cNvPr>
          <p:cNvSpPr/>
          <p:nvPr userDrawn="1"/>
        </p:nvSpPr>
        <p:spPr>
          <a:xfrm>
            <a:off x="995223" y="1970120"/>
            <a:ext cx="16062495" cy="7431578"/>
          </a:xfrm>
          <a:prstGeom prst="roundRect">
            <a:avLst>
              <a:gd name="adj" fmla="val 6306"/>
            </a:avLst>
          </a:prstGeom>
          <a:noFill/>
          <a:ln w="6350"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9437E5CC-8011-ADEA-2D2D-37BE118203FE}"/>
              </a:ext>
            </a:extLst>
          </p:cNvPr>
          <p:cNvSpPr/>
          <p:nvPr userDrawn="1"/>
        </p:nvSpPr>
        <p:spPr>
          <a:xfrm>
            <a:off x="1223823" y="1236189"/>
            <a:ext cx="16062495" cy="7955937"/>
          </a:xfrm>
          <a:prstGeom prst="roundRect">
            <a:avLst>
              <a:gd name="adj" fmla="val 6306"/>
            </a:avLst>
          </a:prstGeom>
          <a:solidFill>
            <a:srgbClr val="FFF0C1"/>
          </a:solidFill>
          <a:ln w="6350"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dirty="0"/>
          </a:p>
        </p:txBody>
      </p:sp>
      <p:pic>
        <p:nvPicPr>
          <p:cNvPr id="11" name="Content Placeholder 5" descr="A drawing compasses and a blue circle&#10;&#10;Description automatically generated">
            <a:extLst>
              <a:ext uri="{FF2B5EF4-FFF2-40B4-BE49-F238E27FC236}">
                <a16:creationId xmlns:a16="http://schemas.microsoft.com/office/drawing/2014/main" id="{2A471969-F305-D695-D1A7-F3A2E98BC5A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456" y="797116"/>
            <a:ext cx="1949819" cy="1949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5377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58584B-469B-C3A6-B7AE-36681D6D74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4609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534DD83-8CC5-781A-360F-73D09EAE82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197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82000"/>
                  </a:schemeClr>
                </a:solidFill>
              </a:defRPr>
            </a:lvl1pPr>
            <a:lvl2pPr marL="685835" indent="0">
              <a:buNone/>
              <a:defRPr sz="3000">
                <a:solidFill>
                  <a:schemeClr val="tx1">
                    <a:tint val="82000"/>
                  </a:schemeClr>
                </a:solidFill>
              </a:defRPr>
            </a:lvl2pPr>
            <a:lvl3pPr marL="1371669" indent="0">
              <a:buNone/>
              <a:defRPr sz="2700">
                <a:solidFill>
                  <a:schemeClr val="tx1">
                    <a:tint val="82000"/>
                  </a:schemeClr>
                </a:solidFill>
              </a:defRPr>
            </a:lvl3pPr>
            <a:lvl4pPr marL="2057504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4pPr>
            <a:lvl5pPr marL="2743337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5pPr>
            <a:lvl6pPr marL="3429171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6pPr>
            <a:lvl7pPr marL="4115006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7pPr>
            <a:lvl8pPr marL="480084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8pPr>
            <a:lvl9pPr marL="5486675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27244E-B19E-4DF0-A610-043296A534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7E683-2452-4DCF-AE13-009BD5DD9981}" type="datetimeFigureOut">
              <a:rPr lang="en-US" smtClean="0"/>
              <a:t>3/31/2024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865934-AAAC-F93A-2621-1D763DA8C6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31E4F6-6AF0-C83A-15B5-AEA223648F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1EDEDF-A552-4842-BE85-A3F98244C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820637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126287-E066-8730-1416-73AD4BDA21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A8D837-F937-CF22-589B-5DB4DE12B32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9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73E34F2-43BE-DDE0-7370-C8013FBD40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9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0C2E729-D3C7-B36A-BA0B-12C68FF47C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7E683-2452-4DCF-AE13-009BD5DD9981}" type="datetimeFigureOut">
              <a:rPr lang="en-US" smtClean="0"/>
              <a:t>3/31/2024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F564EE5-0E41-1FD6-EF07-19F1BCF969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CC416E-118F-D518-D8D2-A5E9F22EC8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1EDEDF-A552-4842-BE85-A3F98244C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005182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1AB606-98B0-BEB6-BD22-85F820B56F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90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B1F488-9EBF-D2A9-AED6-9A76659D5E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4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35" indent="0">
              <a:buNone/>
              <a:defRPr sz="3000" b="1"/>
            </a:lvl2pPr>
            <a:lvl3pPr marL="1371669" indent="0">
              <a:buNone/>
              <a:defRPr sz="2700" b="1"/>
            </a:lvl3pPr>
            <a:lvl4pPr marL="2057504" indent="0">
              <a:buNone/>
              <a:defRPr sz="2400" b="1"/>
            </a:lvl4pPr>
            <a:lvl5pPr marL="2743337" indent="0">
              <a:buNone/>
              <a:defRPr sz="2400" b="1"/>
            </a:lvl5pPr>
            <a:lvl6pPr marL="3429171" indent="0">
              <a:buNone/>
              <a:defRPr sz="2400" b="1"/>
            </a:lvl6pPr>
            <a:lvl7pPr marL="4115006" indent="0">
              <a:buNone/>
              <a:defRPr sz="2400" b="1"/>
            </a:lvl7pPr>
            <a:lvl8pPr marL="4800840" indent="0">
              <a:buNone/>
              <a:defRPr sz="2400" b="1"/>
            </a:lvl8pPr>
            <a:lvl9pPr marL="5486675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176E57E-6D09-11DA-975C-D4A1EB93846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4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62D951E-A281-7CAC-1168-30D164BD59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35" indent="0">
              <a:buNone/>
              <a:defRPr sz="3000" b="1"/>
            </a:lvl2pPr>
            <a:lvl3pPr marL="1371669" indent="0">
              <a:buNone/>
              <a:defRPr sz="2700" b="1"/>
            </a:lvl3pPr>
            <a:lvl4pPr marL="2057504" indent="0">
              <a:buNone/>
              <a:defRPr sz="2400" b="1"/>
            </a:lvl4pPr>
            <a:lvl5pPr marL="2743337" indent="0">
              <a:buNone/>
              <a:defRPr sz="2400" b="1"/>
            </a:lvl5pPr>
            <a:lvl6pPr marL="3429171" indent="0">
              <a:buNone/>
              <a:defRPr sz="2400" b="1"/>
            </a:lvl6pPr>
            <a:lvl7pPr marL="4115006" indent="0">
              <a:buNone/>
              <a:defRPr sz="2400" b="1"/>
            </a:lvl7pPr>
            <a:lvl8pPr marL="4800840" indent="0">
              <a:buNone/>
              <a:defRPr sz="2400" b="1"/>
            </a:lvl8pPr>
            <a:lvl9pPr marL="5486675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BBF8D5C-E714-38A0-8893-ED465F518D4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C047B38-0516-AC90-FF85-7F7D761162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7E683-2452-4DCF-AE13-009BD5DD9981}" type="datetimeFigureOut">
              <a:rPr lang="en-US" smtClean="0"/>
              <a:t>3/31/2024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E9FFCB0-3615-62A7-9D3A-2D912C34B1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F70AF7C-09A8-3AAF-A97E-B2B95BBCC8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1EDEDF-A552-4842-BE85-A3F98244C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255957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EBDFA4-D60F-0F84-8D04-CD7A47F31E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4CC66A3-10BD-CA22-54C2-93BCB9AB51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7E683-2452-4DCF-AE13-009BD5DD9981}" type="datetimeFigureOut">
              <a:rPr lang="en-US" smtClean="0"/>
              <a:t>3/31/2024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AF6C9C8-BF8B-B4B6-7E66-6A56F5B935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B3CB248-442B-B30C-48EE-11651E42F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1EDEDF-A552-4842-BE85-A3F98244C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385180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104F0C8-6EDE-C417-7EA1-644F6BFE3E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7E683-2452-4DCF-AE13-009BD5DD9981}" type="datetimeFigureOut">
              <a:rPr lang="en-US" smtClean="0"/>
              <a:t>3/31/2024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419F364-BD30-4669-8817-87A63802B8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7179D0-553F-A22C-E667-34AAC70EAF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1EDEDF-A552-4842-BE85-A3F98244C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71562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2140C6-7AD8-C346-3186-3D369118E3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4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243CE1-4471-8CF9-27F0-942AD1D736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40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A237FB-1261-E254-79F6-CA490632141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4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35" indent="0">
              <a:buNone/>
              <a:defRPr sz="2100"/>
            </a:lvl2pPr>
            <a:lvl3pPr marL="1371669" indent="0">
              <a:buNone/>
              <a:defRPr sz="1800"/>
            </a:lvl3pPr>
            <a:lvl4pPr marL="2057504" indent="0">
              <a:buNone/>
              <a:defRPr sz="1500"/>
            </a:lvl4pPr>
            <a:lvl5pPr marL="2743337" indent="0">
              <a:buNone/>
              <a:defRPr sz="1500"/>
            </a:lvl5pPr>
            <a:lvl6pPr marL="3429171" indent="0">
              <a:buNone/>
              <a:defRPr sz="1500"/>
            </a:lvl6pPr>
            <a:lvl7pPr marL="4115006" indent="0">
              <a:buNone/>
              <a:defRPr sz="1500"/>
            </a:lvl7pPr>
            <a:lvl8pPr marL="4800840" indent="0">
              <a:buNone/>
              <a:defRPr sz="1500"/>
            </a:lvl8pPr>
            <a:lvl9pPr marL="5486675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07FBD4E-5835-A620-D755-F663B08290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7E683-2452-4DCF-AE13-009BD5DD9981}" type="datetimeFigureOut">
              <a:rPr lang="en-US" smtClean="0"/>
              <a:t>3/31/2024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F619139-B569-C218-C3A6-3FDCB9D9C4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D7151B-E96B-2CCE-2714-A54C65BBEC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1EDEDF-A552-4842-BE85-A3F98244C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22476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2C5291-D2F0-48EB-1D07-350BC37532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4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286693F-1032-E7A5-7B36-BB4ECA6B865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40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35" indent="0">
              <a:buNone/>
              <a:defRPr sz="4200"/>
            </a:lvl2pPr>
            <a:lvl3pPr marL="1371669" indent="0">
              <a:buNone/>
              <a:defRPr sz="3600"/>
            </a:lvl3pPr>
            <a:lvl4pPr marL="2057504" indent="0">
              <a:buNone/>
              <a:defRPr sz="3000"/>
            </a:lvl4pPr>
            <a:lvl5pPr marL="2743337" indent="0">
              <a:buNone/>
              <a:defRPr sz="3000"/>
            </a:lvl5pPr>
            <a:lvl6pPr marL="3429171" indent="0">
              <a:buNone/>
              <a:defRPr sz="3000"/>
            </a:lvl6pPr>
            <a:lvl7pPr marL="4115006" indent="0">
              <a:buNone/>
              <a:defRPr sz="3000"/>
            </a:lvl7pPr>
            <a:lvl8pPr marL="4800840" indent="0">
              <a:buNone/>
              <a:defRPr sz="3000"/>
            </a:lvl8pPr>
            <a:lvl9pPr marL="5486675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E52D65F-F178-94AE-8751-93679074C0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4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35" indent="0">
              <a:buNone/>
              <a:defRPr sz="2100"/>
            </a:lvl2pPr>
            <a:lvl3pPr marL="1371669" indent="0">
              <a:buNone/>
              <a:defRPr sz="1800"/>
            </a:lvl3pPr>
            <a:lvl4pPr marL="2057504" indent="0">
              <a:buNone/>
              <a:defRPr sz="1500"/>
            </a:lvl4pPr>
            <a:lvl5pPr marL="2743337" indent="0">
              <a:buNone/>
              <a:defRPr sz="1500"/>
            </a:lvl5pPr>
            <a:lvl6pPr marL="3429171" indent="0">
              <a:buNone/>
              <a:defRPr sz="1500"/>
            </a:lvl6pPr>
            <a:lvl7pPr marL="4115006" indent="0">
              <a:buNone/>
              <a:defRPr sz="1500"/>
            </a:lvl7pPr>
            <a:lvl8pPr marL="4800840" indent="0">
              <a:buNone/>
              <a:defRPr sz="1500"/>
            </a:lvl8pPr>
            <a:lvl9pPr marL="5486675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3A59A9-A252-EFC0-D530-561BB39C30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7E683-2452-4DCF-AE13-009BD5DD9981}" type="datetimeFigureOut">
              <a:rPr lang="en-US" smtClean="0"/>
              <a:t>3/31/2024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47A96C-294C-8F1E-5ACE-239331CE20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7C9C7D8-419E-FD3B-DF2F-41217F9524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1EDEDF-A552-4842-BE85-A3F98244C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102582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F4ABB2-9C96-76C9-47C4-A22FA47740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BBFF8CA-1588-D6DE-7F46-2F118A48FC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6DDA19-3819-2B6C-B98D-F342B0F0FD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7E683-2452-4DCF-AE13-009BD5DD9981}" type="datetimeFigureOut">
              <a:rPr lang="en-US" smtClean="0"/>
              <a:t>3/31/2024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BE5FE7-B4DC-B7B5-F2D7-840BA0C367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787A7C-5FBA-7DAB-4E8F-C6039D14A0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1EDEDF-A552-4842-BE85-A3F98244C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970762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F1506BC-112A-6906-3523-5E7EFE83106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547689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BD58CE9-98AD-4D22-AD39-AA557BA3EB8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547689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0D265E-5C7A-690E-8A53-82030504B0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7E683-2452-4DCF-AE13-009BD5DD9981}" type="datetimeFigureOut">
              <a:rPr lang="en-US" smtClean="0"/>
              <a:t>3/31/2024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AC1515-414B-8542-1D3A-8CD906D441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130E66-B1BF-9A4B-5069-686BEC8F41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1EDEDF-A552-4842-BE85-A3F98244C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605552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EBB35F-C29E-4FD8-8C96-320EA54EB6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CBA510-C52B-46B5-A6D2-1CDACCD436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C65A2B-28A3-4F37-BEEC-DFD3723194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1DE2F-12F9-41C0-8A6D-C86D8C095A55}" type="datetimeFigureOut">
              <a:rPr lang="vi-VN" smtClean="0"/>
              <a:t>31/03/2024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D85A17-202F-4421-8511-D15E83E8D4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31CC78-5E05-43D9-BCB9-1616159ED2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B8179-7BFA-4226-A547-1740E3A2031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355698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4A1B1B-675E-4169-8374-51E8D71BA2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466D981-FC9A-436A-92C3-FA903B9F888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4853C7-C1F3-4A57-9BCB-5FA509E8DF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FB46B-5147-4560-8B53-4233FF68DE69}" type="datetimeFigureOut">
              <a:rPr lang="vi-VN" smtClean="0"/>
              <a:t>01/04/2024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40FA55-255D-4F8B-ABF2-B73D7D74D7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D732E6-C677-49CF-A638-36D953B89F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25B26-E5AE-45E2-9FE9-1B0A0BFAD49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247287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0E8ECC-4DF4-4CCD-85A6-DF46FB2DC5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D7F13C-AF4F-48B5-B44E-217040941B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D2FC7D-E1B8-437F-BED3-F794241780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FB46B-5147-4560-8B53-4233FF68DE69}" type="datetimeFigureOut">
              <a:rPr lang="vi-VN" smtClean="0"/>
              <a:t>01/04/2024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2DA51D-9CA4-4669-AE11-8997BBBAEA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F803E4-E421-4636-99C5-DB5CC7288D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25B26-E5AE-45E2-9FE9-1B0A0BFAD49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1049635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919BDF-E398-475F-B9D3-CE7E903590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1730A65-52E2-4123-8895-E5531887C8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6107B2-B12D-49D3-8482-7AB0A67E17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FB46B-5147-4560-8B53-4233FF68DE69}" type="datetimeFigureOut">
              <a:rPr lang="vi-VN" smtClean="0"/>
              <a:t>01/04/2024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834311-86F7-4A53-BC0E-45B0D69145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A6FDD1-16AC-44C3-9087-2BB2784687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25B26-E5AE-45E2-9FE9-1B0A0BFAD49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6521903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07B9E1-2625-4D56-B857-BC135F1241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76F256-E62B-4768-B224-DF112B76557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8BFBDB1-1200-4E7D-952F-D899D93CFD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814BD0-8B05-4318-BC10-4E856E98A9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FB46B-5147-4560-8B53-4233FF68DE69}" type="datetimeFigureOut">
              <a:rPr lang="vi-VN" smtClean="0"/>
              <a:t>01/04/2024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9A43B6-04DC-48C9-AB72-C8A4C2DC38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3C427FC-0076-461C-9719-A11E47474C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25B26-E5AE-45E2-9FE9-1B0A0BFAD49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9318572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DE4220-7A80-4613-8412-AB35D6D605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20B334-7421-47C6-835F-C42E418533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25BB176-A48E-42D6-8DFC-9CF9715A5F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3F5EC22-2F2A-4064-92BB-8632F6621DD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DA60318-9BE2-45DD-8ADC-08605B75302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E819D4A-1768-498E-8FB2-85F4B54E46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FB46B-5147-4560-8B53-4233FF68DE69}" type="datetimeFigureOut">
              <a:rPr lang="vi-VN" smtClean="0"/>
              <a:t>01/04/2024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E757DC5-F7AB-4AB7-9C80-FAF54AE646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28928C9-16F3-47E7-9D60-1E8EB64CBD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25B26-E5AE-45E2-9FE9-1B0A0BFAD49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4948935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938ECD-4108-45A1-8DB3-5590A90154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8378273-0FE3-4F19-A8C2-2C0E5F53FA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FB46B-5147-4560-8B53-4233FF68DE69}" type="datetimeFigureOut">
              <a:rPr lang="vi-VN" smtClean="0"/>
              <a:t>01/04/2024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31C0EEF-287D-49AC-8B3F-5B9CA801A7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D455048-96D3-4278-83CF-0C17FA4AA2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25B26-E5AE-45E2-9FE9-1B0A0BFAD49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510050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DB9AF4-4BBE-4AA5-BB83-F898B3DE00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FB46B-5147-4560-8B53-4233FF68DE69}" type="datetimeFigureOut">
              <a:rPr lang="vi-VN" smtClean="0"/>
              <a:t>01/04/2024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6062DE1-FCE2-4D3C-B71D-8FED09674A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F77627-4735-482C-AF13-C7F5641855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25B26-E5AE-45E2-9FE9-1B0A0BFAD49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1018232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F9D085-59B3-4976-95C3-D7F7425B8A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73FFCE-4C9D-4C42-8A95-F4D26E6479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6E19D50-1DC3-4944-8C05-35526B1E55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976BBAB-BD30-4280-88D0-77E520101D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FB46B-5147-4560-8B53-4233FF68DE69}" type="datetimeFigureOut">
              <a:rPr lang="vi-VN" smtClean="0"/>
              <a:t>01/04/2024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6A2B5DA-C4EB-498D-B428-6E2A4A7D69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47F7655-C0E2-4F37-A7E8-418993A160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25B26-E5AE-45E2-9FE9-1B0A0BFAD49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4681925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7ACF74-FD5A-4E85-874F-556E6933AB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9C673E0-F868-4C31-9D8A-504686B8B48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57C904C-5900-4797-B0F6-0357C8367F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6BE24E-D16B-4117-9449-C36B3F0010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FB46B-5147-4560-8B53-4233FF68DE69}" type="datetimeFigureOut">
              <a:rPr lang="vi-VN" smtClean="0"/>
              <a:t>01/04/2024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16937AC-CDAC-46C4-9D60-2B95588A8E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D1A3970-3A02-416A-A0FC-059A56A439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25B26-E5AE-45E2-9FE9-1B0A0BFAD49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9334388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8B21E4-D730-4074-A36D-DC8AC411A7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42908C6-8D86-4755-9617-219DE96A38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B92D25-F2BA-4F96-8F07-661AA93BB9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FB46B-5147-4560-8B53-4233FF68DE69}" type="datetimeFigureOut">
              <a:rPr lang="vi-VN" smtClean="0"/>
              <a:t>01/04/2024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CE7F6E-43BC-480C-8354-20AF210B09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80EF90-69FF-4981-B531-C0E7D8C18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25B26-E5AE-45E2-9FE9-1B0A0BFAD49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4827086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BBCF3D0-7782-4949-AF67-9B9591E1D15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138D9DD-2CC1-439E-9787-32A03B8082E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578A4A-5DE4-4948-99BE-2F29682CD8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FB46B-5147-4560-8B53-4233FF68DE69}" type="datetimeFigureOut">
              <a:rPr lang="vi-VN" smtClean="0"/>
              <a:t>01/04/2024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9EC168-9DB0-4E1C-8F95-5D0CAB2785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E14101-68AA-44E6-BA40-E30594B50F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25B26-E5AE-45E2-9FE9-1B0A0BFAD49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092269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1F4739B-97F5-EBBF-E897-98B05F7FD1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90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D1F4F3-C837-8396-4ABF-967BFDB4BA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9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024719-AD1E-2392-C906-B22DAD2CA1C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7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357E683-2452-4DCF-AE13-009BD5DD9981}" type="datetimeFigureOut">
              <a:rPr lang="en-US" smtClean="0"/>
              <a:t>3/31/2024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0920A2-5CBB-C08C-747C-051480E686F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7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F36460-01EC-D019-7DDA-D505E6A129C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7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31EDEDF-A552-4842-BE85-A3F98244C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34068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1371669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17" indent="-342917" algn="l" defTabSz="1371669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51" indent="-342917" algn="l" defTabSz="1371669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86" indent="-342917" algn="l" defTabSz="1371669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420" indent="-342917" algn="l" defTabSz="1371669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255" indent="-342917" algn="l" defTabSz="1371669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2089" indent="-342917" algn="l" defTabSz="1371669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924" indent="-342917" algn="l" defTabSz="1371669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757" indent="-342917" algn="l" defTabSz="1371669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591" indent="-342917" algn="l" defTabSz="1371669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69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35" algn="l" defTabSz="1371669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69" algn="l" defTabSz="1371669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504" algn="l" defTabSz="1371669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337" algn="l" defTabSz="1371669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171" algn="l" defTabSz="1371669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5006" algn="l" defTabSz="1371669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840" algn="l" defTabSz="1371669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675" algn="l" defTabSz="1371669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0B09B29-AEFA-4CB6-B4D6-5AEDA15429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EEAFF6-ED9E-4D94-BA90-6B772446E4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125A96-F70E-4D3D-BF7D-F673DF025AC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3FB46B-5147-4560-8B53-4233FF68DE69}" type="datetimeFigureOut">
              <a:rPr lang="vi-VN" smtClean="0"/>
              <a:t>01/04/2024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93DCD2-B960-4784-8881-E73C612F595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5B6DD5-05ED-4F5E-BB23-98271AC8EAC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425B26-E5AE-45E2-9FE9-1B0A0BFAD49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638185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svg"/><Relationship Id="rId7" Type="http://schemas.openxmlformats.org/officeDocument/2006/relationships/image" Target="../media/image25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svg"/><Relationship Id="rId4" Type="http://schemas.openxmlformats.org/officeDocument/2006/relationships/image" Target="../media/image22.png"/><Relationship Id="rId9" Type="http://schemas.openxmlformats.org/officeDocument/2006/relationships/image" Target="../media/image27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svg"/><Relationship Id="rId7" Type="http://schemas.openxmlformats.org/officeDocument/2006/relationships/image" Target="../media/image25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svg"/><Relationship Id="rId4" Type="http://schemas.openxmlformats.org/officeDocument/2006/relationships/image" Target="../media/image22.png"/><Relationship Id="rId9" Type="http://schemas.openxmlformats.org/officeDocument/2006/relationships/image" Target="../media/image27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5.png"/><Relationship Id="rId7" Type="http://schemas.openxmlformats.org/officeDocument/2006/relationships/image" Target="../media/image3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6" Type="http://schemas.microsoft.com/office/2007/relationships/hdphoto" Target="../media/hdphoto3.wdp"/><Relationship Id="rId5" Type="http://schemas.openxmlformats.org/officeDocument/2006/relationships/image" Target="../media/image36.png"/><Relationship Id="rId10" Type="http://schemas.openxmlformats.org/officeDocument/2006/relationships/image" Target="../media/image40.png"/><Relationship Id="rId4" Type="http://schemas.microsoft.com/office/2007/relationships/hdphoto" Target="../media/hdphoto2.wdp"/><Relationship Id="rId9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3.emf"/><Relationship Id="rId4" Type="http://schemas.openxmlformats.org/officeDocument/2006/relationships/image" Target="../media/image42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4.png"/><Relationship Id="rId4" Type="http://schemas.openxmlformats.org/officeDocument/2006/relationships/image" Target="../media/image43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7" Type="http://schemas.openxmlformats.org/officeDocument/2006/relationships/image" Target="../media/image11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5" Type="http://schemas.microsoft.com/office/2007/relationships/hdphoto" Target="../media/hdphoto1.wdp"/><Relationship Id="rId4" Type="http://schemas.openxmlformats.org/officeDocument/2006/relationships/image" Target="../media/image2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7.svg"/><Relationship Id="rId12" Type="http://schemas.openxmlformats.org/officeDocument/2006/relationships/image" Target="../media/image14.pn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6.png"/><Relationship Id="rId11" Type="http://schemas.openxmlformats.org/officeDocument/2006/relationships/image" Target="../media/image11.svg"/><Relationship Id="rId5" Type="http://schemas.openxmlformats.org/officeDocument/2006/relationships/image" Target="../media/image13.PNG"/><Relationship Id="rId10" Type="http://schemas.openxmlformats.org/officeDocument/2006/relationships/image" Target="../media/image10.png"/><Relationship Id="rId4" Type="http://schemas.openxmlformats.org/officeDocument/2006/relationships/image" Target="../media/image12.jpeg"/><Relationship Id="rId9" Type="http://schemas.openxmlformats.org/officeDocument/2006/relationships/image" Target="../media/image9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5.PNG"/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7.svg"/><Relationship Id="rId12" Type="http://schemas.openxmlformats.org/officeDocument/2006/relationships/image" Target="../media/image1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6.png"/><Relationship Id="rId11" Type="http://schemas.openxmlformats.org/officeDocument/2006/relationships/image" Target="../media/image11.svg"/><Relationship Id="rId5" Type="http://schemas.openxmlformats.org/officeDocument/2006/relationships/image" Target="../media/image12.jpeg"/><Relationship Id="rId10" Type="http://schemas.openxmlformats.org/officeDocument/2006/relationships/image" Target="../media/image10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9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8.png"/><Relationship Id="rId12" Type="http://schemas.openxmlformats.org/officeDocument/2006/relationships/image" Target="../media/image16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7.svg"/><Relationship Id="rId11" Type="http://schemas.openxmlformats.org/officeDocument/2006/relationships/image" Target="../media/image14.png"/><Relationship Id="rId5" Type="http://schemas.openxmlformats.org/officeDocument/2006/relationships/image" Target="../media/image6.png"/><Relationship Id="rId10" Type="http://schemas.openxmlformats.org/officeDocument/2006/relationships/image" Target="../media/image11.svg"/><Relationship Id="rId4" Type="http://schemas.openxmlformats.org/officeDocument/2006/relationships/image" Target="../media/image12.jpeg"/><Relationship Id="rId9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8.png"/><Relationship Id="rId12" Type="http://schemas.openxmlformats.org/officeDocument/2006/relationships/image" Target="../media/image1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7.svg"/><Relationship Id="rId11" Type="http://schemas.openxmlformats.org/officeDocument/2006/relationships/image" Target="../media/image17.PNG"/><Relationship Id="rId5" Type="http://schemas.openxmlformats.org/officeDocument/2006/relationships/image" Target="../media/image6.png"/><Relationship Id="rId10" Type="http://schemas.openxmlformats.org/officeDocument/2006/relationships/image" Target="../media/image11.svg"/><Relationship Id="rId4" Type="http://schemas.openxmlformats.org/officeDocument/2006/relationships/image" Target="../media/image12.jpeg"/><Relationship Id="rId9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8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7.svg"/><Relationship Id="rId11" Type="http://schemas.openxmlformats.org/officeDocument/2006/relationships/image" Target="../media/image14.png"/><Relationship Id="rId5" Type="http://schemas.openxmlformats.org/officeDocument/2006/relationships/image" Target="../media/image6.png"/><Relationship Id="rId10" Type="http://schemas.openxmlformats.org/officeDocument/2006/relationships/image" Target="../media/image11.svg"/><Relationship Id="rId4" Type="http://schemas.openxmlformats.org/officeDocument/2006/relationships/image" Target="../media/image12.jpeg"/><Relationship Id="rId9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9.pn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DE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511104" y="1847447"/>
            <a:ext cx="15265793" cy="4861499"/>
            <a:chOff x="0" y="0"/>
            <a:chExt cx="4020620" cy="128039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020620" cy="1280395"/>
            </a:xfrm>
            <a:custGeom>
              <a:avLst/>
              <a:gdLst/>
              <a:ahLst/>
              <a:cxnLst/>
              <a:rect l="l" t="t" r="r" b="b"/>
              <a:pathLst>
                <a:path w="4020620" h="1280395">
                  <a:moveTo>
                    <a:pt x="2010310" y="0"/>
                  </a:moveTo>
                  <a:cubicBezTo>
                    <a:pt x="900047" y="0"/>
                    <a:pt x="0" y="286626"/>
                    <a:pt x="0" y="640197"/>
                  </a:cubicBezTo>
                  <a:cubicBezTo>
                    <a:pt x="0" y="993769"/>
                    <a:pt x="900047" y="1280395"/>
                    <a:pt x="2010310" y="1280395"/>
                  </a:cubicBezTo>
                  <a:cubicBezTo>
                    <a:pt x="3120574" y="1280395"/>
                    <a:pt x="4020620" y="993769"/>
                    <a:pt x="4020620" y="640197"/>
                  </a:cubicBezTo>
                  <a:cubicBezTo>
                    <a:pt x="4020620" y="286626"/>
                    <a:pt x="3120574" y="0"/>
                    <a:pt x="2010310" y="0"/>
                  </a:cubicBezTo>
                  <a:close/>
                </a:path>
              </a:pathLst>
            </a:custGeom>
            <a:solidFill>
              <a:srgbClr val="01641C"/>
            </a:solidFill>
          </p:spPr>
          <p:txBody>
            <a:bodyPr/>
            <a:lstStyle/>
            <a:p>
              <a:endParaRPr lang="en-US">
                <a:solidFill>
                  <a:srgbClr val="2F5B40"/>
                </a:solidFill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376933" y="167662"/>
              <a:ext cx="3266754" cy="99269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81"/>
                </a:lnSpc>
              </a:pPr>
              <a:endParaRPr>
                <a:solidFill>
                  <a:srgbClr val="2F5B40"/>
                </a:solidFill>
              </a:endParaRPr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3010846" y="2726395"/>
            <a:ext cx="12266308" cy="3251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499"/>
              </a:lnSpc>
            </a:pPr>
            <a:r>
              <a:rPr lang="en-US" sz="9999" dirty="0">
                <a:solidFill>
                  <a:srgbClr val="F1F1F2"/>
                </a:solidFill>
                <a:latin typeface="Gatwick"/>
              </a:rPr>
              <a:t>ĐỨNG LÊN</a:t>
            </a:r>
          </a:p>
          <a:p>
            <a:pPr algn="ctr">
              <a:lnSpc>
                <a:spcPts val="12499"/>
              </a:lnSpc>
            </a:pPr>
            <a:r>
              <a:rPr lang="en-US" sz="9999" dirty="0">
                <a:solidFill>
                  <a:srgbClr val="F1F1F2"/>
                </a:solidFill>
                <a:latin typeface="Gatwick Ultra-Bold"/>
              </a:rPr>
              <a:t>NGỒI XUỐNG</a:t>
            </a:r>
          </a:p>
        </p:txBody>
      </p:sp>
      <p:sp>
        <p:nvSpPr>
          <p:cNvPr id="6" name="Freeform 6"/>
          <p:cNvSpPr/>
          <p:nvPr/>
        </p:nvSpPr>
        <p:spPr>
          <a:xfrm>
            <a:off x="-965140" y="4444640"/>
            <a:ext cx="5341336" cy="6584082"/>
          </a:xfrm>
          <a:custGeom>
            <a:avLst/>
            <a:gdLst/>
            <a:ahLst/>
            <a:cxnLst/>
            <a:rect l="l" t="t" r="r" b="b"/>
            <a:pathLst>
              <a:path w="5341336" h="6584082">
                <a:moveTo>
                  <a:pt x="0" y="0"/>
                </a:moveTo>
                <a:lnTo>
                  <a:pt x="5341336" y="0"/>
                </a:lnTo>
                <a:lnTo>
                  <a:pt x="5341336" y="6584082"/>
                </a:lnTo>
                <a:lnTo>
                  <a:pt x="0" y="658408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3505756" y="4235463"/>
            <a:ext cx="5577474" cy="6494875"/>
          </a:xfrm>
          <a:custGeom>
            <a:avLst/>
            <a:gdLst/>
            <a:ahLst/>
            <a:cxnLst/>
            <a:rect l="l" t="t" r="r" b="b"/>
            <a:pathLst>
              <a:path w="5577474" h="6494875">
                <a:moveTo>
                  <a:pt x="0" y="0"/>
                </a:moveTo>
                <a:lnTo>
                  <a:pt x="5577473" y="0"/>
                </a:lnTo>
                <a:lnTo>
                  <a:pt x="5577473" y="6494875"/>
                </a:lnTo>
                <a:lnTo>
                  <a:pt x="0" y="649487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5447974" y="6856360"/>
            <a:ext cx="7392053" cy="855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37"/>
              </a:lnSpc>
              <a:spcBef>
                <a:spcPct val="0"/>
              </a:spcBef>
            </a:pPr>
            <a:r>
              <a:rPr lang="en-US" sz="4955" spc="-84">
                <a:solidFill>
                  <a:srgbClr val="000000"/>
                </a:solidFill>
                <a:latin typeface="Asap Bold"/>
              </a:rPr>
              <a:t>KHỞI ĐỘNG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1B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909162">
            <a:off x="-8158611" y="7707807"/>
            <a:ext cx="28820267" cy="19205979"/>
          </a:xfrm>
          <a:custGeom>
            <a:avLst/>
            <a:gdLst/>
            <a:ahLst/>
            <a:cxnLst/>
            <a:rect l="l" t="t" r="r" b="b"/>
            <a:pathLst>
              <a:path w="28820267" h="19205979">
                <a:moveTo>
                  <a:pt x="0" y="0"/>
                </a:moveTo>
                <a:lnTo>
                  <a:pt x="28820267" y="0"/>
                </a:lnTo>
                <a:lnTo>
                  <a:pt x="28820267" y="19205980"/>
                </a:lnTo>
                <a:lnTo>
                  <a:pt x="0" y="1920598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2312"/>
            </a:stretch>
          </a:blipFill>
        </p:spPr>
        <p:txBody>
          <a:bodyPr/>
          <a:lstStyle/>
          <a:p>
            <a:pPr defTabSz="914445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-6968578" y="6244081"/>
            <a:ext cx="13247087" cy="12933974"/>
          </a:xfrm>
          <a:custGeom>
            <a:avLst/>
            <a:gdLst/>
            <a:ahLst/>
            <a:cxnLst/>
            <a:rect l="l" t="t" r="r" b="b"/>
            <a:pathLst>
              <a:path w="13247086" h="12933973">
                <a:moveTo>
                  <a:pt x="0" y="0"/>
                </a:moveTo>
                <a:lnTo>
                  <a:pt x="13247086" y="0"/>
                </a:lnTo>
                <a:lnTo>
                  <a:pt x="13247086" y="12933974"/>
                </a:lnTo>
                <a:lnTo>
                  <a:pt x="0" y="1293397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 flipV="1">
            <a:off x="-9844014" y="-11397454"/>
            <a:ext cx="23053485" cy="15718286"/>
          </a:xfrm>
          <a:custGeom>
            <a:avLst/>
            <a:gdLst/>
            <a:ahLst/>
            <a:cxnLst/>
            <a:rect l="l" t="t" r="r" b="b"/>
            <a:pathLst>
              <a:path w="23053485" h="15718286">
                <a:moveTo>
                  <a:pt x="0" y="15718285"/>
                </a:moveTo>
                <a:lnTo>
                  <a:pt x="23053486" y="15718285"/>
                </a:lnTo>
                <a:lnTo>
                  <a:pt x="23053486" y="0"/>
                </a:lnTo>
                <a:lnTo>
                  <a:pt x="0" y="0"/>
                </a:lnTo>
                <a:lnTo>
                  <a:pt x="0" y="15718285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15517367" y="7539341"/>
            <a:ext cx="3990551" cy="4228907"/>
          </a:xfrm>
          <a:custGeom>
            <a:avLst/>
            <a:gdLst/>
            <a:ahLst/>
            <a:cxnLst/>
            <a:rect l="l" t="t" r="r" b="b"/>
            <a:pathLst>
              <a:path w="3990550" h="4228907">
                <a:moveTo>
                  <a:pt x="0" y="0"/>
                </a:moveTo>
                <a:lnTo>
                  <a:pt x="3990550" y="0"/>
                </a:lnTo>
                <a:lnTo>
                  <a:pt x="3990550" y="4228906"/>
                </a:lnTo>
                <a:lnTo>
                  <a:pt x="0" y="422890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14006750" y="-5045563"/>
            <a:ext cx="13305149" cy="11720528"/>
          </a:xfrm>
          <a:custGeom>
            <a:avLst/>
            <a:gdLst/>
            <a:ahLst/>
            <a:cxnLst/>
            <a:rect l="l" t="t" r="r" b="b"/>
            <a:pathLst>
              <a:path w="13305148" h="11720527">
                <a:moveTo>
                  <a:pt x="0" y="0"/>
                </a:moveTo>
                <a:lnTo>
                  <a:pt x="13305148" y="0"/>
                </a:lnTo>
                <a:lnTo>
                  <a:pt x="13305148" y="11720527"/>
                </a:lnTo>
                <a:lnTo>
                  <a:pt x="0" y="1172052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b="-10836"/>
            </a:stretch>
          </a:blipFill>
        </p:spPr>
        <p:txBody>
          <a:bodyPr/>
          <a:lstStyle/>
          <a:p>
            <a:pPr defTabSz="914445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1340E9DE-4437-8EAE-048F-E8A5A120F064}"/>
              </a:ext>
            </a:extLst>
          </p:cNvPr>
          <p:cNvSpPr/>
          <p:nvPr/>
        </p:nvSpPr>
        <p:spPr>
          <a:xfrm>
            <a:off x="415905" y="549078"/>
            <a:ext cx="17456190" cy="9486462"/>
          </a:xfrm>
          <a:prstGeom prst="roundRect">
            <a:avLst>
              <a:gd name="adj" fmla="val 6306"/>
            </a:avLst>
          </a:prstGeom>
          <a:solidFill>
            <a:srgbClr val="FFF8E1">
              <a:alpha val="40000"/>
            </a:srgbClr>
          </a:solidFill>
          <a:ln w="63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69">
              <a:defRPr/>
            </a:pPr>
            <a:endParaRPr lang="en-US" sz="2700" dirty="0">
              <a:solidFill>
                <a:prstClr val="white"/>
              </a:solidFill>
              <a:latin typeface="Aptos" panose="02110004020202020204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5745223" y="19520"/>
            <a:ext cx="6645962" cy="192360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914445">
              <a:lnSpc>
                <a:spcPts val="17588"/>
              </a:lnSpc>
            </a:pPr>
            <a:r>
              <a:rPr lang="en-US" sz="6000" b="1" dirty="0">
                <a:solidFill>
                  <a:srgbClr val="E16F1F"/>
                </a:solidFill>
                <a:latin typeface="Nunito" pitchFamily="2" charset="0"/>
              </a:rPr>
              <a:t>ONG</a:t>
            </a:r>
            <a:r>
              <a:rPr lang="en-US" sz="6000" b="1" dirty="0">
                <a:solidFill>
                  <a:srgbClr val="865A27"/>
                </a:solidFill>
                <a:latin typeface="Nunito" pitchFamily="2" charset="0"/>
              </a:rPr>
              <a:t> T</a:t>
            </a:r>
            <a:r>
              <a:rPr lang="en-US" sz="6000" b="1" dirty="0">
                <a:solidFill>
                  <a:srgbClr val="FFC62A"/>
                </a:solidFill>
                <a:latin typeface="Nunito" pitchFamily="2" charset="0"/>
              </a:rPr>
              <a:t>Ì</a:t>
            </a:r>
            <a:r>
              <a:rPr lang="en-US" sz="6000" b="1" dirty="0">
                <a:solidFill>
                  <a:srgbClr val="865A27"/>
                </a:solidFill>
                <a:latin typeface="Nunito" pitchFamily="2" charset="0"/>
              </a:rPr>
              <a:t>M </a:t>
            </a:r>
            <a:r>
              <a:rPr lang="en-US" sz="6000" b="1" dirty="0">
                <a:solidFill>
                  <a:srgbClr val="FFC62A"/>
                </a:solidFill>
                <a:latin typeface="Nunito" pitchFamily="2" charset="0"/>
              </a:rPr>
              <a:t>C</a:t>
            </a:r>
            <a:r>
              <a:rPr lang="en-US" sz="6000" b="1" dirty="0">
                <a:solidFill>
                  <a:srgbClr val="865A27"/>
                </a:solidFill>
                <a:latin typeface="Nunito" pitchFamily="2" charset="0"/>
              </a:rPr>
              <a:t>H</a:t>
            </a:r>
            <a:r>
              <a:rPr lang="vi-VN" sz="6000" b="1" dirty="0">
                <a:solidFill>
                  <a:srgbClr val="FFC62A"/>
                </a:solidFill>
                <a:latin typeface="Nunito" pitchFamily="2" charset="0"/>
              </a:rPr>
              <a:t>Ữ</a:t>
            </a:r>
            <a:endParaRPr lang="en-US" sz="6000" b="1" dirty="0">
              <a:solidFill>
                <a:srgbClr val="FFC62A"/>
              </a:solidFill>
              <a:latin typeface="Nunito" pitchFamily="2" charset="0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5133493" y="383659"/>
            <a:ext cx="1223459" cy="1120370"/>
          </a:xfrm>
          <a:custGeom>
            <a:avLst/>
            <a:gdLst/>
            <a:ahLst/>
            <a:cxnLst/>
            <a:rect l="l" t="t" r="r" b="b"/>
            <a:pathLst>
              <a:path w="2457514" h="2517007">
                <a:moveTo>
                  <a:pt x="0" y="0"/>
                </a:moveTo>
                <a:lnTo>
                  <a:pt x="2457513" y="0"/>
                </a:lnTo>
                <a:lnTo>
                  <a:pt x="2457513" y="2517007"/>
                </a:lnTo>
                <a:lnTo>
                  <a:pt x="0" y="251700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Freeform 11"/>
          <p:cNvSpPr/>
          <p:nvPr/>
        </p:nvSpPr>
        <p:spPr>
          <a:xfrm flipH="1">
            <a:off x="11731699" y="811709"/>
            <a:ext cx="964442" cy="877590"/>
          </a:xfrm>
          <a:custGeom>
            <a:avLst/>
            <a:gdLst/>
            <a:ahLst/>
            <a:cxnLst/>
            <a:rect l="l" t="t" r="r" b="b"/>
            <a:pathLst>
              <a:path w="2121492" h="2172850">
                <a:moveTo>
                  <a:pt x="2121492" y="0"/>
                </a:moveTo>
                <a:lnTo>
                  <a:pt x="0" y="0"/>
                </a:lnTo>
                <a:lnTo>
                  <a:pt x="0" y="2172851"/>
                </a:lnTo>
                <a:lnTo>
                  <a:pt x="2121492" y="2172851"/>
                </a:lnTo>
                <a:lnTo>
                  <a:pt x="2121492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/>
            <a:endParaRPr lang="en-US">
              <a:solidFill>
                <a:prstClr val="black"/>
              </a:solidFill>
              <a:latin typeface="Calibri"/>
            </a:endParaRPr>
          </a:p>
        </p:txBody>
      </p:sp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929F197F-5B81-3993-8F4A-C8E9CC8DDC2E}"/>
              </a:ext>
            </a:extLst>
          </p:cNvPr>
          <p:cNvGraphicFramePr>
            <a:graphicFrameLocks noGrp="1"/>
          </p:cNvGraphicFramePr>
          <p:nvPr/>
        </p:nvGraphicFramePr>
        <p:xfrm>
          <a:off x="4440822" y="2095529"/>
          <a:ext cx="9453366" cy="7959510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787781">
                  <a:extLst>
                    <a:ext uri="{9D8B030D-6E8A-4147-A177-3AD203B41FA5}">
                      <a16:colId xmlns:a16="http://schemas.microsoft.com/office/drawing/2014/main" val="2898589677"/>
                    </a:ext>
                  </a:extLst>
                </a:gridCol>
                <a:gridCol w="787781">
                  <a:extLst>
                    <a:ext uri="{9D8B030D-6E8A-4147-A177-3AD203B41FA5}">
                      <a16:colId xmlns:a16="http://schemas.microsoft.com/office/drawing/2014/main" val="1248558286"/>
                    </a:ext>
                  </a:extLst>
                </a:gridCol>
                <a:gridCol w="787781">
                  <a:extLst>
                    <a:ext uri="{9D8B030D-6E8A-4147-A177-3AD203B41FA5}">
                      <a16:colId xmlns:a16="http://schemas.microsoft.com/office/drawing/2014/main" val="3722707091"/>
                    </a:ext>
                  </a:extLst>
                </a:gridCol>
                <a:gridCol w="787781">
                  <a:extLst>
                    <a:ext uri="{9D8B030D-6E8A-4147-A177-3AD203B41FA5}">
                      <a16:colId xmlns:a16="http://schemas.microsoft.com/office/drawing/2014/main" val="77123712"/>
                    </a:ext>
                  </a:extLst>
                </a:gridCol>
                <a:gridCol w="787781">
                  <a:extLst>
                    <a:ext uri="{9D8B030D-6E8A-4147-A177-3AD203B41FA5}">
                      <a16:colId xmlns:a16="http://schemas.microsoft.com/office/drawing/2014/main" val="1944565414"/>
                    </a:ext>
                  </a:extLst>
                </a:gridCol>
                <a:gridCol w="787781">
                  <a:extLst>
                    <a:ext uri="{9D8B030D-6E8A-4147-A177-3AD203B41FA5}">
                      <a16:colId xmlns:a16="http://schemas.microsoft.com/office/drawing/2014/main" val="4056186347"/>
                    </a:ext>
                  </a:extLst>
                </a:gridCol>
                <a:gridCol w="787781">
                  <a:extLst>
                    <a:ext uri="{9D8B030D-6E8A-4147-A177-3AD203B41FA5}">
                      <a16:colId xmlns:a16="http://schemas.microsoft.com/office/drawing/2014/main" val="384866676"/>
                    </a:ext>
                  </a:extLst>
                </a:gridCol>
                <a:gridCol w="787781">
                  <a:extLst>
                    <a:ext uri="{9D8B030D-6E8A-4147-A177-3AD203B41FA5}">
                      <a16:colId xmlns:a16="http://schemas.microsoft.com/office/drawing/2014/main" val="3257440340"/>
                    </a:ext>
                  </a:extLst>
                </a:gridCol>
                <a:gridCol w="787781">
                  <a:extLst>
                    <a:ext uri="{9D8B030D-6E8A-4147-A177-3AD203B41FA5}">
                      <a16:colId xmlns:a16="http://schemas.microsoft.com/office/drawing/2014/main" val="407831114"/>
                    </a:ext>
                  </a:extLst>
                </a:gridCol>
                <a:gridCol w="787781">
                  <a:extLst>
                    <a:ext uri="{9D8B030D-6E8A-4147-A177-3AD203B41FA5}">
                      <a16:colId xmlns:a16="http://schemas.microsoft.com/office/drawing/2014/main" val="3013177913"/>
                    </a:ext>
                  </a:extLst>
                </a:gridCol>
                <a:gridCol w="787781">
                  <a:extLst>
                    <a:ext uri="{9D8B030D-6E8A-4147-A177-3AD203B41FA5}">
                      <a16:colId xmlns:a16="http://schemas.microsoft.com/office/drawing/2014/main" val="4125856979"/>
                    </a:ext>
                  </a:extLst>
                </a:gridCol>
                <a:gridCol w="787781">
                  <a:extLst>
                    <a:ext uri="{9D8B030D-6E8A-4147-A177-3AD203B41FA5}">
                      <a16:colId xmlns:a16="http://schemas.microsoft.com/office/drawing/2014/main" val="1527883339"/>
                    </a:ext>
                  </a:extLst>
                </a:gridCol>
              </a:tblGrid>
              <a:tr h="66329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3300" b="1" dirty="0">
                          <a:effectLst/>
                          <a:latin typeface="Nunito" pitchFamily="2" charset="0"/>
                        </a:rPr>
                        <a:t>M</a:t>
                      </a:r>
                      <a:endParaRPr lang="en-US" sz="3300" b="1" dirty="0">
                        <a:effectLst/>
                        <a:latin typeface="Nunito" pitchFamily="2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3300" b="1" dirty="0">
                          <a:effectLst/>
                          <a:latin typeface="Nunito" pitchFamily="2" charset="0"/>
                        </a:rPr>
                        <a:t>J</a:t>
                      </a:r>
                      <a:endParaRPr lang="en-US" sz="3300" b="1" dirty="0">
                        <a:effectLst/>
                        <a:latin typeface="Nunito" pitchFamily="2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3300" b="1">
                          <a:effectLst/>
                          <a:latin typeface="Nunito" pitchFamily="2" charset="0"/>
                        </a:rPr>
                        <a:t>A</a:t>
                      </a:r>
                      <a:endParaRPr lang="en-US" sz="3300" b="1">
                        <a:effectLst/>
                        <a:latin typeface="Nunito" pitchFamily="2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3300" b="1">
                          <a:effectLst/>
                          <a:latin typeface="Nunito" pitchFamily="2" charset="0"/>
                        </a:rPr>
                        <a:t>H</a:t>
                      </a:r>
                      <a:endParaRPr lang="en-US" sz="3300" b="1">
                        <a:effectLst/>
                        <a:latin typeface="Nunito" pitchFamily="2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3300" b="1">
                          <a:effectLst/>
                          <a:latin typeface="Nunito" pitchFamily="2" charset="0"/>
                        </a:rPr>
                        <a:t>H</a:t>
                      </a:r>
                      <a:endParaRPr lang="en-US" sz="3300" b="1">
                        <a:effectLst/>
                        <a:latin typeface="Nunito" pitchFamily="2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3300" b="1">
                          <a:effectLst/>
                          <a:latin typeface="Nunito" pitchFamily="2" charset="0"/>
                        </a:rPr>
                        <a:t>C</a:t>
                      </a:r>
                      <a:endParaRPr lang="en-US" sz="3300" b="1">
                        <a:effectLst/>
                        <a:latin typeface="Nunito" pitchFamily="2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3300" b="1">
                          <a:effectLst/>
                          <a:latin typeface="Nunito" pitchFamily="2" charset="0"/>
                        </a:rPr>
                        <a:t>M</a:t>
                      </a:r>
                      <a:endParaRPr lang="en-US" sz="3300" b="1">
                        <a:effectLst/>
                        <a:latin typeface="Nunito" pitchFamily="2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3300" b="1">
                          <a:effectLst/>
                          <a:latin typeface="Nunito" pitchFamily="2" charset="0"/>
                        </a:rPr>
                        <a:t>Z</a:t>
                      </a:r>
                      <a:endParaRPr lang="en-US" sz="3300" b="1">
                        <a:effectLst/>
                        <a:latin typeface="Nunito" pitchFamily="2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3300" b="1">
                          <a:effectLst/>
                          <a:latin typeface="Nunito" pitchFamily="2" charset="0"/>
                        </a:rPr>
                        <a:t>H</a:t>
                      </a:r>
                      <a:endParaRPr lang="en-US" sz="3300" b="1">
                        <a:effectLst/>
                        <a:latin typeface="Nunito" pitchFamily="2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3300" b="1">
                          <a:effectLst/>
                          <a:latin typeface="Nunito" pitchFamily="2" charset="0"/>
                        </a:rPr>
                        <a:t>K</a:t>
                      </a:r>
                      <a:endParaRPr lang="en-US" sz="3300" b="1">
                        <a:effectLst/>
                        <a:latin typeface="Nunito" pitchFamily="2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3300" b="1">
                          <a:effectLst/>
                          <a:latin typeface="Nunito" pitchFamily="2" charset="0"/>
                        </a:rPr>
                        <a:t>J</a:t>
                      </a:r>
                      <a:endParaRPr lang="en-US" sz="3300" b="1">
                        <a:effectLst/>
                        <a:latin typeface="Nunito" pitchFamily="2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3300" b="1">
                          <a:effectLst/>
                          <a:latin typeface="Nunito" pitchFamily="2" charset="0"/>
                        </a:rPr>
                        <a:t>C</a:t>
                      </a:r>
                      <a:endParaRPr lang="en-US" sz="3300" b="1">
                        <a:effectLst/>
                        <a:latin typeface="Nunito" pitchFamily="2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8616056"/>
                  </a:ext>
                </a:extLst>
              </a:tr>
              <a:tr h="66329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3300" b="1">
                          <a:effectLst/>
                          <a:latin typeface="Nunito" pitchFamily="2" charset="0"/>
                        </a:rPr>
                        <a:t>B</a:t>
                      </a:r>
                      <a:endParaRPr lang="en-US" sz="3300" b="1">
                        <a:effectLst/>
                        <a:latin typeface="Nunito" pitchFamily="2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3300" b="1">
                          <a:effectLst/>
                          <a:latin typeface="Nunito" pitchFamily="2" charset="0"/>
                        </a:rPr>
                        <a:t>O</a:t>
                      </a:r>
                      <a:endParaRPr lang="en-US" sz="3300" b="1">
                        <a:effectLst/>
                        <a:latin typeface="Nunito" pitchFamily="2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3300" b="1">
                          <a:effectLst/>
                          <a:latin typeface="Nunito" pitchFamily="2" charset="0"/>
                        </a:rPr>
                        <a:t>A</a:t>
                      </a:r>
                      <a:endParaRPr lang="en-US" sz="3300" b="1">
                        <a:effectLst/>
                        <a:latin typeface="Nunito" pitchFamily="2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3300" b="1">
                          <a:effectLst/>
                          <a:latin typeface="Nunito" pitchFamily="2" charset="0"/>
                        </a:rPr>
                        <a:t>F</a:t>
                      </a:r>
                      <a:endParaRPr lang="en-US" sz="3300" b="1">
                        <a:effectLst/>
                        <a:latin typeface="Nunito" pitchFamily="2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3300" b="1">
                          <a:effectLst/>
                          <a:latin typeface="Nunito" pitchFamily="2" charset="0"/>
                        </a:rPr>
                        <a:t>R</a:t>
                      </a:r>
                      <a:endParaRPr lang="en-US" sz="3300" b="1">
                        <a:effectLst/>
                        <a:latin typeface="Nunito" pitchFamily="2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3300" b="1">
                          <a:effectLst/>
                          <a:latin typeface="Nunito" pitchFamily="2" charset="0"/>
                        </a:rPr>
                        <a:t>W</a:t>
                      </a:r>
                      <a:endParaRPr lang="en-US" sz="3300" b="1">
                        <a:effectLst/>
                        <a:latin typeface="Nunito" pitchFamily="2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3300" b="1">
                          <a:effectLst/>
                          <a:latin typeface="Nunito" pitchFamily="2" charset="0"/>
                        </a:rPr>
                        <a:t>M</a:t>
                      </a:r>
                      <a:endParaRPr lang="en-US" sz="3300" b="1">
                        <a:effectLst/>
                        <a:latin typeface="Nunito" pitchFamily="2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3300" b="1">
                          <a:effectLst/>
                          <a:latin typeface="Nunito" pitchFamily="2" charset="0"/>
                        </a:rPr>
                        <a:t>N</a:t>
                      </a:r>
                      <a:endParaRPr lang="en-US" sz="3300" b="1">
                        <a:effectLst/>
                        <a:latin typeface="Nunito" pitchFamily="2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3300" b="1">
                          <a:effectLst/>
                          <a:latin typeface="Nunito" pitchFamily="2" charset="0"/>
                        </a:rPr>
                        <a:t>O</a:t>
                      </a:r>
                      <a:endParaRPr lang="en-US" sz="3300" b="1">
                        <a:effectLst/>
                        <a:latin typeface="Nunito" pitchFamily="2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3300" b="1">
                          <a:effectLst/>
                          <a:latin typeface="Nunito" pitchFamily="2" charset="0"/>
                        </a:rPr>
                        <a:t>I</a:t>
                      </a:r>
                      <a:endParaRPr lang="en-US" sz="3300" b="1">
                        <a:effectLst/>
                        <a:latin typeface="Nunito" pitchFamily="2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3300" b="1">
                          <a:effectLst/>
                          <a:latin typeface="Nunito" pitchFamily="2" charset="0"/>
                        </a:rPr>
                        <a:t>Ố</a:t>
                      </a:r>
                      <a:endParaRPr lang="en-US" sz="3300" b="1">
                        <a:effectLst/>
                        <a:latin typeface="Nunito" pitchFamily="2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3300" b="1">
                          <a:effectLst/>
                          <a:latin typeface="Nunito" pitchFamily="2" charset="0"/>
                        </a:rPr>
                        <a:t>U</a:t>
                      </a:r>
                      <a:endParaRPr lang="en-US" sz="3300" b="1">
                        <a:effectLst/>
                        <a:latin typeface="Nunito" pitchFamily="2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92704083"/>
                  </a:ext>
                </a:extLst>
              </a:tr>
              <a:tr h="66329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3300" b="1">
                          <a:effectLst/>
                          <a:latin typeface="Nunito" pitchFamily="2" charset="0"/>
                        </a:rPr>
                        <a:t>J</a:t>
                      </a:r>
                      <a:endParaRPr lang="en-US" sz="3300" b="1">
                        <a:effectLst/>
                        <a:latin typeface="Nunito" pitchFamily="2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3300" b="1">
                          <a:effectLst/>
                          <a:latin typeface="Nunito" pitchFamily="2" charset="0"/>
                        </a:rPr>
                        <a:t>H</a:t>
                      </a:r>
                      <a:endParaRPr lang="en-US" sz="3300" b="1">
                        <a:effectLst/>
                        <a:latin typeface="Nunito" pitchFamily="2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3300" b="1">
                          <a:effectLst/>
                          <a:latin typeface="Nunito" pitchFamily="2" charset="0"/>
                        </a:rPr>
                        <a:t>C</a:t>
                      </a:r>
                      <a:endParaRPr lang="en-US" sz="3300" b="1">
                        <a:effectLst/>
                        <a:latin typeface="Nunito" pitchFamily="2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3300" b="1">
                          <a:effectLst/>
                          <a:latin typeface="Nunito" pitchFamily="2" charset="0"/>
                        </a:rPr>
                        <a:t>O</a:t>
                      </a:r>
                      <a:endParaRPr lang="en-US" sz="3300" b="1">
                        <a:effectLst/>
                        <a:latin typeface="Nunito" pitchFamily="2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3300" b="1">
                          <a:effectLst/>
                          <a:latin typeface="Nunito" pitchFamily="2" charset="0"/>
                        </a:rPr>
                        <a:t>H</a:t>
                      </a:r>
                      <a:endParaRPr lang="en-US" sz="3300" b="1">
                        <a:effectLst/>
                        <a:latin typeface="Nunito" pitchFamily="2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3300" b="1">
                          <a:effectLst/>
                          <a:latin typeface="Nunito" pitchFamily="2" charset="0"/>
                        </a:rPr>
                        <a:t>D</a:t>
                      </a:r>
                      <a:endParaRPr lang="en-US" sz="3300" b="1">
                        <a:effectLst/>
                        <a:latin typeface="Nunito" pitchFamily="2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3300" b="1">
                          <a:effectLst/>
                          <a:latin typeface="Nunito" pitchFamily="2" charset="0"/>
                        </a:rPr>
                        <a:t>Ạ</a:t>
                      </a:r>
                      <a:endParaRPr lang="en-US" sz="3300" b="1">
                        <a:effectLst/>
                        <a:latin typeface="Nunito" pitchFamily="2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3300" b="1">
                          <a:effectLst/>
                          <a:latin typeface="Nunito" pitchFamily="2" charset="0"/>
                        </a:rPr>
                        <a:t>V</a:t>
                      </a:r>
                      <a:endParaRPr lang="en-US" sz="3300" b="1">
                        <a:effectLst/>
                        <a:latin typeface="Nunito" pitchFamily="2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3300" b="1">
                          <a:effectLst/>
                          <a:latin typeface="Nunito" pitchFamily="2" charset="0"/>
                        </a:rPr>
                        <a:t>P</a:t>
                      </a:r>
                      <a:endParaRPr lang="en-US" sz="3300" b="1">
                        <a:effectLst/>
                        <a:latin typeface="Nunito" pitchFamily="2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3300" b="1">
                          <a:effectLst/>
                          <a:latin typeface="Nunito" pitchFamily="2" charset="0"/>
                        </a:rPr>
                        <a:t>G</a:t>
                      </a:r>
                      <a:endParaRPr lang="en-US" sz="3300" b="1">
                        <a:effectLst/>
                        <a:latin typeface="Nunito" pitchFamily="2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3300" b="1">
                          <a:effectLst/>
                          <a:latin typeface="Nunito" pitchFamily="2" charset="0"/>
                        </a:rPr>
                        <a:t>K</a:t>
                      </a:r>
                      <a:endParaRPr lang="en-US" sz="3300" b="1">
                        <a:effectLst/>
                        <a:latin typeface="Nunito" pitchFamily="2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3300" b="1">
                          <a:effectLst/>
                          <a:latin typeface="Nunito" pitchFamily="2" charset="0"/>
                        </a:rPr>
                        <a:t>Q</a:t>
                      </a:r>
                      <a:endParaRPr lang="en-US" sz="3300" b="1">
                        <a:effectLst/>
                        <a:latin typeface="Nunito" pitchFamily="2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53307475"/>
                  </a:ext>
                </a:extLst>
              </a:tr>
              <a:tr h="66329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3300" b="1">
                          <a:effectLst/>
                          <a:latin typeface="Nunito" pitchFamily="2" charset="0"/>
                        </a:rPr>
                        <a:t>Y</a:t>
                      </a:r>
                      <a:endParaRPr lang="en-US" sz="3300" b="1">
                        <a:effectLst/>
                        <a:latin typeface="Nunito" pitchFamily="2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3300" b="1">
                          <a:effectLst/>
                          <a:latin typeface="Nunito" pitchFamily="2" charset="0"/>
                        </a:rPr>
                        <a:t>A</a:t>
                      </a:r>
                      <a:endParaRPr lang="en-US" sz="3300" b="1">
                        <a:effectLst/>
                        <a:latin typeface="Nunito" pitchFamily="2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3300" b="1">
                          <a:effectLst/>
                          <a:latin typeface="Nunito" pitchFamily="2" charset="0"/>
                        </a:rPr>
                        <a:t>K</a:t>
                      </a:r>
                      <a:endParaRPr lang="en-US" sz="3300" b="1">
                        <a:effectLst/>
                        <a:latin typeface="Nunito" pitchFamily="2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3300" b="1" dirty="0">
                          <a:effectLst/>
                          <a:latin typeface="Nunito" pitchFamily="2" charset="0"/>
                        </a:rPr>
                        <a:t>Đ</a:t>
                      </a:r>
                      <a:endParaRPr lang="en-US" sz="3300" b="1" dirty="0">
                        <a:effectLst/>
                        <a:latin typeface="Nunito" pitchFamily="2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3300" b="1">
                          <a:effectLst/>
                          <a:latin typeface="Nunito" pitchFamily="2" charset="0"/>
                        </a:rPr>
                        <a:t>B</a:t>
                      </a:r>
                      <a:endParaRPr lang="en-US" sz="3300" b="1">
                        <a:effectLst/>
                        <a:latin typeface="Nunito" pitchFamily="2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3300" b="1">
                          <a:effectLst/>
                          <a:latin typeface="Nunito" pitchFamily="2" charset="0"/>
                        </a:rPr>
                        <a:t>C</a:t>
                      </a:r>
                      <a:endParaRPr lang="en-US" sz="3300" b="1">
                        <a:effectLst/>
                        <a:latin typeface="Nunito" pitchFamily="2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3300" b="1">
                          <a:effectLst/>
                          <a:latin typeface="Nunito" pitchFamily="2" charset="0"/>
                        </a:rPr>
                        <a:t>Y</a:t>
                      </a:r>
                      <a:endParaRPr lang="en-US" sz="3300" b="1">
                        <a:effectLst/>
                        <a:latin typeface="Nunito" pitchFamily="2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3300" b="1">
                          <a:effectLst/>
                          <a:latin typeface="Nunito" pitchFamily="2" charset="0"/>
                        </a:rPr>
                        <a:t>M</a:t>
                      </a:r>
                      <a:endParaRPr lang="en-US" sz="3300" b="1">
                        <a:effectLst/>
                        <a:latin typeface="Nunito" pitchFamily="2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3300" b="1">
                          <a:effectLst/>
                          <a:latin typeface="Nunito" pitchFamily="2" charset="0"/>
                        </a:rPr>
                        <a:t>G</a:t>
                      </a:r>
                      <a:endParaRPr lang="en-US" sz="3300" b="1">
                        <a:effectLst/>
                        <a:latin typeface="Nunito" pitchFamily="2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3300" b="1">
                          <a:effectLst/>
                          <a:latin typeface="Nunito" pitchFamily="2" charset="0"/>
                        </a:rPr>
                        <a:t>A</a:t>
                      </a:r>
                      <a:endParaRPr lang="en-US" sz="3300" b="1">
                        <a:effectLst/>
                        <a:latin typeface="Nunito" pitchFamily="2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3300" b="1">
                          <a:effectLst/>
                          <a:latin typeface="Nunito" pitchFamily="2" charset="0"/>
                        </a:rPr>
                        <a:t>Y</a:t>
                      </a:r>
                      <a:endParaRPr lang="en-US" sz="3300" b="1">
                        <a:effectLst/>
                        <a:latin typeface="Nunito" pitchFamily="2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3300" b="1">
                          <a:effectLst/>
                          <a:latin typeface="Nunito" pitchFamily="2" charset="0"/>
                        </a:rPr>
                        <a:t>G</a:t>
                      </a:r>
                      <a:endParaRPr lang="en-US" sz="3300" b="1">
                        <a:effectLst/>
                        <a:latin typeface="Nunito" pitchFamily="2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77961613"/>
                  </a:ext>
                </a:extLst>
              </a:tr>
              <a:tr h="66329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3300" b="1">
                          <a:effectLst/>
                          <a:latin typeface="Nunito" pitchFamily="2" charset="0"/>
                        </a:rPr>
                        <a:t>K</a:t>
                      </a:r>
                      <a:endParaRPr lang="en-US" sz="3300" b="1">
                        <a:effectLst/>
                        <a:latin typeface="Nunito" pitchFamily="2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3300" b="1">
                          <a:effectLst/>
                          <a:latin typeface="Nunito" pitchFamily="2" charset="0"/>
                        </a:rPr>
                        <a:t>E</a:t>
                      </a:r>
                      <a:endParaRPr lang="en-US" sz="3300" b="1">
                        <a:effectLst/>
                        <a:latin typeface="Nunito" pitchFamily="2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3300" b="1">
                          <a:effectLst/>
                          <a:latin typeface="Nunito" pitchFamily="2" charset="0"/>
                        </a:rPr>
                        <a:t>M</a:t>
                      </a:r>
                      <a:endParaRPr lang="en-US" sz="3300" b="1">
                        <a:effectLst/>
                        <a:latin typeface="Nunito" pitchFamily="2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3300" b="1">
                          <a:effectLst/>
                          <a:latin typeface="Nunito" pitchFamily="2" charset="0"/>
                        </a:rPr>
                        <a:t>Ỉ</a:t>
                      </a:r>
                      <a:endParaRPr lang="en-US" sz="3300" b="1">
                        <a:effectLst/>
                        <a:latin typeface="Nunito" pitchFamily="2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3300" b="1">
                          <a:effectLst/>
                          <a:latin typeface="Nunito" pitchFamily="2" charset="0"/>
                        </a:rPr>
                        <a:t>H</a:t>
                      </a:r>
                      <a:endParaRPr lang="en-US" sz="3300" b="1">
                        <a:effectLst/>
                        <a:latin typeface="Nunito" pitchFamily="2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3300" b="1">
                          <a:effectLst/>
                          <a:latin typeface="Nunito" pitchFamily="2" charset="0"/>
                        </a:rPr>
                        <a:t>G</a:t>
                      </a:r>
                      <a:endParaRPr lang="en-US" sz="3300" b="1">
                        <a:effectLst/>
                        <a:latin typeface="Nunito" pitchFamily="2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3300" b="1">
                          <a:effectLst/>
                          <a:latin typeface="Nunito" pitchFamily="2" charset="0"/>
                        </a:rPr>
                        <a:t>O</a:t>
                      </a:r>
                      <a:endParaRPr lang="en-US" sz="3300" b="1">
                        <a:effectLst/>
                        <a:latin typeface="Nunito" pitchFamily="2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3300" b="1">
                          <a:effectLst/>
                          <a:latin typeface="Nunito" pitchFamily="2" charset="0"/>
                        </a:rPr>
                        <a:t>N</a:t>
                      </a:r>
                      <a:endParaRPr lang="en-US" sz="3300" b="1">
                        <a:effectLst/>
                        <a:latin typeface="Nunito" pitchFamily="2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3300" b="1">
                          <a:effectLst/>
                          <a:latin typeface="Nunito" pitchFamily="2" charset="0"/>
                        </a:rPr>
                        <a:t>S</a:t>
                      </a:r>
                      <a:endParaRPr lang="en-US" sz="3300" b="1">
                        <a:effectLst/>
                        <a:latin typeface="Nunito" pitchFamily="2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3300" b="1">
                          <a:effectLst/>
                          <a:latin typeface="Nunito" pitchFamily="2" charset="0"/>
                        </a:rPr>
                        <a:t>T</a:t>
                      </a:r>
                      <a:endParaRPr lang="en-US" sz="3300" b="1">
                        <a:effectLst/>
                        <a:latin typeface="Nunito" pitchFamily="2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3300" b="1">
                          <a:effectLst/>
                          <a:latin typeface="Nunito" pitchFamily="2" charset="0"/>
                        </a:rPr>
                        <a:t>Z</a:t>
                      </a:r>
                      <a:endParaRPr lang="en-US" sz="3300" b="1">
                        <a:effectLst/>
                        <a:latin typeface="Nunito" pitchFamily="2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3300" b="1">
                          <a:effectLst/>
                          <a:latin typeface="Nunito" pitchFamily="2" charset="0"/>
                        </a:rPr>
                        <a:t>J</a:t>
                      </a:r>
                      <a:endParaRPr lang="en-US" sz="3300" b="1">
                        <a:effectLst/>
                        <a:latin typeface="Nunito" pitchFamily="2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1044767"/>
                  </a:ext>
                </a:extLst>
              </a:tr>
              <a:tr h="66329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3300" b="1">
                          <a:effectLst/>
                          <a:latin typeface="Nunito" pitchFamily="2" charset="0"/>
                        </a:rPr>
                        <a:t>U</a:t>
                      </a:r>
                      <a:endParaRPr lang="en-US" sz="3300" b="1">
                        <a:effectLst/>
                        <a:latin typeface="Nunito" pitchFamily="2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3300" b="1">
                          <a:effectLst/>
                          <a:latin typeface="Nunito" pitchFamily="2" charset="0"/>
                        </a:rPr>
                        <a:t>K</a:t>
                      </a:r>
                      <a:endParaRPr lang="en-US" sz="3300" b="1">
                        <a:effectLst/>
                        <a:latin typeface="Nunito" pitchFamily="2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3300" b="1">
                          <a:effectLst/>
                          <a:latin typeface="Nunito" pitchFamily="2" charset="0"/>
                        </a:rPr>
                        <a:t>O</a:t>
                      </a:r>
                      <a:endParaRPr lang="en-US" sz="3300" b="1">
                        <a:effectLst/>
                        <a:latin typeface="Nunito" pitchFamily="2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3300" b="1">
                          <a:effectLst/>
                          <a:latin typeface="Nunito" pitchFamily="2" charset="0"/>
                        </a:rPr>
                        <a:t>N</a:t>
                      </a:r>
                      <a:endParaRPr lang="en-US" sz="3300" b="1">
                        <a:effectLst/>
                        <a:latin typeface="Nunito" pitchFamily="2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3300" b="1">
                          <a:effectLst/>
                          <a:latin typeface="Nunito" pitchFamily="2" charset="0"/>
                        </a:rPr>
                        <a:t>U</a:t>
                      </a:r>
                      <a:endParaRPr lang="en-US" sz="3300" b="1">
                        <a:effectLst/>
                        <a:latin typeface="Nunito" pitchFamily="2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3300" b="1" dirty="0">
                          <a:effectLst/>
                          <a:latin typeface="Nunito" pitchFamily="2" charset="0"/>
                        </a:rPr>
                        <a:t>H</a:t>
                      </a:r>
                      <a:endParaRPr lang="en-US" sz="3300" b="1" dirty="0">
                        <a:effectLst/>
                        <a:latin typeface="Nunito" pitchFamily="2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3300" b="1">
                          <a:effectLst/>
                          <a:latin typeface="Nunito" pitchFamily="2" charset="0"/>
                        </a:rPr>
                        <a:t>U</a:t>
                      </a:r>
                      <a:endParaRPr lang="en-US" sz="3300" b="1">
                        <a:effectLst/>
                        <a:latin typeface="Nunito" pitchFamily="2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3300" b="1">
                          <a:effectLst/>
                          <a:latin typeface="Nunito" pitchFamily="2" charset="0"/>
                        </a:rPr>
                        <a:t>G</a:t>
                      </a:r>
                      <a:endParaRPr lang="en-US" sz="3300" b="1">
                        <a:effectLst/>
                        <a:latin typeface="Nunito" pitchFamily="2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3300" b="1">
                          <a:effectLst/>
                          <a:latin typeface="Nunito" pitchFamily="2" charset="0"/>
                        </a:rPr>
                        <a:t>Y</a:t>
                      </a:r>
                      <a:endParaRPr lang="en-US" sz="3300" b="1">
                        <a:effectLst/>
                        <a:latin typeface="Nunito" pitchFamily="2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3300" b="1">
                          <a:effectLst/>
                          <a:latin typeface="Nunito" pitchFamily="2" charset="0"/>
                        </a:rPr>
                        <a:t>N</a:t>
                      </a:r>
                      <a:endParaRPr lang="en-US" sz="3300" b="1">
                        <a:effectLst/>
                        <a:latin typeface="Nunito" pitchFamily="2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3300" b="1">
                          <a:effectLst/>
                          <a:latin typeface="Nunito" pitchFamily="2" charset="0"/>
                        </a:rPr>
                        <a:t>P</a:t>
                      </a:r>
                      <a:endParaRPr lang="en-US" sz="3300" b="1">
                        <a:effectLst/>
                        <a:latin typeface="Nunito" pitchFamily="2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3300" b="1">
                          <a:effectLst/>
                          <a:latin typeface="Nunito" pitchFamily="2" charset="0"/>
                        </a:rPr>
                        <a:t>C</a:t>
                      </a:r>
                      <a:endParaRPr lang="en-US" sz="3300" b="1">
                        <a:effectLst/>
                        <a:latin typeface="Nunito" pitchFamily="2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4643538"/>
                  </a:ext>
                </a:extLst>
              </a:tr>
              <a:tr h="66329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3300" b="1">
                          <a:effectLst/>
                          <a:latin typeface="Nunito" pitchFamily="2" charset="0"/>
                        </a:rPr>
                        <a:t>Y</a:t>
                      </a:r>
                      <a:endParaRPr lang="en-US" sz="3300" b="1">
                        <a:effectLst/>
                        <a:latin typeface="Nunito" pitchFamily="2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3300" b="1">
                          <a:effectLst/>
                          <a:latin typeface="Nunito" pitchFamily="2" charset="0"/>
                        </a:rPr>
                        <a:t>O</a:t>
                      </a:r>
                      <a:endParaRPr lang="en-US" sz="3300" b="1">
                        <a:effectLst/>
                        <a:latin typeface="Nunito" pitchFamily="2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3300" b="1">
                          <a:effectLst/>
                          <a:latin typeface="Nunito" pitchFamily="2" charset="0"/>
                        </a:rPr>
                        <a:t>Y</a:t>
                      </a:r>
                      <a:endParaRPr lang="en-US" sz="3300" b="1">
                        <a:effectLst/>
                        <a:latin typeface="Nunito" pitchFamily="2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3300" b="1">
                          <a:effectLst/>
                          <a:latin typeface="Nunito" pitchFamily="2" charset="0"/>
                        </a:rPr>
                        <a:t>H</a:t>
                      </a:r>
                      <a:endParaRPr lang="en-US" sz="3300" b="1">
                        <a:effectLst/>
                        <a:latin typeface="Nunito" pitchFamily="2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3300" b="1">
                          <a:effectLst/>
                          <a:latin typeface="Nunito" pitchFamily="2" charset="0"/>
                        </a:rPr>
                        <a:t>T</a:t>
                      </a:r>
                      <a:endParaRPr lang="en-US" sz="3300" b="1">
                        <a:effectLst/>
                        <a:latin typeface="Nunito" pitchFamily="2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3300" b="1">
                          <a:effectLst/>
                          <a:latin typeface="Nunito" pitchFamily="2" charset="0"/>
                        </a:rPr>
                        <a:t>H</a:t>
                      </a:r>
                      <a:endParaRPr lang="en-US" sz="3300" b="1">
                        <a:effectLst/>
                        <a:latin typeface="Nunito" pitchFamily="2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3300" b="1">
                          <a:effectLst/>
                          <a:latin typeface="Nunito" pitchFamily="2" charset="0"/>
                        </a:rPr>
                        <a:t>U</a:t>
                      </a:r>
                      <a:endParaRPr lang="en-US" sz="3300" b="1">
                        <a:effectLst/>
                        <a:latin typeface="Nunito" pitchFamily="2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3300" b="1" dirty="0">
                          <a:effectLst/>
                          <a:latin typeface="Nunito" pitchFamily="2" charset="0"/>
                        </a:rPr>
                        <a:t>Ó</a:t>
                      </a:r>
                      <a:endParaRPr lang="en-US" sz="3300" b="1" dirty="0">
                        <a:effectLst/>
                        <a:latin typeface="Nunito" pitchFamily="2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3300" b="1">
                          <a:effectLst/>
                          <a:latin typeface="Nunito" pitchFamily="2" charset="0"/>
                        </a:rPr>
                        <a:t>O</a:t>
                      </a:r>
                      <a:endParaRPr lang="en-US" sz="3300" b="1">
                        <a:effectLst/>
                        <a:latin typeface="Nunito" pitchFamily="2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3300" b="1">
                          <a:effectLst/>
                          <a:latin typeface="Nunito" pitchFamily="2" charset="0"/>
                        </a:rPr>
                        <a:t>Y</a:t>
                      </a:r>
                      <a:endParaRPr lang="en-US" sz="3300" b="1">
                        <a:effectLst/>
                        <a:latin typeface="Nunito" pitchFamily="2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3300" b="1">
                          <a:effectLst/>
                          <a:latin typeface="Nunito" pitchFamily="2" charset="0"/>
                        </a:rPr>
                        <a:t>N</a:t>
                      </a:r>
                      <a:endParaRPr lang="en-US" sz="3300" b="1">
                        <a:effectLst/>
                        <a:latin typeface="Nunito" pitchFamily="2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3300" b="1">
                          <a:effectLst/>
                          <a:latin typeface="Nunito" pitchFamily="2" charset="0"/>
                        </a:rPr>
                        <a:t>E</a:t>
                      </a:r>
                      <a:endParaRPr lang="en-US" sz="3300" b="1">
                        <a:effectLst/>
                        <a:latin typeface="Nunito" pitchFamily="2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47516643"/>
                  </a:ext>
                </a:extLst>
              </a:tr>
              <a:tr h="66329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3300" b="1">
                          <a:effectLst/>
                          <a:latin typeface="Nunito" pitchFamily="2" charset="0"/>
                        </a:rPr>
                        <a:t>G</a:t>
                      </a:r>
                      <a:endParaRPr lang="en-US" sz="3300" b="1">
                        <a:effectLst/>
                        <a:latin typeface="Nunito" pitchFamily="2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3300" b="1">
                          <a:effectLst/>
                          <a:latin typeface="Nunito" pitchFamily="2" charset="0"/>
                        </a:rPr>
                        <a:t>Ó</a:t>
                      </a:r>
                      <a:endParaRPr lang="en-US" sz="3300" b="1">
                        <a:effectLst/>
                        <a:latin typeface="Nunito" pitchFamily="2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3300" b="1">
                          <a:effectLst/>
                          <a:latin typeface="Nunito" pitchFamily="2" charset="0"/>
                        </a:rPr>
                        <a:t>C</a:t>
                      </a:r>
                      <a:endParaRPr lang="en-US" sz="3300" b="1">
                        <a:effectLst/>
                        <a:latin typeface="Nunito" pitchFamily="2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3300" b="1">
                          <a:effectLst/>
                          <a:latin typeface="Nunito" pitchFamily="2" charset="0"/>
                        </a:rPr>
                        <a:t>Z</a:t>
                      </a:r>
                      <a:endParaRPr lang="en-US" sz="3300" b="1">
                        <a:effectLst/>
                        <a:latin typeface="Nunito" pitchFamily="2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3300" b="1">
                          <a:effectLst/>
                          <a:latin typeface="Nunito" pitchFamily="2" charset="0"/>
                        </a:rPr>
                        <a:t>C</a:t>
                      </a:r>
                      <a:endParaRPr lang="en-US" sz="3300" b="1">
                        <a:effectLst/>
                        <a:latin typeface="Nunito" pitchFamily="2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3300" b="1">
                          <a:effectLst/>
                          <a:latin typeface="Nunito" pitchFamily="2" charset="0"/>
                        </a:rPr>
                        <a:t>Z</a:t>
                      </a:r>
                      <a:endParaRPr lang="en-US" sz="3300" b="1">
                        <a:effectLst/>
                        <a:latin typeface="Nunito" pitchFamily="2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3300" b="1">
                          <a:effectLst/>
                          <a:latin typeface="Nunito" pitchFamily="2" charset="0"/>
                        </a:rPr>
                        <a:t>Z</a:t>
                      </a:r>
                      <a:endParaRPr lang="en-US" sz="3300" b="1">
                        <a:effectLst/>
                        <a:latin typeface="Nunito" pitchFamily="2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3300" b="1" dirty="0">
                          <a:effectLst/>
                          <a:latin typeface="Nunito" pitchFamily="2" charset="0"/>
                        </a:rPr>
                        <a:t>C</a:t>
                      </a:r>
                      <a:endParaRPr lang="en-US" sz="3300" b="1" dirty="0">
                        <a:effectLst/>
                        <a:latin typeface="Nunito" pitchFamily="2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3300" b="1" dirty="0">
                          <a:effectLst/>
                          <a:latin typeface="Nunito" pitchFamily="2" charset="0"/>
                        </a:rPr>
                        <a:t>X</a:t>
                      </a:r>
                      <a:endParaRPr lang="en-US" sz="3300" b="1" dirty="0">
                        <a:effectLst/>
                        <a:latin typeface="Nunito" pitchFamily="2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3300" b="1">
                          <a:effectLst/>
                          <a:latin typeface="Nunito" pitchFamily="2" charset="0"/>
                        </a:rPr>
                        <a:t>O</a:t>
                      </a:r>
                      <a:endParaRPr lang="en-US" sz="3300" b="1">
                        <a:effectLst/>
                        <a:latin typeface="Nunito" pitchFamily="2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3300" b="1">
                          <a:effectLst/>
                          <a:latin typeface="Nunito" pitchFamily="2" charset="0"/>
                        </a:rPr>
                        <a:t>E</a:t>
                      </a:r>
                      <a:endParaRPr lang="en-US" sz="3300" b="1">
                        <a:effectLst/>
                        <a:latin typeface="Nunito" pitchFamily="2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3300" b="1">
                          <a:effectLst/>
                          <a:latin typeface="Nunito" pitchFamily="2" charset="0"/>
                        </a:rPr>
                        <a:t>D</a:t>
                      </a:r>
                      <a:endParaRPr lang="en-US" sz="3300" b="1">
                        <a:effectLst/>
                        <a:latin typeface="Nunito" pitchFamily="2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11959998"/>
                  </a:ext>
                </a:extLst>
              </a:tr>
              <a:tr h="66329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3300" b="1">
                          <a:effectLst/>
                          <a:latin typeface="Nunito" pitchFamily="2" charset="0"/>
                        </a:rPr>
                        <a:t>R</a:t>
                      </a:r>
                      <a:endParaRPr lang="en-US" sz="3300" b="1">
                        <a:effectLst/>
                        <a:latin typeface="Nunito" pitchFamily="2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3300" b="1">
                          <a:effectLst/>
                          <a:latin typeface="Nunito" pitchFamily="2" charset="0"/>
                        </a:rPr>
                        <a:t>J</a:t>
                      </a:r>
                      <a:endParaRPr lang="en-US" sz="3300" b="1">
                        <a:effectLst/>
                        <a:latin typeface="Nunito" pitchFamily="2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3300" b="1">
                          <a:effectLst/>
                          <a:latin typeface="Nunito" pitchFamily="2" charset="0"/>
                        </a:rPr>
                        <a:t>P</a:t>
                      </a:r>
                      <a:endParaRPr lang="en-US" sz="3300" b="1">
                        <a:effectLst/>
                        <a:latin typeface="Nunito" pitchFamily="2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3300" b="1">
                          <a:effectLst/>
                          <a:latin typeface="Nunito" pitchFamily="2" charset="0"/>
                        </a:rPr>
                        <a:t>A</a:t>
                      </a:r>
                      <a:endParaRPr lang="en-US" sz="3300" b="1">
                        <a:effectLst/>
                        <a:latin typeface="Nunito" pitchFamily="2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3300" b="1">
                          <a:effectLst/>
                          <a:latin typeface="Nunito" pitchFamily="2" charset="0"/>
                        </a:rPr>
                        <a:t>U</a:t>
                      </a:r>
                      <a:endParaRPr lang="en-US" sz="3300" b="1">
                        <a:effectLst/>
                        <a:latin typeface="Nunito" pitchFamily="2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3300" b="1">
                          <a:effectLst/>
                          <a:latin typeface="Nunito" pitchFamily="2" charset="0"/>
                        </a:rPr>
                        <a:t>T</a:t>
                      </a:r>
                      <a:endParaRPr lang="en-US" sz="3300" b="1">
                        <a:effectLst/>
                        <a:latin typeface="Nunito" pitchFamily="2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3300" b="1">
                          <a:effectLst/>
                          <a:latin typeface="Nunito" pitchFamily="2" charset="0"/>
                        </a:rPr>
                        <a:t>P</a:t>
                      </a:r>
                      <a:endParaRPr lang="en-US" sz="3300" b="1">
                        <a:effectLst/>
                        <a:latin typeface="Nunito" pitchFamily="2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3300" b="1">
                          <a:effectLst/>
                          <a:latin typeface="Nunito" pitchFamily="2" charset="0"/>
                        </a:rPr>
                        <a:t>B</a:t>
                      </a:r>
                      <a:endParaRPr lang="en-US" sz="3300" b="1">
                        <a:effectLst/>
                        <a:latin typeface="Nunito" pitchFamily="2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3300" b="1" dirty="0">
                          <a:effectLst/>
                          <a:latin typeface="Nunito" pitchFamily="2" charset="0"/>
                        </a:rPr>
                        <a:t>K</a:t>
                      </a:r>
                      <a:endParaRPr lang="en-US" sz="3300" b="1" dirty="0">
                        <a:effectLst/>
                        <a:latin typeface="Nunito" pitchFamily="2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3300" b="1">
                          <a:effectLst/>
                          <a:latin typeface="Nunito" pitchFamily="2" charset="0"/>
                        </a:rPr>
                        <a:t>V</a:t>
                      </a:r>
                      <a:endParaRPr lang="en-US" sz="3300" b="1">
                        <a:effectLst/>
                        <a:latin typeface="Nunito" pitchFamily="2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3300" b="1">
                          <a:effectLst/>
                          <a:latin typeface="Nunito" pitchFamily="2" charset="0"/>
                        </a:rPr>
                        <a:t>A</a:t>
                      </a:r>
                      <a:endParaRPr lang="en-US" sz="3300" b="1">
                        <a:effectLst/>
                        <a:latin typeface="Nunito" pitchFamily="2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3300" b="1">
                          <a:effectLst/>
                          <a:latin typeface="Nunito" pitchFamily="2" charset="0"/>
                        </a:rPr>
                        <a:t>I</a:t>
                      </a:r>
                      <a:endParaRPr lang="en-US" sz="3300" b="1">
                        <a:effectLst/>
                        <a:latin typeface="Nunito" pitchFamily="2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0110270"/>
                  </a:ext>
                </a:extLst>
              </a:tr>
              <a:tr h="66329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3300" b="1">
                          <a:effectLst/>
                          <a:latin typeface="Nunito" pitchFamily="2" charset="0"/>
                        </a:rPr>
                        <a:t>A</a:t>
                      </a:r>
                      <a:endParaRPr lang="en-US" sz="3300" b="1">
                        <a:effectLst/>
                        <a:latin typeface="Nunito" pitchFamily="2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3300" b="1">
                          <a:effectLst/>
                          <a:latin typeface="Nunito" pitchFamily="2" charset="0"/>
                        </a:rPr>
                        <a:t>U</a:t>
                      </a:r>
                      <a:endParaRPr lang="en-US" sz="3300" b="1">
                        <a:effectLst/>
                        <a:latin typeface="Nunito" pitchFamily="2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3300" b="1">
                          <a:effectLst/>
                          <a:latin typeface="Nunito" pitchFamily="2" charset="0"/>
                        </a:rPr>
                        <a:t>I</a:t>
                      </a:r>
                      <a:endParaRPr lang="en-US" sz="3300" b="1">
                        <a:effectLst/>
                        <a:latin typeface="Nunito" pitchFamily="2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3300" b="1">
                          <a:effectLst/>
                          <a:latin typeface="Nunito" pitchFamily="2" charset="0"/>
                        </a:rPr>
                        <a:t>E</a:t>
                      </a:r>
                      <a:endParaRPr lang="en-US" sz="3300" b="1">
                        <a:effectLst/>
                        <a:latin typeface="Nunito" pitchFamily="2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3300" b="1">
                          <a:effectLst/>
                          <a:latin typeface="Nunito" pitchFamily="2" charset="0"/>
                        </a:rPr>
                        <a:t>N</a:t>
                      </a:r>
                      <a:endParaRPr lang="en-US" sz="3300" b="1">
                        <a:effectLst/>
                        <a:latin typeface="Nunito" pitchFamily="2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3300" b="1">
                          <a:effectLst/>
                          <a:latin typeface="Nunito" pitchFamily="2" charset="0"/>
                        </a:rPr>
                        <a:t>R</a:t>
                      </a:r>
                      <a:endParaRPr lang="en-US" sz="3300" b="1">
                        <a:effectLst/>
                        <a:latin typeface="Nunito" pitchFamily="2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3300" b="1">
                          <a:effectLst/>
                          <a:latin typeface="Nunito" pitchFamily="2" charset="0"/>
                        </a:rPr>
                        <a:t>C</a:t>
                      </a:r>
                      <a:endParaRPr lang="en-US" sz="3300" b="1">
                        <a:effectLst/>
                        <a:latin typeface="Nunito" pitchFamily="2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3300" b="1">
                          <a:effectLst/>
                          <a:latin typeface="Nunito" pitchFamily="2" charset="0"/>
                        </a:rPr>
                        <a:t>Ẹ</a:t>
                      </a:r>
                      <a:endParaRPr lang="en-US" sz="3300" b="1">
                        <a:effectLst/>
                        <a:latin typeface="Nunito" pitchFamily="2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3300" b="1">
                          <a:effectLst/>
                          <a:latin typeface="Nunito" pitchFamily="2" charset="0"/>
                        </a:rPr>
                        <a:t>K</a:t>
                      </a:r>
                      <a:endParaRPr lang="en-US" sz="3300" b="1">
                        <a:effectLst/>
                        <a:latin typeface="Nunito" pitchFamily="2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3300" b="1" dirty="0">
                          <a:effectLst/>
                          <a:latin typeface="Nunito" pitchFamily="2" charset="0"/>
                        </a:rPr>
                        <a:t>V</a:t>
                      </a:r>
                      <a:endParaRPr lang="en-US" sz="3300" b="1" dirty="0">
                        <a:effectLst/>
                        <a:latin typeface="Nunito" pitchFamily="2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3300" b="1">
                          <a:effectLst/>
                          <a:latin typeface="Nunito" pitchFamily="2" charset="0"/>
                        </a:rPr>
                        <a:t>G</a:t>
                      </a:r>
                      <a:endParaRPr lang="en-US" sz="3300" b="1">
                        <a:effectLst/>
                        <a:latin typeface="Nunito" pitchFamily="2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3300" b="1">
                          <a:effectLst/>
                          <a:latin typeface="Nunito" pitchFamily="2" charset="0"/>
                        </a:rPr>
                        <a:t>Z</a:t>
                      </a:r>
                      <a:endParaRPr lang="en-US" sz="3300" b="1">
                        <a:effectLst/>
                        <a:latin typeface="Nunito" pitchFamily="2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12572021"/>
                  </a:ext>
                </a:extLst>
              </a:tr>
              <a:tr h="66329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3300" b="1">
                          <a:effectLst/>
                          <a:latin typeface="Nunito" pitchFamily="2" charset="0"/>
                        </a:rPr>
                        <a:t>D</a:t>
                      </a:r>
                      <a:endParaRPr lang="en-US" sz="3300" b="1">
                        <a:effectLst/>
                        <a:latin typeface="Nunito" pitchFamily="2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3300" b="1">
                          <a:effectLst/>
                          <a:latin typeface="Nunito" pitchFamily="2" charset="0"/>
                        </a:rPr>
                        <a:t>T</a:t>
                      </a:r>
                      <a:endParaRPr lang="en-US" sz="3300" b="1">
                        <a:effectLst/>
                        <a:latin typeface="Nunito" pitchFamily="2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3300" b="1">
                          <a:effectLst/>
                          <a:latin typeface="Nunito" pitchFamily="2" charset="0"/>
                        </a:rPr>
                        <a:t>O</a:t>
                      </a:r>
                      <a:endParaRPr lang="en-US" sz="3300" b="1">
                        <a:effectLst/>
                        <a:latin typeface="Nunito" pitchFamily="2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3300" b="1">
                          <a:effectLst/>
                          <a:latin typeface="Nunito" pitchFamily="2" charset="0"/>
                        </a:rPr>
                        <a:t>I</a:t>
                      </a:r>
                      <a:endParaRPr lang="en-US" sz="3300" b="1">
                        <a:effectLst/>
                        <a:latin typeface="Nunito" pitchFamily="2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3300" b="1">
                          <a:effectLst/>
                          <a:latin typeface="Nunito" pitchFamily="2" charset="0"/>
                        </a:rPr>
                        <a:t>C</a:t>
                      </a:r>
                      <a:endParaRPr lang="en-US" sz="3300" b="1">
                        <a:effectLst/>
                        <a:latin typeface="Nunito" pitchFamily="2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3300" b="1">
                          <a:effectLst/>
                          <a:latin typeface="Nunito" pitchFamily="2" charset="0"/>
                        </a:rPr>
                        <a:t>C</a:t>
                      </a:r>
                      <a:endParaRPr lang="en-US" sz="3300" b="1">
                        <a:effectLst/>
                        <a:latin typeface="Nunito" pitchFamily="2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3300" b="1">
                          <a:effectLst/>
                          <a:latin typeface="Nunito" pitchFamily="2" charset="0"/>
                        </a:rPr>
                        <a:t>R</a:t>
                      </a:r>
                      <a:endParaRPr lang="en-US" sz="3300" b="1">
                        <a:effectLst/>
                        <a:latin typeface="Nunito" pitchFamily="2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3300" b="1">
                          <a:effectLst/>
                          <a:latin typeface="Nunito" pitchFamily="2" charset="0"/>
                        </a:rPr>
                        <a:t>T</a:t>
                      </a:r>
                      <a:endParaRPr lang="en-US" sz="3300" b="1">
                        <a:effectLst/>
                        <a:latin typeface="Nunito" pitchFamily="2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3300" b="1">
                          <a:effectLst/>
                          <a:latin typeface="Nunito" pitchFamily="2" charset="0"/>
                        </a:rPr>
                        <a:t>Y</a:t>
                      </a:r>
                      <a:endParaRPr lang="en-US" sz="3300" b="1">
                        <a:effectLst/>
                        <a:latin typeface="Nunito" pitchFamily="2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3300" b="1" dirty="0">
                          <a:effectLst/>
                          <a:latin typeface="Nunito" pitchFamily="2" charset="0"/>
                        </a:rPr>
                        <a:t>U</a:t>
                      </a:r>
                      <a:endParaRPr lang="en-US" sz="3300" b="1" dirty="0">
                        <a:effectLst/>
                        <a:latin typeface="Nunito" pitchFamily="2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3300" b="1">
                          <a:effectLst/>
                          <a:latin typeface="Nunito" pitchFamily="2" charset="0"/>
                        </a:rPr>
                        <a:t>F</a:t>
                      </a:r>
                      <a:endParaRPr lang="en-US" sz="3300" b="1">
                        <a:effectLst/>
                        <a:latin typeface="Nunito" pitchFamily="2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3300" b="1">
                          <a:effectLst/>
                          <a:latin typeface="Nunito" pitchFamily="2" charset="0"/>
                        </a:rPr>
                        <a:t>V</a:t>
                      </a:r>
                      <a:endParaRPr lang="en-US" sz="3300" b="1">
                        <a:effectLst/>
                        <a:latin typeface="Nunito" pitchFamily="2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47727974"/>
                  </a:ext>
                </a:extLst>
              </a:tr>
              <a:tr h="66329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3300" b="1">
                          <a:effectLst/>
                          <a:latin typeface="Nunito" pitchFamily="2" charset="0"/>
                        </a:rPr>
                        <a:t>T</a:t>
                      </a:r>
                      <a:endParaRPr lang="en-US" sz="3300" b="1">
                        <a:effectLst/>
                        <a:latin typeface="Nunito" pitchFamily="2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3300" b="1">
                          <a:effectLst/>
                          <a:latin typeface="Nunito" pitchFamily="2" charset="0"/>
                        </a:rPr>
                        <a:t>C</a:t>
                      </a:r>
                      <a:endParaRPr lang="en-US" sz="3300" b="1">
                        <a:effectLst/>
                        <a:latin typeface="Nunito" pitchFamily="2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3300" b="1">
                          <a:effectLst/>
                          <a:latin typeface="Nunito" pitchFamily="2" charset="0"/>
                        </a:rPr>
                        <a:t>X</a:t>
                      </a:r>
                      <a:endParaRPr lang="en-US" sz="3300" b="1">
                        <a:effectLst/>
                        <a:latin typeface="Nunito" pitchFamily="2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3300" b="1">
                          <a:effectLst/>
                          <a:latin typeface="Nunito" pitchFamily="2" charset="0"/>
                        </a:rPr>
                        <a:t>X</a:t>
                      </a:r>
                      <a:endParaRPr lang="en-US" sz="3300" b="1">
                        <a:effectLst/>
                        <a:latin typeface="Nunito" pitchFamily="2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3300" b="1">
                          <a:effectLst/>
                          <a:latin typeface="Nunito" pitchFamily="2" charset="0"/>
                        </a:rPr>
                        <a:t>B</a:t>
                      </a:r>
                      <a:endParaRPr lang="en-US" sz="3300" b="1">
                        <a:effectLst/>
                        <a:latin typeface="Nunito" pitchFamily="2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3300" b="1">
                          <a:effectLst/>
                          <a:latin typeface="Nunito" pitchFamily="2" charset="0"/>
                        </a:rPr>
                        <a:t>Y</a:t>
                      </a:r>
                      <a:endParaRPr lang="en-US" sz="3300" b="1">
                        <a:effectLst/>
                        <a:latin typeface="Nunito" pitchFamily="2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3300" b="1">
                          <a:effectLst/>
                          <a:latin typeface="Nunito" pitchFamily="2" charset="0"/>
                        </a:rPr>
                        <a:t>N</a:t>
                      </a:r>
                      <a:endParaRPr lang="en-US" sz="3300" b="1">
                        <a:effectLst/>
                        <a:latin typeface="Nunito" pitchFamily="2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3300" b="1">
                          <a:effectLst/>
                          <a:latin typeface="Nunito" pitchFamily="2" charset="0"/>
                        </a:rPr>
                        <a:t>O</a:t>
                      </a:r>
                      <a:endParaRPr lang="en-US" sz="3300" b="1">
                        <a:effectLst/>
                        <a:latin typeface="Nunito" pitchFamily="2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3300" b="1">
                          <a:effectLst/>
                          <a:latin typeface="Nunito" pitchFamily="2" charset="0"/>
                        </a:rPr>
                        <a:t>G</a:t>
                      </a:r>
                      <a:endParaRPr lang="en-US" sz="3300" b="1">
                        <a:effectLst/>
                        <a:latin typeface="Nunito" pitchFamily="2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3300" b="1">
                          <a:effectLst/>
                          <a:latin typeface="Nunito" pitchFamily="2" charset="0"/>
                        </a:rPr>
                        <a:t>Z</a:t>
                      </a:r>
                      <a:endParaRPr lang="en-US" sz="3300" b="1">
                        <a:effectLst/>
                        <a:latin typeface="Nunito" pitchFamily="2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3300" b="1" dirty="0">
                          <a:effectLst/>
                          <a:latin typeface="Nunito" pitchFamily="2" charset="0"/>
                        </a:rPr>
                        <a:t>I</a:t>
                      </a:r>
                      <a:endParaRPr lang="en-US" sz="3300" b="1" dirty="0">
                        <a:effectLst/>
                        <a:latin typeface="Nunito" pitchFamily="2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3300" b="1" dirty="0">
                          <a:effectLst/>
                          <a:latin typeface="Nunito" pitchFamily="2" charset="0"/>
                        </a:rPr>
                        <a:t>D</a:t>
                      </a:r>
                      <a:endParaRPr lang="en-US" sz="3300" b="1" dirty="0">
                        <a:effectLst/>
                        <a:latin typeface="Nunito" pitchFamily="2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62947622"/>
                  </a:ext>
                </a:extLst>
              </a:tr>
            </a:tbl>
          </a:graphicData>
        </a:graphic>
      </p:graphicFrame>
      <p:sp>
        <p:nvSpPr>
          <p:cNvPr id="45" name="Flowchart: Terminator 44">
            <a:extLst>
              <a:ext uri="{FF2B5EF4-FFF2-40B4-BE49-F238E27FC236}">
                <a16:creationId xmlns:a16="http://schemas.microsoft.com/office/drawing/2014/main" id="{AF451FEA-660F-C83F-CF11-7F31178792F8}"/>
              </a:ext>
            </a:extLst>
          </p:cNvPr>
          <p:cNvSpPr/>
          <p:nvPr/>
        </p:nvSpPr>
        <p:spPr>
          <a:xfrm>
            <a:off x="4440822" y="6745911"/>
            <a:ext cx="2298936" cy="632352"/>
          </a:xfrm>
          <a:prstGeom prst="flowChartTerminator">
            <a:avLst/>
          </a:prstGeom>
          <a:solidFill>
            <a:srgbClr val="FF0000">
              <a:alpha val="36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6" name="Flowchart: Terminator 45">
            <a:extLst>
              <a:ext uri="{FF2B5EF4-FFF2-40B4-BE49-F238E27FC236}">
                <a16:creationId xmlns:a16="http://schemas.microsoft.com/office/drawing/2014/main" id="{9D65C71C-96A3-839D-6BFE-FF99BFDAA8E8}"/>
              </a:ext>
            </a:extLst>
          </p:cNvPr>
          <p:cNvSpPr/>
          <p:nvPr/>
        </p:nvSpPr>
        <p:spPr>
          <a:xfrm rot="16200000">
            <a:off x="5889718" y="5040164"/>
            <a:ext cx="2637248" cy="632352"/>
          </a:xfrm>
          <a:prstGeom prst="flowChartTerminator">
            <a:avLst/>
          </a:prstGeom>
          <a:solidFill>
            <a:srgbClr val="FF0000">
              <a:alpha val="36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7" name="Flowchart: Terminator 46">
            <a:extLst>
              <a:ext uri="{FF2B5EF4-FFF2-40B4-BE49-F238E27FC236}">
                <a16:creationId xmlns:a16="http://schemas.microsoft.com/office/drawing/2014/main" id="{C1837980-8E14-3029-E2A0-7CA17939787D}"/>
              </a:ext>
            </a:extLst>
          </p:cNvPr>
          <p:cNvSpPr/>
          <p:nvPr/>
        </p:nvSpPr>
        <p:spPr>
          <a:xfrm rot="8245115">
            <a:off x="8043702" y="3086976"/>
            <a:ext cx="3867630" cy="632352"/>
          </a:xfrm>
          <a:prstGeom prst="flowChartTerminator">
            <a:avLst/>
          </a:prstGeom>
          <a:solidFill>
            <a:srgbClr val="FF0000">
              <a:alpha val="36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8" name="Flowchart: Terminator 47">
            <a:extLst>
              <a:ext uri="{FF2B5EF4-FFF2-40B4-BE49-F238E27FC236}">
                <a16:creationId xmlns:a16="http://schemas.microsoft.com/office/drawing/2014/main" id="{17F3B805-BF32-8717-7BA4-0120E2370E8D}"/>
              </a:ext>
            </a:extLst>
          </p:cNvPr>
          <p:cNvSpPr/>
          <p:nvPr/>
        </p:nvSpPr>
        <p:spPr>
          <a:xfrm rot="8449804">
            <a:off x="3971159" y="5407020"/>
            <a:ext cx="11210609" cy="632352"/>
          </a:xfrm>
          <a:prstGeom prst="flowChartTerminator">
            <a:avLst/>
          </a:prstGeom>
          <a:solidFill>
            <a:srgbClr val="FF0000">
              <a:alpha val="36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0" name="Flowchart: Terminator 49">
            <a:extLst>
              <a:ext uri="{FF2B5EF4-FFF2-40B4-BE49-F238E27FC236}">
                <a16:creationId xmlns:a16="http://schemas.microsoft.com/office/drawing/2014/main" id="{B6C2D386-72AB-628D-0F7E-A6AF9B298212}"/>
              </a:ext>
            </a:extLst>
          </p:cNvPr>
          <p:cNvSpPr/>
          <p:nvPr/>
        </p:nvSpPr>
        <p:spPr>
          <a:xfrm rot="16200000">
            <a:off x="8417494" y="7032530"/>
            <a:ext cx="3842837" cy="632352"/>
          </a:xfrm>
          <a:prstGeom prst="flowChartTerminator">
            <a:avLst/>
          </a:prstGeom>
          <a:solidFill>
            <a:srgbClr val="FF0000">
              <a:alpha val="36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31430683-4DEB-FFAF-9236-401EE1C85C90}"/>
              </a:ext>
            </a:extLst>
          </p:cNvPr>
          <p:cNvCxnSpPr/>
          <p:nvPr/>
        </p:nvCxnSpPr>
        <p:spPr>
          <a:xfrm>
            <a:off x="4682359" y="3239816"/>
            <a:ext cx="1844567" cy="0"/>
          </a:xfrm>
          <a:prstGeom prst="line">
            <a:avLst/>
          </a:prstGeom>
          <a:ln w="76200">
            <a:solidFill>
              <a:srgbClr val="00B050">
                <a:alpha val="28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796D0687-D337-A757-03AE-8DC12688C14E}"/>
              </a:ext>
            </a:extLst>
          </p:cNvPr>
          <p:cNvCxnSpPr>
            <a:cxnSpLocks/>
          </p:cNvCxnSpPr>
          <p:nvPr/>
        </p:nvCxnSpPr>
        <p:spPr>
          <a:xfrm>
            <a:off x="6868516" y="3911589"/>
            <a:ext cx="697625" cy="0"/>
          </a:xfrm>
          <a:prstGeom prst="line">
            <a:avLst/>
          </a:prstGeom>
          <a:ln w="76200">
            <a:solidFill>
              <a:srgbClr val="00B050">
                <a:alpha val="28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8565C03B-CDAE-82B2-64B3-748A9A8D0EAA}"/>
              </a:ext>
            </a:extLst>
          </p:cNvPr>
          <p:cNvCxnSpPr>
            <a:cxnSpLocks/>
          </p:cNvCxnSpPr>
          <p:nvPr/>
        </p:nvCxnSpPr>
        <p:spPr>
          <a:xfrm flipV="1">
            <a:off x="11266541" y="5427287"/>
            <a:ext cx="0" cy="1716234"/>
          </a:xfrm>
          <a:prstGeom prst="line">
            <a:avLst/>
          </a:prstGeom>
          <a:ln w="76200">
            <a:solidFill>
              <a:srgbClr val="00B050">
                <a:alpha val="28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449391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1B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909162">
            <a:off x="-8158611" y="7707807"/>
            <a:ext cx="28820267" cy="19205979"/>
          </a:xfrm>
          <a:custGeom>
            <a:avLst/>
            <a:gdLst/>
            <a:ahLst/>
            <a:cxnLst/>
            <a:rect l="l" t="t" r="r" b="b"/>
            <a:pathLst>
              <a:path w="28820267" h="19205979">
                <a:moveTo>
                  <a:pt x="0" y="0"/>
                </a:moveTo>
                <a:lnTo>
                  <a:pt x="28820267" y="0"/>
                </a:lnTo>
                <a:lnTo>
                  <a:pt x="28820267" y="19205980"/>
                </a:lnTo>
                <a:lnTo>
                  <a:pt x="0" y="1920598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2312"/>
            </a:stretch>
          </a:blipFill>
        </p:spPr>
        <p:txBody>
          <a:bodyPr/>
          <a:lstStyle/>
          <a:p>
            <a:pPr defTabSz="914445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-6968578" y="6244081"/>
            <a:ext cx="13247087" cy="12933974"/>
          </a:xfrm>
          <a:custGeom>
            <a:avLst/>
            <a:gdLst/>
            <a:ahLst/>
            <a:cxnLst/>
            <a:rect l="l" t="t" r="r" b="b"/>
            <a:pathLst>
              <a:path w="13247086" h="12933973">
                <a:moveTo>
                  <a:pt x="0" y="0"/>
                </a:moveTo>
                <a:lnTo>
                  <a:pt x="13247086" y="0"/>
                </a:lnTo>
                <a:lnTo>
                  <a:pt x="13247086" y="12933974"/>
                </a:lnTo>
                <a:lnTo>
                  <a:pt x="0" y="1293397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 flipV="1">
            <a:off x="-9844014" y="-11397454"/>
            <a:ext cx="23053485" cy="15718286"/>
          </a:xfrm>
          <a:custGeom>
            <a:avLst/>
            <a:gdLst/>
            <a:ahLst/>
            <a:cxnLst/>
            <a:rect l="l" t="t" r="r" b="b"/>
            <a:pathLst>
              <a:path w="23053485" h="15718286">
                <a:moveTo>
                  <a:pt x="0" y="15718285"/>
                </a:moveTo>
                <a:lnTo>
                  <a:pt x="23053486" y="15718285"/>
                </a:lnTo>
                <a:lnTo>
                  <a:pt x="23053486" y="0"/>
                </a:lnTo>
                <a:lnTo>
                  <a:pt x="0" y="0"/>
                </a:lnTo>
                <a:lnTo>
                  <a:pt x="0" y="15718285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15517367" y="7539341"/>
            <a:ext cx="3990551" cy="4228907"/>
          </a:xfrm>
          <a:custGeom>
            <a:avLst/>
            <a:gdLst/>
            <a:ahLst/>
            <a:cxnLst/>
            <a:rect l="l" t="t" r="r" b="b"/>
            <a:pathLst>
              <a:path w="3990550" h="4228907">
                <a:moveTo>
                  <a:pt x="0" y="0"/>
                </a:moveTo>
                <a:lnTo>
                  <a:pt x="3990550" y="0"/>
                </a:lnTo>
                <a:lnTo>
                  <a:pt x="3990550" y="4228906"/>
                </a:lnTo>
                <a:lnTo>
                  <a:pt x="0" y="422890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14006750" y="-5045563"/>
            <a:ext cx="13305149" cy="11720528"/>
          </a:xfrm>
          <a:custGeom>
            <a:avLst/>
            <a:gdLst/>
            <a:ahLst/>
            <a:cxnLst/>
            <a:rect l="l" t="t" r="r" b="b"/>
            <a:pathLst>
              <a:path w="13305148" h="11720527">
                <a:moveTo>
                  <a:pt x="0" y="0"/>
                </a:moveTo>
                <a:lnTo>
                  <a:pt x="13305148" y="0"/>
                </a:lnTo>
                <a:lnTo>
                  <a:pt x="13305148" y="11720527"/>
                </a:lnTo>
                <a:lnTo>
                  <a:pt x="0" y="1172052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b="-10836"/>
            </a:stretch>
          </a:blipFill>
        </p:spPr>
        <p:txBody>
          <a:bodyPr/>
          <a:lstStyle/>
          <a:p>
            <a:pPr defTabSz="914445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1340E9DE-4437-8EAE-048F-E8A5A120F064}"/>
              </a:ext>
            </a:extLst>
          </p:cNvPr>
          <p:cNvSpPr/>
          <p:nvPr/>
        </p:nvSpPr>
        <p:spPr>
          <a:xfrm>
            <a:off x="415905" y="549078"/>
            <a:ext cx="17456190" cy="9486462"/>
          </a:xfrm>
          <a:prstGeom prst="roundRect">
            <a:avLst>
              <a:gd name="adj" fmla="val 6306"/>
            </a:avLst>
          </a:prstGeom>
          <a:solidFill>
            <a:srgbClr val="FFF8E1">
              <a:alpha val="40000"/>
            </a:srgbClr>
          </a:solidFill>
          <a:ln w="63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69">
              <a:defRPr/>
            </a:pPr>
            <a:endParaRPr lang="en-US" sz="2700" dirty="0">
              <a:solidFill>
                <a:prstClr val="white"/>
              </a:solidFill>
              <a:latin typeface="Aptos" panose="02110004020202020204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5745223" y="19520"/>
            <a:ext cx="6645962" cy="192360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914445">
              <a:lnSpc>
                <a:spcPts val="17588"/>
              </a:lnSpc>
            </a:pPr>
            <a:r>
              <a:rPr lang="en-US" sz="6000" b="1" dirty="0">
                <a:solidFill>
                  <a:srgbClr val="E16F1F"/>
                </a:solidFill>
                <a:latin typeface="Nunito" pitchFamily="2" charset="0"/>
              </a:rPr>
              <a:t>ONG</a:t>
            </a:r>
            <a:r>
              <a:rPr lang="en-US" sz="6000" b="1" dirty="0">
                <a:solidFill>
                  <a:srgbClr val="865A27"/>
                </a:solidFill>
                <a:latin typeface="Nunito" pitchFamily="2" charset="0"/>
              </a:rPr>
              <a:t> T</a:t>
            </a:r>
            <a:r>
              <a:rPr lang="en-US" sz="6000" b="1" dirty="0">
                <a:solidFill>
                  <a:srgbClr val="FFC62A"/>
                </a:solidFill>
                <a:latin typeface="Nunito" pitchFamily="2" charset="0"/>
              </a:rPr>
              <a:t>Ì</a:t>
            </a:r>
            <a:r>
              <a:rPr lang="en-US" sz="6000" b="1" dirty="0">
                <a:solidFill>
                  <a:srgbClr val="865A27"/>
                </a:solidFill>
                <a:latin typeface="Nunito" pitchFamily="2" charset="0"/>
              </a:rPr>
              <a:t>M </a:t>
            </a:r>
            <a:r>
              <a:rPr lang="en-US" sz="6000" b="1" dirty="0">
                <a:solidFill>
                  <a:srgbClr val="FFC62A"/>
                </a:solidFill>
                <a:latin typeface="Nunito" pitchFamily="2" charset="0"/>
              </a:rPr>
              <a:t>C</a:t>
            </a:r>
            <a:r>
              <a:rPr lang="en-US" sz="6000" b="1" dirty="0">
                <a:solidFill>
                  <a:srgbClr val="865A27"/>
                </a:solidFill>
                <a:latin typeface="Nunito" pitchFamily="2" charset="0"/>
              </a:rPr>
              <a:t>H</a:t>
            </a:r>
            <a:r>
              <a:rPr lang="vi-VN" sz="6000" b="1" dirty="0">
                <a:solidFill>
                  <a:srgbClr val="FFC62A"/>
                </a:solidFill>
                <a:latin typeface="Nunito" pitchFamily="2" charset="0"/>
              </a:rPr>
              <a:t>Ữ</a:t>
            </a:r>
            <a:endParaRPr lang="en-US" sz="6000" b="1" dirty="0">
              <a:solidFill>
                <a:srgbClr val="FFC62A"/>
              </a:solidFill>
              <a:latin typeface="Nunito" pitchFamily="2" charset="0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5133493" y="383659"/>
            <a:ext cx="1223459" cy="1120370"/>
          </a:xfrm>
          <a:custGeom>
            <a:avLst/>
            <a:gdLst/>
            <a:ahLst/>
            <a:cxnLst/>
            <a:rect l="l" t="t" r="r" b="b"/>
            <a:pathLst>
              <a:path w="2457514" h="2517007">
                <a:moveTo>
                  <a:pt x="0" y="0"/>
                </a:moveTo>
                <a:lnTo>
                  <a:pt x="2457513" y="0"/>
                </a:lnTo>
                <a:lnTo>
                  <a:pt x="2457513" y="2517007"/>
                </a:lnTo>
                <a:lnTo>
                  <a:pt x="0" y="251700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Freeform 11"/>
          <p:cNvSpPr/>
          <p:nvPr/>
        </p:nvSpPr>
        <p:spPr>
          <a:xfrm flipH="1">
            <a:off x="11731699" y="811709"/>
            <a:ext cx="964442" cy="877590"/>
          </a:xfrm>
          <a:custGeom>
            <a:avLst/>
            <a:gdLst/>
            <a:ahLst/>
            <a:cxnLst/>
            <a:rect l="l" t="t" r="r" b="b"/>
            <a:pathLst>
              <a:path w="2121492" h="2172850">
                <a:moveTo>
                  <a:pt x="2121492" y="0"/>
                </a:moveTo>
                <a:lnTo>
                  <a:pt x="0" y="0"/>
                </a:lnTo>
                <a:lnTo>
                  <a:pt x="0" y="2172851"/>
                </a:lnTo>
                <a:lnTo>
                  <a:pt x="2121492" y="2172851"/>
                </a:lnTo>
                <a:lnTo>
                  <a:pt x="2121492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/>
            <a:endParaRPr lang="en-US">
              <a:solidFill>
                <a:prstClr val="black"/>
              </a:solidFill>
              <a:latin typeface="Calibri"/>
            </a:endParaRPr>
          </a:p>
        </p:txBody>
      </p:sp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929F197F-5B81-3993-8F4A-C8E9CC8DDC2E}"/>
              </a:ext>
            </a:extLst>
          </p:cNvPr>
          <p:cNvGraphicFramePr>
            <a:graphicFrameLocks noGrp="1"/>
          </p:cNvGraphicFramePr>
          <p:nvPr/>
        </p:nvGraphicFramePr>
        <p:xfrm>
          <a:off x="4440822" y="2095529"/>
          <a:ext cx="9453366" cy="7959510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787781">
                  <a:extLst>
                    <a:ext uri="{9D8B030D-6E8A-4147-A177-3AD203B41FA5}">
                      <a16:colId xmlns:a16="http://schemas.microsoft.com/office/drawing/2014/main" val="2898589677"/>
                    </a:ext>
                  </a:extLst>
                </a:gridCol>
                <a:gridCol w="787781">
                  <a:extLst>
                    <a:ext uri="{9D8B030D-6E8A-4147-A177-3AD203B41FA5}">
                      <a16:colId xmlns:a16="http://schemas.microsoft.com/office/drawing/2014/main" val="1248558286"/>
                    </a:ext>
                  </a:extLst>
                </a:gridCol>
                <a:gridCol w="787781">
                  <a:extLst>
                    <a:ext uri="{9D8B030D-6E8A-4147-A177-3AD203B41FA5}">
                      <a16:colId xmlns:a16="http://schemas.microsoft.com/office/drawing/2014/main" val="3722707091"/>
                    </a:ext>
                  </a:extLst>
                </a:gridCol>
                <a:gridCol w="787781">
                  <a:extLst>
                    <a:ext uri="{9D8B030D-6E8A-4147-A177-3AD203B41FA5}">
                      <a16:colId xmlns:a16="http://schemas.microsoft.com/office/drawing/2014/main" val="77123712"/>
                    </a:ext>
                  </a:extLst>
                </a:gridCol>
                <a:gridCol w="787781">
                  <a:extLst>
                    <a:ext uri="{9D8B030D-6E8A-4147-A177-3AD203B41FA5}">
                      <a16:colId xmlns:a16="http://schemas.microsoft.com/office/drawing/2014/main" val="1944565414"/>
                    </a:ext>
                  </a:extLst>
                </a:gridCol>
                <a:gridCol w="787781">
                  <a:extLst>
                    <a:ext uri="{9D8B030D-6E8A-4147-A177-3AD203B41FA5}">
                      <a16:colId xmlns:a16="http://schemas.microsoft.com/office/drawing/2014/main" val="4056186347"/>
                    </a:ext>
                  </a:extLst>
                </a:gridCol>
                <a:gridCol w="787781">
                  <a:extLst>
                    <a:ext uri="{9D8B030D-6E8A-4147-A177-3AD203B41FA5}">
                      <a16:colId xmlns:a16="http://schemas.microsoft.com/office/drawing/2014/main" val="384866676"/>
                    </a:ext>
                  </a:extLst>
                </a:gridCol>
                <a:gridCol w="787781">
                  <a:extLst>
                    <a:ext uri="{9D8B030D-6E8A-4147-A177-3AD203B41FA5}">
                      <a16:colId xmlns:a16="http://schemas.microsoft.com/office/drawing/2014/main" val="3257440340"/>
                    </a:ext>
                  </a:extLst>
                </a:gridCol>
                <a:gridCol w="787781">
                  <a:extLst>
                    <a:ext uri="{9D8B030D-6E8A-4147-A177-3AD203B41FA5}">
                      <a16:colId xmlns:a16="http://schemas.microsoft.com/office/drawing/2014/main" val="407831114"/>
                    </a:ext>
                  </a:extLst>
                </a:gridCol>
                <a:gridCol w="787781">
                  <a:extLst>
                    <a:ext uri="{9D8B030D-6E8A-4147-A177-3AD203B41FA5}">
                      <a16:colId xmlns:a16="http://schemas.microsoft.com/office/drawing/2014/main" val="3013177913"/>
                    </a:ext>
                  </a:extLst>
                </a:gridCol>
                <a:gridCol w="787781">
                  <a:extLst>
                    <a:ext uri="{9D8B030D-6E8A-4147-A177-3AD203B41FA5}">
                      <a16:colId xmlns:a16="http://schemas.microsoft.com/office/drawing/2014/main" val="4125856979"/>
                    </a:ext>
                  </a:extLst>
                </a:gridCol>
                <a:gridCol w="787781">
                  <a:extLst>
                    <a:ext uri="{9D8B030D-6E8A-4147-A177-3AD203B41FA5}">
                      <a16:colId xmlns:a16="http://schemas.microsoft.com/office/drawing/2014/main" val="1527883339"/>
                    </a:ext>
                  </a:extLst>
                </a:gridCol>
              </a:tblGrid>
              <a:tr h="66329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3300" b="1" dirty="0">
                          <a:effectLst/>
                          <a:latin typeface="Nunito" pitchFamily="2" charset="0"/>
                        </a:rPr>
                        <a:t>M</a:t>
                      </a:r>
                      <a:endParaRPr lang="en-US" sz="3300" b="1" dirty="0">
                        <a:effectLst/>
                        <a:latin typeface="Nunito" pitchFamily="2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3300" b="1" dirty="0">
                          <a:effectLst/>
                          <a:latin typeface="Nunito" pitchFamily="2" charset="0"/>
                        </a:rPr>
                        <a:t>J</a:t>
                      </a:r>
                      <a:endParaRPr lang="en-US" sz="3300" b="1" dirty="0">
                        <a:effectLst/>
                        <a:latin typeface="Nunito" pitchFamily="2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3300" b="1">
                          <a:effectLst/>
                          <a:latin typeface="Nunito" pitchFamily="2" charset="0"/>
                        </a:rPr>
                        <a:t>A</a:t>
                      </a:r>
                      <a:endParaRPr lang="en-US" sz="3300" b="1">
                        <a:effectLst/>
                        <a:latin typeface="Nunito" pitchFamily="2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3300" b="1">
                          <a:effectLst/>
                          <a:latin typeface="Nunito" pitchFamily="2" charset="0"/>
                        </a:rPr>
                        <a:t>H</a:t>
                      </a:r>
                      <a:endParaRPr lang="en-US" sz="3300" b="1">
                        <a:effectLst/>
                        <a:latin typeface="Nunito" pitchFamily="2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3300" b="1">
                          <a:effectLst/>
                          <a:latin typeface="Nunito" pitchFamily="2" charset="0"/>
                        </a:rPr>
                        <a:t>H</a:t>
                      </a:r>
                      <a:endParaRPr lang="en-US" sz="3300" b="1">
                        <a:effectLst/>
                        <a:latin typeface="Nunito" pitchFamily="2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3300" b="1">
                          <a:effectLst/>
                          <a:latin typeface="Nunito" pitchFamily="2" charset="0"/>
                        </a:rPr>
                        <a:t>C</a:t>
                      </a:r>
                      <a:endParaRPr lang="en-US" sz="3300" b="1">
                        <a:effectLst/>
                        <a:latin typeface="Nunito" pitchFamily="2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3300" b="1">
                          <a:effectLst/>
                          <a:latin typeface="Nunito" pitchFamily="2" charset="0"/>
                        </a:rPr>
                        <a:t>M</a:t>
                      </a:r>
                      <a:endParaRPr lang="en-US" sz="3300" b="1">
                        <a:effectLst/>
                        <a:latin typeface="Nunito" pitchFamily="2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3300" b="1">
                          <a:effectLst/>
                          <a:latin typeface="Nunito" pitchFamily="2" charset="0"/>
                        </a:rPr>
                        <a:t>Z</a:t>
                      </a:r>
                      <a:endParaRPr lang="en-US" sz="3300" b="1">
                        <a:effectLst/>
                        <a:latin typeface="Nunito" pitchFamily="2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3300" b="1">
                          <a:effectLst/>
                          <a:latin typeface="Nunito" pitchFamily="2" charset="0"/>
                        </a:rPr>
                        <a:t>H</a:t>
                      </a:r>
                      <a:endParaRPr lang="en-US" sz="3300" b="1">
                        <a:effectLst/>
                        <a:latin typeface="Nunito" pitchFamily="2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3300" b="1">
                          <a:effectLst/>
                          <a:latin typeface="Nunito" pitchFamily="2" charset="0"/>
                        </a:rPr>
                        <a:t>K</a:t>
                      </a:r>
                      <a:endParaRPr lang="en-US" sz="3300" b="1">
                        <a:effectLst/>
                        <a:latin typeface="Nunito" pitchFamily="2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3300" b="1">
                          <a:effectLst/>
                          <a:latin typeface="Nunito" pitchFamily="2" charset="0"/>
                        </a:rPr>
                        <a:t>J</a:t>
                      </a:r>
                      <a:endParaRPr lang="en-US" sz="3300" b="1">
                        <a:effectLst/>
                        <a:latin typeface="Nunito" pitchFamily="2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3300" b="1">
                          <a:effectLst/>
                          <a:latin typeface="Nunito" pitchFamily="2" charset="0"/>
                        </a:rPr>
                        <a:t>C</a:t>
                      </a:r>
                      <a:endParaRPr lang="en-US" sz="3300" b="1">
                        <a:effectLst/>
                        <a:latin typeface="Nunito" pitchFamily="2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8616056"/>
                  </a:ext>
                </a:extLst>
              </a:tr>
              <a:tr h="66329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3300" b="1">
                          <a:effectLst/>
                          <a:latin typeface="Nunito" pitchFamily="2" charset="0"/>
                        </a:rPr>
                        <a:t>B</a:t>
                      </a:r>
                      <a:endParaRPr lang="en-US" sz="3300" b="1">
                        <a:effectLst/>
                        <a:latin typeface="Nunito" pitchFamily="2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3300" b="1">
                          <a:effectLst/>
                          <a:latin typeface="Nunito" pitchFamily="2" charset="0"/>
                        </a:rPr>
                        <a:t>O</a:t>
                      </a:r>
                      <a:endParaRPr lang="en-US" sz="3300" b="1">
                        <a:effectLst/>
                        <a:latin typeface="Nunito" pitchFamily="2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3300" b="1">
                          <a:effectLst/>
                          <a:latin typeface="Nunito" pitchFamily="2" charset="0"/>
                        </a:rPr>
                        <a:t>A</a:t>
                      </a:r>
                      <a:endParaRPr lang="en-US" sz="3300" b="1">
                        <a:effectLst/>
                        <a:latin typeface="Nunito" pitchFamily="2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3300" b="1">
                          <a:effectLst/>
                          <a:latin typeface="Nunito" pitchFamily="2" charset="0"/>
                        </a:rPr>
                        <a:t>F</a:t>
                      </a:r>
                      <a:endParaRPr lang="en-US" sz="3300" b="1">
                        <a:effectLst/>
                        <a:latin typeface="Nunito" pitchFamily="2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3300" b="1">
                          <a:effectLst/>
                          <a:latin typeface="Nunito" pitchFamily="2" charset="0"/>
                        </a:rPr>
                        <a:t>R</a:t>
                      </a:r>
                      <a:endParaRPr lang="en-US" sz="3300" b="1">
                        <a:effectLst/>
                        <a:latin typeface="Nunito" pitchFamily="2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3300" b="1">
                          <a:effectLst/>
                          <a:latin typeface="Nunito" pitchFamily="2" charset="0"/>
                        </a:rPr>
                        <a:t>W</a:t>
                      </a:r>
                      <a:endParaRPr lang="en-US" sz="3300" b="1">
                        <a:effectLst/>
                        <a:latin typeface="Nunito" pitchFamily="2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3300" b="1">
                          <a:effectLst/>
                          <a:latin typeface="Nunito" pitchFamily="2" charset="0"/>
                        </a:rPr>
                        <a:t>M</a:t>
                      </a:r>
                      <a:endParaRPr lang="en-US" sz="3300" b="1">
                        <a:effectLst/>
                        <a:latin typeface="Nunito" pitchFamily="2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3300" b="1">
                          <a:effectLst/>
                          <a:latin typeface="Nunito" pitchFamily="2" charset="0"/>
                        </a:rPr>
                        <a:t>N</a:t>
                      </a:r>
                      <a:endParaRPr lang="en-US" sz="3300" b="1">
                        <a:effectLst/>
                        <a:latin typeface="Nunito" pitchFamily="2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3300" b="1">
                          <a:effectLst/>
                          <a:latin typeface="Nunito" pitchFamily="2" charset="0"/>
                        </a:rPr>
                        <a:t>O</a:t>
                      </a:r>
                      <a:endParaRPr lang="en-US" sz="3300" b="1">
                        <a:effectLst/>
                        <a:latin typeface="Nunito" pitchFamily="2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3300" b="1">
                          <a:effectLst/>
                          <a:latin typeface="Nunito" pitchFamily="2" charset="0"/>
                        </a:rPr>
                        <a:t>I</a:t>
                      </a:r>
                      <a:endParaRPr lang="en-US" sz="3300" b="1">
                        <a:effectLst/>
                        <a:latin typeface="Nunito" pitchFamily="2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3300" b="1">
                          <a:effectLst/>
                          <a:latin typeface="Nunito" pitchFamily="2" charset="0"/>
                        </a:rPr>
                        <a:t>Ố</a:t>
                      </a:r>
                      <a:endParaRPr lang="en-US" sz="3300" b="1">
                        <a:effectLst/>
                        <a:latin typeface="Nunito" pitchFamily="2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3300" b="1">
                          <a:effectLst/>
                          <a:latin typeface="Nunito" pitchFamily="2" charset="0"/>
                        </a:rPr>
                        <a:t>U</a:t>
                      </a:r>
                      <a:endParaRPr lang="en-US" sz="3300" b="1">
                        <a:effectLst/>
                        <a:latin typeface="Nunito" pitchFamily="2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92704083"/>
                  </a:ext>
                </a:extLst>
              </a:tr>
              <a:tr h="66329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3300" b="1">
                          <a:effectLst/>
                          <a:latin typeface="Nunito" pitchFamily="2" charset="0"/>
                        </a:rPr>
                        <a:t>J</a:t>
                      </a:r>
                      <a:endParaRPr lang="en-US" sz="3300" b="1">
                        <a:effectLst/>
                        <a:latin typeface="Nunito" pitchFamily="2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3300" b="1">
                          <a:effectLst/>
                          <a:latin typeface="Nunito" pitchFamily="2" charset="0"/>
                        </a:rPr>
                        <a:t>H</a:t>
                      </a:r>
                      <a:endParaRPr lang="en-US" sz="3300" b="1">
                        <a:effectLst/>
                        <a:latin typeface="Nunito" pitchFamily="2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3300" b="1">
                          <a:effectLst/>
                          <a:latin typeface="Nunito" pitchFamily="2" charset="0"/>
                        </a:rPr>
                        <a:t>C</a:t>
                      </a:r>
                      <a:endParaRPr lang="en-US" sz="3300" b="1">
                        <a:effectLst/>
                        <a:latin typeface="Nunito" pitchFamily="2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3300" b="1">
                          <a:effectLst/>
                          <a:latin typeface="Nunito" pitchFamily="2" charset="0"/>
                        </a:rPr>
                        <a:t>O</a:t>
                      </a:r>
                      <a:endParaRPr lang="en-US" sz="3300" b="1">
                        <a:effectLst/>
                        <a:latin typeface="Nunito" pitchFamily="2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3300" b="1">
                          <a:effectLst/>
                          <a:latin typeface="Nunito" pitchFamily="2" charset="0"/>
                        </a:rPr>
                        <a:t>H</a:t>
                      </a:r>
                      <a:endParaRPr lang="en-US" sz="3300" b="1">
                        <a:effectLst/>
                        <a:latin typeface="Nunito" pitchFamily="2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3300" b="1">
                          <a:effectLst/>
                          <a:latin typeface="Nunito" pitchFamily="2" charset="0"/>
                        </a:rPr>
                        <a:t>D</a:t>
                      </a:r>
                      <a:endParaRPr lang="en-US" sz="3300" b="1">
                        <a:effectLst/>
                        <a:latin typeface="Nunito" pitchFamily="2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3300" b="1">
                          <a:effectLst/>
                          <a:latin typeface="Nunito" pitchFamily="2" charset="0"/>
                        </a:rPr>
                        <a:t>Ạ</a:t>
                      </a:r>
                      <a:endParaRPr lang="en-US" sz="3300" b="1">
                        <a:effectLst/>
                        <a:latin typeface="Nunito" pitchFamily="2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3300" b="1">
                          <a:effectLst/>
                          <a:latin typeface="Nunito" pitchFamily="2" charset="0"/>
                        </a:rPr>
                        <a:t>V</a:t>
                      </a:r>
                      <a:endParaRPr lang="en-US" sz="3300" b="1">
                        <a:effectLst/>
                        <a:latin typeface="Nunito" pitchFamily="2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3300" b="1">
                          <a:effectLst/>
                          <a:latin typeface="Nunito" pitchFamily="2" charset="0"/>
                        </a:rPr>
                        <a:t>P</a:t>
                      </a:r>
                      <a:endParaRPr lang="en-US" sz="3300" b="1">
                        <a:effectLst/>
                        <a:latin typeface="Nunito" pitchFamily="2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3300" b="1">
                          <a:effectLst/>
                          <a:latin typeface="Nunito" pitchFamily="2" charset="0"/>
                        </a:rPr>
                        <a:t>G</a:t>
                      </a:r>
                      <a:endParaRPr lang="en-US" sz="3300" b="1">
                        <a:effectLst/>
                        <a:latin typeface="Nunito" pitchFamily="2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3300" b="1">
                          <a:effectLst/>
                          <a:latin typeface="Nunito" pitchFamily="2" charset="0"/>
                        </a:rPr>
                        <a:t>K</a:t>
                      </a:r>
                      <a:endParaRPr lang="en-US" sz="3300" b="1">
                        <a:effectLst/>
                        <a:latin typeface="Nunito" pitchFamily="2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3300" b="1">
                          <a:effectLst/>
                          <a:latin typeface="Nunito" pitchFamily="2" charset="0"/>
                        </a:rPr>
                        <a:t>Q</a:t>
                      </a:r>
                      <a:endParaRPr lang="en-US" sz="3300" b="1">
                        <a:effectLst/>
                        <a:latin typeface="Nunito" pitchFamily="2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53307475"/>
                  </a:ext>
                </a:extLst>
              </a:tr>
              <a:tr h="66329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3300" b="1">
                          <a:effectLst/>
                          <a:latin typeface="Nunito" pitchFamily="2" charset="0"/>
                        </a:rPr>
                        <a:t>Y</a:t>
                      </a:r>
                      <a:endParaRPr lang="en-US" sz="3300" b="1">
                        <a:effectLst/>
                        <a:latin typeface="Nunito" pitchFamily="2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3300" b="1">
                          <a:effectLst/>
                          <a:latin typeface="Nunito" pitchFamily="2" charset="0"/>
                        </a:rPr>
                        <a:t>A</a:t>
                      </a:r>
                      <a:endParaRPr lang="en-US" sz="3300" b="1">
                        <a:effectLst/>
                        <a:latin typeface="Nunito" pitchFamily="2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3300" b="1">
                          <a:effectLst/>
                          <a:latin typeface="Nunito" pitchFamily="2" charset="0"/>
                        </a:rPr>
                        <a:t>K</a:t>
                      </a:r>
                      <a:endParaRPr lang="en-US" sz="3300" b="1">
                        <a:effectLst/>
                        <a:latin typeface="Nunito" pitchFamily="2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3300" b="1" dirty="0">
                          <a:effectLst/>
                          <a:latin typeface="Nunito" pitchFamily="2" charset="0"/>
                        </a:rPr>
                        <a:t>Đ</a:t>
                      </a:r>
                      <a:endParaRPr lang="en-US" sz="3300" b="1" dirty="0">
                        <a:effectLst/>
                        <a:latin typeface="Nunito" pitchFamily="2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3300" b="1">
                          <a:effectLst/>
                          <a:latin typeface="Nunito" pitchFamily="2" charset="0"/>
                        </a:rPr>
                        <a:t>B</a:t>
                      </a:r>
                      <a:endParaRPr lang="en-US" sz="3300" b="1">
                        <a:effectLst/>
                        <a:latin typeface="Nunito" pitchFamily="2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3300" b="1">
                          <a:effectLst/>
                          <a:latin typeface="Nunito" pitchFamily="2" charset="0"/>
                        </a:rPr>
                        <a:t>C</a:t>
                      </a:r>
                      <a:endParaRPr lang="en-US" sz="3300" b="1">
                        <a:effectLst/>
                        <a:latin typeface="Nunito" pitchFamily="2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3300" b="1">
                          <a:effectLst/>
                          <a:latin typeface="Nunito" pitchFamily="2" charset="0"/>
                        </a:rPr>
                        <a:t>Y</a:t>
                      </a:r>
                      <a:endParaRPr lang="en-US" sz="3300" b="1">
                        <a:effectLst/>
                        <a:latin typeface="Nunito" pitchFamily="2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3300" b="1">
                          <a:effectLst/>
                          <a:latin typeface="Nunito" pitchFamily="2" charset="0"/>
                        </a:rPr>
                        <a:t>M</a:t>
                      </a:r>
                      <a:endParaRPr lang="en-US" sz="3300" b="1">
                        <a:effectLst/>
                        <a:latin typeface="Nunito" pitchFamily="2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3300" b="1">
                          <a:effectLst/>
                          <a:latin typeface="Nunito" pitchFamily="2" charset="0"/>
                        </a:rPr>
                        <a:t>G</a:t>
                      </a:r>
                      <a:endParaRPr lang="en-US" sz="3300" b="1">
                        <a:effectLst/>
                        <a:latin typeface="Nunito" pitchFamily="2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3300" b="1">
                          <a:effectLst/>
                          <a:latin typeface="Nunito" pitchFamily="2" charset="0"/>
                        </a:rPr>
                        <a:t>A</a:t>
                      </a:r>
                      <a:endParaRPr lang="en-US" sz="3300" b="1">
                        <a:effectLst/>
                        <a:latin typeface="Nunito" pitchFamily="2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3300" b="1">
                          <a:effectLst/>
                          <a:latin typeface="Nunito" pitchFamily="2" charset="0"/>
                        </a:rPr>
                        <a:t>Y</a:t>
                      </a:r>
                      <a:endParaRPr lang="en-US" sz="3300" b="1">
                        <a:effectLst/>
                        <a:latin typeface="Nunito" pitchFamily="2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3300" b="1">
                          <a:effectLst/>
                          <a:latin typeface="Nunito" pitchFamily="2" charset="0"/>
                        </a:rPr>
                        <a:t>G</a:t>
                      </a:r>
                      <a:endParaRPr lang="en-US" sz="3300" b="1">
                        <a:effectLst/>
                        <a:latin typeface="Nunito" pitchFamily="2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77961613"/>
                  </a:ext>
                </a:extLst>
              </a:tr>
              <a:tr h="66329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3300" b="1">
                          <a:effectLst/>
                          <a:latin typeface="Nunito" pitchFamily="2" charset="0"/>
                        </a:rPr>
                        <a:t>K</a:t>
                      </a:r>
                      <a:endParaRPr lang="en-US" sz="3300" b="1">
                        <a:effectLst/>
                        <a:latin typeface="Nunito" pitchFamily="2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3300" b="1">
                          <a:effectLst/>
                          <a:latin typeface="Nunito" pitchFamily="2" charset="0"/>
                        </a:rPr>
                        <a:t>E</a:t>
                      </a:r>
                      <a:endParaRPr lang="en-US" sz="3300" b="1">
                        <a:effectLst/>
                        <a:latin typeface="Nunito" pitchFamily="2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3300" b="1">
                          <a:effectLst/>
                          <a:latin typeface="Nunito" pitchFamily="2" charset="0"/>
                        </a:rPr>
                        <a:t>M</a:t>
                      </a:r>
                      <a:endParaRPr lang="en-US" sz="3300" b="1">
                        <a:effectLst/>
                        <a:latin typeface="Nunito" pitchFamily="2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3300" b="1">
                          <a:effectLst/>
                          <a:latin typeface="Nunito" pitchFamily="2" charset="0"/>
                        </a:rPr>
                        <a:t>Ỉ</a:t>
                      </a:r>
                      <a:endParaRPr lang="en-US" sz="3300" b="1">
                        <a:effectLst/>
                        <a:latin typeface="Nunito" pitchFamily="2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3300" b="1">
                          <a:effectLst/>
                          <a:latin typeface="Nunito" pitchFamily="2" charset="0"/>
                        </a:rPr>
                        <a:t>H</a:t>
                      </a:r>
                      <a:endParaRPr lang="en-US" sz="3300" b="1">
                        <a:effectLst/>
                        <a:latin typeface="Nunito" pitchFamily="2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3300" b="1">
                          <a:effectLst/>
                          <a:latin typeface="Nunito" pitchFamily="2" charset="0"/>
                        </a:rPr>
                        <a:t>G</a:t>
                      </a:r>
                      <a:endParaRPr lang="en-US" sz="3300" b="1">
                        <a:effectLst/>
                        <a:latin typeface="Nunito" pitchFamily="2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3300" b="1">
                          <a:effectLst/>
                          <a:latin typeface="Nunito" pitchFamily="2" charset="0"/>
                        </a:rPr>
                        <a:t>O</a:t>
                      </a:r>
                      <a:endParaRPr lang="en-US" sz="3300" b="1">
                        <a:effectLst/>
                        <a:latin typeface="Nunito" pitchFamily="2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3300" b="1">
                          <a:effectLst/>
                          <a:latin typeface="Nunito" pitchFamily="2" charset="0"/>
                        </a:rPr>
                        <a:t>N</a:t>
                      </a:r>
                      <a:endParaRPr lang="en-US" sz="3300" b="1">
                        <a:effectLst/>
                        <a:latin typeface="Nunito" pitchFamily="2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3300" b="1">
                          <a:effectLst/>
                          <a:latin typeface="Nunito" pitchFamily="2" charset="0"/>
                        </a:rPr>
                        <a:t>S</a:t>
                      </a:r>
                      <a:endParaRPr lang="en-US" sz="3300" b="1">
                        <a:effectLst/>
                        <a:latin typeface="Nunito" pitchFamily="2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3300" b="1">
                          <a:effectLst/>
                          <a:latin typeface="Nunito" pitchFamily="2" charset="0"/>
                        </a:rPr>
                        <a:t>T</a:t>
                      </a:r>
                      <a:endParaRPr lang="en-US" sz="3300" b="1">
                        <a:effectLst/>
                        <a:latin typeface="Nunito" pitchFamily="2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3300" b="1">
                          <a:effectLst/>
                          <a:latin typeface="Nunito" pitchFamily="2" charset="0"/>
                        </a:rPr>
                        <a:t>Z</a:t>
                      </a:r>
                      <a:endParaRPr lang="en-US" sz="3300" b="1">
                        <a:effectLst/>
                        <a:latin typeface="Nunito" pitchFamily="2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3300" b="1">
                          <a:effectLst/>
                          <a:latin typeface="Nunito" pitchFamily="2" charset="0"/>
                        </a:rPr>
                        <a:t>J</a:t>
                      </a:r>
                      <a:endParaRPr lang="en-US" sz="3300" b="1">
                        <a:effectLst/>
                        <a:latin typeface="Nunito" pitchFamily="2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1044767"/>
                  </a:ext>
                </a:extLst>
              </a:tr>
              <a:tr h="66329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3300" b="1">
                          <a:effectLst/>
                          <a:latin typeface="Nunito" pitchFamily="2" charset="0"/>
                        </a:rPr>
                        <a:t>U</a:t>
                      </a:r>
                      <a:endParaRPr lang="en-US" sz="3300" b="1">
                        <a:effectLst/>
                        <a:latin typeface="Nunito" pitchFamily="2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3300" b="1">
                          <a:effectLst/>
                          <a:latin typeface="Nunito" pitchFamily="2" charset="0"/>
                        </a:rPr>
                        <a:t>K</a:t>
                      </a:r>
                      <a:endParaRPr lang="en-US" sz="3300" b="1">
                        <a:effectLst/>
                        <a:latin typeface="Nunito" pitchFamily="2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3300" b="1">
                          <a:effectLst/>
                          <a:latin typeface="Nunito" pitchFamily="2" charset="0"/>
                        </a:rPr>
                        <a:t>O</a:t>
                      </a:r>
                      <a:endParaRPr lang="en-US" sz="3300" b="1">
                        <a:effectLst/>
                        <a:latin typeface="Nunito" pitchFamily="2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3300" b="1">
                          <a:effectLst/>
                          <a:latin typeface="Nunito" pitchFamily="2" charset="0"/>
                        </a:rPr>
                        <a:t>N</a:t>
                      </a:r>
                      <a:endParaRPr lang="en-US" sz="3300" b="1">
                        <a:effectLst/>
                        <a:latin typeface="Nunito" pitchFamily="2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3300" b="1">
                          <a:effectLst/>
                          <a:latin typeface="Nunito" pitchFamily="2" charset="0"/>
                        </a:rPr>
                        <a:t>U</a:t>
                      </a:r>
                      <a:endParaRPr lang="en-US" sz="3300" b="1">
                        <a:effectLst/>
                        <a:latin typeface="Nunito" pitchFamily="2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3300" b="1" dirty="0">
                          <a:effectLst/>
                          <a:latin typeface="Nunito" pitchFamily="2" charset="0"/>
                        </a:rPr>
                        <a:t>H</a:t>
                      </a:r>
                      <a:endParaRPr lang="en-US" sz="3300" b="1" dirty="0">
                        <a:effectLst/>
                        <a:latin typeface="Nunito" pitchFamily="2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3300" b="1">
                          <a:effectLst/>
                          <a:latin typeface="Nunito" pitchFamily="2" charset="0"/>
                        </a:rPr>
                        <a:t>U</a:t>
                      </a:r>
                      <a:endParaRPr lang="en-US" sz="3300" b="1">
                        <a:effectLst/>
                        <a:latin typeface="Nunito" pitchFamily="2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3300" b="1">
                          <a:effectLst/>
                          <a:latin typeface="Nunito" pitchFamily="2" charset="0"/>
                        </a:rPr>
                        <a:t>G</a:t>
                      </a:r>
                      <a:endParaRPr lang="en-US" sz="3300" b="1">
                        <a:effectLst/>
                        <a:latin typeface="Nunito" pitchFamily="2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3300" b="1">
                          <a:effectLst/>
                          <a:latin typeface="Nunito" pitchFamily="2" charset="0"/>
                        </a:rPr>
                        <a:t>Y</a:t>
                      </a:r>
                      <a:endParaRPr lang="en-US" sz="3300" b="1">
                        <a:effectLst/>
                        <a:latin typeface="Nunito" pitchFamily="2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3300" b="1">
                          <a:effectLst/>
                          <a:latin typeface="Nunito" pitchFamily="2" charset="0"/>
                        </a:rPr>
                        <a:t>N</a:t>
                      </a:r>
                      <a:endParaRPr lang="en-US" sz="3300" b="1">
                        <a:effectLst/>
                        <a:latin typeface="Nunito" pitchFamily="2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3300" b="1">
                          <a:effectLst/>
                          <a:latin typeface="Nunito" pitchFamily="2" charset="0"/>
                        </a:rPr>
                        <a:t>P</a:t>
                      </a:r>
                      <a:endParaRPr lang="en-US" sz="3300" b="1">
                        <a:effectLst/>
                        <a:latin typeface="Nunito" pitchFamily="2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3300" b="1">
                          <a:effectLst/>
                          <a:latin typeface="Nunito" pitchFamily="2" charset="0"/>
                        </a:rPr>
                        <a:t>C</a:t>
                      </a:r>
                      <a:endParaRPr lang="en-US" sz="3300" b="1">
                        <a:effectLst/>
                        <a:latin typeface="Nunito" pitchFamily="2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4643538"/>
                  </a:ext>
                </a:extLst>
              </a:tr>
              <a:tr h="66329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3300" b="1">
                          <a:effectLst/>
                          <a:latin typeface="Nunito" pitchFamily="2" charset="0"/>
                        </a:rPr>
                        <a:t>Y</a:t>
                      </a:r>
                      <a:endParaRPr lang="en-US" sz="3300" b="1">
                        <a:effectLst/>
                        <a:latin typeface="Nunito" pitchFamily="2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3300" b="1">
                          <a:effectLst/>
                          <a:latin typeface="Nunito" pitchFamily="2" charset="0"/>
                        </a:rPr>
                        <a:t>O</a:t>
                      </a:r>
                      <a:endParaRPr lang="en-US" sz="3300" b="1">
                        <a:effectLst/>
                        <a:latin typeface="Nunito" pitchFamily="2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3300" b="1">
                          <a:effectLst/>
                          <a:latin typeface="Nunito" pitchFamily="2" charset="0"/>
                        </a:rPr>
                        <a:t>Y</a:t>
                      </a:r>
                      <a:endParaRPr lang="en-US" sz="3300" b="1">
                        <a:effectLst/>
                        <a:latin typeface="Nunito" pitchFamily="2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3300" b="1">
                          <a:effectLst/>
                          <a:latin typeface="Nunito" pitchFamily="2" charset="0"/>
                        </a:rPr>
                        <a:t>H</a:t>
                      </a:r>
                      <a:endParaRPr lang="en-US" sz="3300" b="1">
                        <a:effectLst/>
                        <a:latin typeface="Nunito" pitchFamily="2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3300" b="1">
                          <a:effectLst/>
                          <a:latin typeface="Nunito" pitchFamily="2" charset="0"/>
                        </a:rPr>
                        <a:t>T</a:t>
                      </a:r>
                      <a:endParaRPr lang="en-US" sz="3300" b="1">
                        <a:effectLst/>
                        <a:latin typeface="Nunito" pitchFamily="2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3300" b="1">
                          <a:effectLst/>
                          <a:latin typeface="Nunito" pitchFamily="2" charset="0"/>
                        </a:rPr>
                        <a:t>H</a:t>
                      </a:r>
                      <a:endParaRPr lang="en-US" sz="3300" b="1">
                        <a:effectLst/>
                        <a:latin typeface="Nunito" pitchFamily="2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3300" b="1">
                          <a:effectLst/>
                          <a:latin typeface="Nunito" pitchFamily="2" charset="0"/>
                        </a:rPr>
                        <a:t>U</a:t>
                      </a:r>
                      <a:endParaRPr lang="en-US" sz="3300" b="1">
                        <a:effectLst/>
                        <a:latin typeface="Nunito" pitchFamily="2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3300" b="1" dirty="0">
                          <a:effectLst/>
                          <a:latin typeface="Nunito" pitchFamily="2" charset="0"/>
                        </a:rPr>
                        <a:t>Ó</a:t>
                      </a:r>
                      <a:endParaRPr lang="en-US" sz="3300" b="1" dirty="0">
                        <a:effectLst/>
                        <a:latin typeface="Nunito" pitchFamily="2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3300" b="1">
                          <a:effectLst/>
                          <a:latin typeface="Nunito" pitchFamily="2" charset="0"/>
                        </a:rPr>
                        <a:t>O</a:t>
                      </a:r>
                      <a:endParaRPr lang="en-US" sz="3300" b="1">
                        <a:effectLst/>
                        <a:latin typeface="Nunito" pitchFamily="2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3300" b="1">
                          <a:effectLst/>
                          <a:latin typeface="Nunito" pitchFamily="2" charset="0"/>
                        </a:rPr>
                        <a:t>Y</a:t>
                      </a:r>
                      <a:endParaRPr lang="en-US" sz="3300" b="1">
                        <a:effectLst/>
                        <a:latin typeface="Nunito" pitchFamily="2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3300" b="1">
                          <a:effectLst/>
                          <a:latin typeface="Nunito" pitchFamily="2" charset="0"/>
                        </a:rPr>
                        <a:t>N</a:t>
                      </a:r>
                      <a:endParaRPr lang="en-US" sz="3300" b="1">
                        <a:effectLst/>
                        <a:latin typeface="Nunito" pitchFamily="2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3300" b="1">
                          <a:effectLst/>
                          <a:latin typeface="Nunito" pitchFamily="2" charset="0"/>
                        </a:rPr>
                        <a:t>E</a:t>
                      </a:r>
                      <a:endParaRPr lang="en-US" sz="3300" b="1">
                        <a:effectLst/>
                        <a:latin typeface="Nunito" pitchFamily="2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47516643"/>
                  </a:ext>
                </a:extLst>
              </a:tr>
              <a:tr h="66329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3300" b="1">
                          <a:effectLst/>
                          <a:latin typeface="Nunito" pitchFamily="2" charset="0"/>
                        </a:rPr>
                        <a:t>G</a:t>
                      </a:r>
                      <a:endParaRPr lang="en-US" sz="3300" b="1">
                        <a:effectLst/>
                        <a:latin typeface="Nunito" pitchFamily="2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3300" b="1">
                          <a:effectLst/>
                          <a:latin typeface="Nunito" pitchFamily="2" charset="0"/>
                        </a:rPr>
                        <a:t>Ó</a:t>
                      </a:r>
                      <a:endParaRPr lang="en-US" sz="3300" b="1">
                        <a:effectLst/>
                        <a:latin typeface="Nunito" pitchFamily="2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3300" b="1">
                          <a:effectLst/>
                          <a:latin typeface="Nunito" pitchFamily="2" charset="0"/>
                        </a:rPr>
                        <a:t>C</a:t>
                      </a:r>
                      <a:endParaRPr lang="en-US" sz="3300" b="1">
                        <a:effectLst/>
                        <a:latin typeface="Nunito" pitchFamily="2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3300" b="1">
                          <a:effectLst/>
                          <a:latin typeface="Nunito" pitchFamily="2" charset="0"/>
                        </a:rPr>
                        <a:t>Z</a:t>
                      </a:r>
                      <a:endParaRPr lang="en-US" sz="3300" b="1">
                        <a:effectLst/>
                        <a:latin typeface="Nunito" pitchFamily="2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3300" b="1">
                          <a:effectLst/>
                          <a:latin typeface="Nunito" pitchFamily="2" charset="0"/>
                        </a:rPr>
                        <a:t>C</a:t>
                      </a:r>
                      <a:endParaRPr lang="en-US" sz="3300" b="1">
                        <a:effectLst/>
                        <a:latin typeface="Nunito" pitchFamily="2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3300" b="1">
                          <a:effectLst/>
                          <a:latin typeface="Nunito" pitchFamily="2" charset="0"/>
                        </a:rPr>
                        <a:t>Z</a:t>
                      </a:r>
                      <a:endParaRPr lang="en-US" sz="3300" b="1">
                        <a:effectLst/>
                        <a:latin typeface="Nunito" pitchFamily="2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3300" b="1">
                          <a:effectLst/>
                          <a:latin typeface="Nunito" pitchFamily="2" charset="0"/>
                        </a:rPr>
                        <a:t>Z</a:t>
                      </a:r>
                      <a:endParaRPr lang="en-US" sz="3300" b="1">
                        <a:effectLst/>
                        <a:latin typeface="Nunito" pitchFamily="2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3300" b="1" dirty="0">
                          <a:effectLst/>
                          <a:latin typeface="Nunito" pitchFamily="2" charset="0"/>
                        </a:rPr>
                        <a:t>C</a:t>
                      </a:r>
                      <a:endParaRPr lang="en-US" sz="3300" b="1" dirty="0">
                        <a:effectLst/>
                        <a:latin typeface="Nunito" pitchFamily="2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3300" b="1" dirty="0">
                          <a:effectLst/>
                          <a:latin typeface="Nunito" pitchFamily="2" charset="0"/>
                        </a:rPr>
                        <a:t>X</a:t>
                      </a:r>
                      <a:endParaRPr lang="en-US" sz="3300" b="1" dirty="0">
                        <a:effectLst/>
                        <a:latin typeface="Nunito" pitchFamily="2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3300" b="1">
                          <a:effectLst/>
                          <a:latin typeface="Nunito" pitchFamily="2" charset="0"/>
                        </a:rPr>
                        <a:t>O</a:t>
                      </a:r>
                      <a:endParaRPr lang="en-US" sz="3300" b="1">
                        <a:effectLst/>
                        <a:latin typeface="Nunito" pitchFamily="2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3300" b="1">
                          <a:effectLst/>
                          <a:latin typeface="Nunito" pitchFamily="2" charset="0"/>
                        </a:rPr>
                        <a:t>E</a:t>
                      </a:r>
                      <a:endParaRPr lang="en-US" sz="3300" b="1">
                        <a:effectLst/>
                        <a:latin typeface="Nunito" pitchFamily="2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3300" b="1">
                          <a:effectLst/>
                          <a:latin typeface="Nunito" pitchFamily="2" charset="0"/>
                        </a:rPr>
                        <a:t>D</a:t>
                      </a:r>
                      <a:endParaRPr lang="en-US" sz="3300" b="1">
                        <a:effectLst/>
                        <a:latin typeface="Nunito" pitchFamily="2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11959998"/>
                  </a:ext>
                </a:extLst>
              </a:tr>
              <a:tr h="66329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3300" b="1">
                          <a:effectLst/>
                          <a:latin typeface="Nunito" pitchFamily="2" charset="0"/>
                        </a:rPr>
                        <a:t>R</a:t>
                      </a:r>
                      <a:endParaRPr lang="en-US" sz="3300" b="1">
                        <a:effectLst/>
                        <a:latin typeface="Nunito" pitchFamily="2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3300" b="1">
                          <a:effectLst/>
                          <a:latin typeface="Nunito" pitchFamily="2" charset="0"/>
                        </a:rPr>
                        <a:t>J</a:t>
                      </a:r>
                      <a:endParaRPr lang="en-US" sz="3300" b="1">
                        <a:effectLst/>
                        <a:latin typeface="Nunito" pitchFamily="2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3300" b="1">
                          <a:effectLst/>
                          <a:latin typeface="Nunito" pitchFamily="2" charset="0"/>
                        </a:rPr>
                        <a:t>P</a:t>
                      </a:r>
                      <a:endParaRPr lang="en-US" sz="3300" b="1">
                        <a:effectLst/>
                        <a:latin typeface="Nunito" pitchFamily="2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3300" b="1">
                          <a:effectLst/>
                          <a:latin typeface="Nunito" pitchFamily="2" charset="0"/>
                        </a:rPr>
                        <a:t>A</a:t>
                      </a:r>
                      <a:endParaRPr lang="en-US" sz="3300" b="1">
                        <a:effectLst/>
                        <a:latin typeface="Nunito" pitchFamily="2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3300" b="1">
                          <a:effectLst/>
                          <a:latin typeface="Nunito" pitchFamily="2" charset="0"/>
                        </a:rPr>
                        <a:t>U</a:t>
                      </a:r>
                      <a:endParaRPr lang="en-US" sz="3300" b="1">
                        <a:effectLst/>
                        <a:latin typeface="Nunito" pitchFamily="2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3300" b="1">
                          <a:effectLst/>
                          <a:latin typeface="Nunito" pitchFamily="2" charset="0"/>
                        </a:rPr>
                        <a:t>T</a:t>
                      </a:r>
                      <a:endParaRPr lang="en-US" sz="3300" b="1">
                        <a:effectLst/>
                        <a:latin typeface="Nunito" pitchFamily="2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3300" b="1">
                          <a:effectLst/>
                          <a:latin typeface="Nunito" pitchFamily="2" charset="0"/>
                        </a:rPr>
                        <a:t>P</a:t>
                      </a:r>
                      <a:endParaRPr lang="en-US" sz="3300" b="1">
                        <a:effectLst/>
                        <a:latin typeface="Nunito" pitchFamily="2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3300" b="1">
                          <a:effectLst/>
                          <a:latin typeface="Nunito" pitchFamily="2" charset="0"/>
                        </a:rPr>
                        <a:t>B</a:t>
                      </a:r>
                      <a:endParaRPr lang="en-US" sz="3300" b="1">
                        <a:effectLst/>
                        <a:latin typeface="Nunito" pitchFamily="2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3300" b="1" dirty="0">
                          <a:effectLst/>
                          <a:latin typeface="Nunito" pitchFamily="2" charset="0"/>
                        </a:rPr>
                        <a:t>K</a:t>
                      </a:r>
                      <a:endParaRPr lang="en-US" sz="3300" b="1" dirty="0">
                        <a:effectLst/>
                        <a:latin typeface="Nunito" pitchFamily="2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3300" b="1">
                          <a:effectLst/>
                          <a:latin typeface="Nunito" pitchFamily="2" charset="0"/>
                        </a:rPr>
                        <a:t>V</a:t>
                      </a:r>
                      <a:endParaRPr lang="en-US" sz="3300" b="1">
                        <a:effectLst/>
                        <a:latin typeface="Nunito" pitchFamily="2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3300" b="1">
                          <a:effectLst/>
                          <a:latin typeface="Nunito" pitchFamily="2" charset="0"/>
                        </a:rPr>
                        <a:t>A</a:t>
                      </a:r>
                      <a:endParaRPr lang="en-US" sz="3300" b="1">
                        <a:effectLst/>
                        <a:latin typeface="Nunito" pitchFamily="2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3300" b="1">
                          <a:effectLst/>
                          <a:latin typeface="Nunito" pitchFamily="2" charset="0"/>
                        </a:rPr>
                        <a:t>I</a:t>
                      </a:r>
                      <a:endParaRPr lang="en-US" sz="3300" b="1">
                        <a:effectLst/>
                        <a:latin typeface="Nunito" pitchFamily="2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0110270"/>
                  </a:ext>
                </a:extLst>
              </a:tr>
              <a:tr h="66329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3300" b="1">
                          <a:effectLst/>
                          <a:latin typeface="Nunito" pitchFamily="2" charset="0"/>
                        </a:rPr>
                        <a:t>A</a:t>
                      </a:r>
                      <a:endParaRPr lang="en-US" sz="3300" b="1">
                        <a:effectLst/>
                        <a:latin typeface="Nunito" pitchFamily="2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3300" b="1">
                          <a:effectLst/>
                          <a:latin typeface="Nunito" pitchFamily="2" charset="0"/>
                        </a:rPr>
                        <a:t>U</a:t>
                      </a:r>
                      <a:endParaRPr lang="en-US" sz="3300" b="1">
                        <a:effectLst/>
                        <a:latin typeface="Nunito" pitchFamily="2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3300" b="1">
                          <a:effectLst/>
                          <a:latin typeface="Nunito" pitchFamily="2" charset="0"/>
                        </a:rPr>
                        <a:t>I</a:t>
                      </a:r>
                      <a:endParaRPr lang="en-US" sz="3300" b="1">
                        <a:effectLst/>
                        <a:latin typeface="Nunito" pitchFamily="2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3300" b="1">
                          <a:effectLst/>
                          <a:latin typeface="Nunito" pitchFamily="2" charset="0"/>
                        </a:rPr>
                        <a:t>E</a:t>
                      </a:r>
                      <a:endParaRPr lang="en-US" sz="3300" b="1">
                        <a:effectLst/>
                        <a:latin typeface="Nunito" pitchFamily="2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3300" b="1">
                          <a:effectLst/>
                          <a:latin typeface="Nunito" pitchFamily="2" charset="0"/>
                        </a:rPr>
                        <a:t>N</a:t>
                      </a:r>
                      <a:endParaRPr lang="en-US" sz="3300" b="1">
                        <a:effectLst/>
                        <a:latin typeface="Nunito" pitchFamily="2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3300" b="1">
                          <a:effectLst/>
                          <a:latin typeface="Nunito" pitchFamily="2" charset="0"/>
                        </a:rPr>
                        <a:t>R</a:t>
                      </a:r>
                      <a:endParaRPr lang="en-US" sz="3300" b="1">
                        <a:effectLst/>
                        <a:latin typeface="Nunito" pitchFamily="2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3300" b="1">
                          <a:effectLst/>
                          <a:latin typeface="Nunito" pitchFamily="2" charset="0"/>
                        </a:rPr>
                        <a:t>C</a:t>
                      </a:r>
                      <a:endParaRPr lang="en-US" sz="3300" b="1">
                        <a:effectLst/>
                        <a:latin typeface="Nunito" pitchFamily="2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3300" b="1">
                          <a:effectLst/>
                          <a:latin typeface="Nunito" pitchFamily="2" charset="0"/>
                        </a:rPr>
                        <a:t>Ẹ</a:t>
                      </a:r>
                      <a:endParaRPr lang="en-US" sz="3300" b="1">
                        <a:effectLst/>
                        <a:latin typeface="Nunito" pitchFamily="2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3300" b="1">
                          <a:effectLst/>
                          <a:latin typeface="Nunito" pitchFamily="2" charset="0"/>
                        </a:rPr>
                        <a:t>K</a:t>
                      </a:r>
                      <a:endParaRPr lang="en-US" sz="3300" b="1">
                        <a:effectLst/>
                        <a:latin typeface="Nunito" pitchFamily="2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3300" b="1" dirty="0">
                          <a:effectLst/>
                          <a:latin typeface="Nunito" pitchFamily="2" charset="0"/>
                        </a:rPr>
                        <a:t>V</a:t>
                      </a:r>
                      <a:endParaRPr lang="en-US" sz="3300" b="1" dirty="0">
                        <a:effectLst/>
                        <a:latin typeface="Nunito" pitchFamily="2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3300" b="1">
                          <a:effectLst/>
                          <a:latin typeface="Nunito" pitchFamily="2" charset="0"/>
                        </a:rPr>
                        <a:t>G</a:t>
                      </a:r>
                      <a:endParaRPr lang="en-US" sz="3300" b="1">
                        <a:effectLst/>
                        <a:latin typeface="Nunito" pitchFamily="2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3300" b="1">
                          <a:effectLst/>
                          <a:latin typeface="Nunito" pitchFamily="2" charset="0"/>
                        </a:rPr>
                        <a:t>Z</a:t>
                      </a:r>
                      <a:endParaRPr lang="en-US" sz="3300" b="1">
                        <a:effectLst/>
                        <a:latin typeface="Nunito" pitchFamily="2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12572021"/>
                  </a:ext>
                </a:extLst>
              </a:tr>
              <a:tr h="66329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3300" b="1">
                          <a:effectLst/>
                          <a:latin typeface="Nunito" pitchFamily="2" charset="0"/>
                        </a:rPr>
                        <a:t>D</a:t>
                      </a:r>
                      <a:endParaRPr lang="en-US" sz="3300" b="1">
                        <a:effectLst/>
                        <a:latin typeface="Nunito" pitchFamily="2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3300" b="1">
                          <a:effectLst/>
                          <a:latin typeface="Nunito" pitchFamily="2" charset="0"/>
                        </a:rPr>
                        <a:t>T</a:t>
                      </a:r>
                      <a:endParaRPr lang="en-US" sz="3300" b="1">
                        <a:effectLst/>
                        <a:latin typeface="Nunito" pitchFamily="2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3300" b="1">
                          <a:effectLst/>
                          <a:latin typeface="Nunito" pitchFamily="2" charset="0"/>
                        </a:rPr>
                        <a:t>O</a:t>
                      </a:r>
                      <a:endParaRPr lang="en-US" sz="3300" b="1">
                        <a:effectLst/>
                        <a:latin typeface="Nunito" pitchFamily="2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3300" b="1">
                          <a:effectLst/>
                          <a:latin typeface="Nunito" pitchFamily="2" charset="0"/>
                        </a:rPr>
                        <a:t>I</a:t>
                      </a:r>
                      <a:endParaRPr lang="en-US" sz="3300" b="1">
                        <a:effectLst/>
                        <a:latin typeface="Nunito" pitchFamily="2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3300" b="1">
                          <a:effectLst/>
                          <a:latin typeface="Nunito" pitchFamily="2" charset="0"/>
                        </a:rPr>
                        <a:t>C</a:t>
                      </a:r>
                      <a:endParaRPr lang="en-US" sz="3300" b="1">
                        <a:effectLst/>
                        <a:latin typeface="Nunito" pitchFamily="2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3300" b="1">
                          <a:effectLst/>
                          <a:latin typeface="Nunito" pitchFamily="2" charset="0"/>
                        </a:rPr>
                        <a:t>C</a:t>
                      </a:r>
                      <a:endParaRPr lang="en-US" sz="3300" b="1">
                        <a:effectLst/>
                        <a:latin typeface="Nunito" pitchFamily="2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3300" b="1">
                          <a:effectLst/>
                          <a:latin typeface="Nunito" pitchFamily="2" charset="0"/>
                        </a:rPr>
                        <a:t>R</a:t>
                      </a:r>
                      <a:endParaRPr lang="en-US" sz="3300" b="1">
                        <a:effectLst/>
                        <a:latin typeface="Nunito" pitchFamily="2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3300" b="1">
                          <a:effectLst/>
                          <a:latin typeface="Nunito" pitchFamily="2" charset="0"/>
                        </a:rPr>
                        <a:t>T</a:t>
                      </a:r>
                      <a:endParaRPr lang="en-US" sz="3300" b="1">
                        <a:effectLst/>
                        <a:latin typeface="Nunito" pitchFamily="2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3300" b="1">
                          <a:effectLst/>
                          <a:latin typeface="Nunito" pitchFamily="2" charset="0"/>
                        </a:rPr>
                        <a:t>Y</a:t>
                      </a:r>
                      <a:endParaRPr lang="en-US" sz="3300" b="1">
                        <a:effectLst/>
                        <a:latin typeface="Nunito" pitchFamily="2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3300" b="1" dirty="0">
                          <a:effectLst/>
                          <a:latin typeface="Nunito" pitchFamily="2" charset="0"/>
                        </a:rPr>
                        <a:t>U</a:t>
                      </a:r>
                      <a:endParaRPr lang="en-US" sz="3300" b="1" dirty="0">
                        <a:effectLst/>
                        <a:latin typeface="Nunito" pitchFamily="2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3300" b="1">
                          <a:effectLst/>
                          <a:latin typeface="Nunito" pitchFamily="2" charset="0"/>
                        </a:rPr>
                        <a:t>F</a:t>
                      </a:r>
                      <a:endParaRPr lang="en-US" sz="3300" b="1">
                        <a:effectLst/>
                        <a:latin typeface="Nunito" pitchFamily="2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3300" b="1">
                          <a:effectLst/>
                          <a:latin typeface="Nunito" pitchFamily="2" charset="0"/>
                        </a:rPr>
                        <a:t>V</a:t>
                      </a:r>
                      <a:endParaRPr lang="en-US" sz="3300" b="1">
                        <a:effectLst/>
                        <a:latin typeface="Nunito" pitchFamily="2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47727974"/>
                  </a:ext>
                </a:extLst>
              </a:tr>
              <a:tr h="66329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3300" b="1">
                          <a:effectLst/>
                          <a:latin typeface="Nunito" pitchFamily="2" charset="0"/>
                        </a:rPr>
                        <a:t>T</a:t>
                      </a:r>
                      <a:endParaRPr lang="en-US" sz="3300" b="1">
                        <a:effectLst/>
                        <a:latin typeface="Nunito" pitchFamily="2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3300" b="1">
                          <a:effectLst/>
                          <a:latin typeface="Nunito" pitchFamily="2" charset="0"/>
                        </a:rPr>
                        <a:t>C</a:t>
                      </a:r>
                      <a:endParaRPr lang="en-US" sz="3300" b="1">
                        <a:effectLst/>
                        <a:latin typeface="Nunito" pitchFamily="2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3300" b="1">
                          <a:effectLst/>
                          <a:latin typeface="Nunito" pitchFamily="2" charset="0"/>
                        </a:rPr>
                        <a:t>X</a:t>
                      </a:r>
                      <a:endParaRPr lang="en-US" sz="3300" b="1">
                        <a:effectLst/>
                        <a:latin typeface="Nunito" pitchFamily="2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3300" b="1">
                          <a:effectLst/>
                          <a:latin typeface="Nunito" pitchFamily="2" charset="0"/>
                        </a:rPr>
                        <a:t>X</a:t>
                      </a:r>
                      <a:endParaRPr lang="en-US" sz="3300" b="1">
                        <a:effectLst/>
                        <a:latin typeface="Nunito" pitchFamily="2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3300" b="1">
                          <a:effectLst/>
                          <a:latin typeface="Nunito" pitchFamily="2" charset="0"/>
                        </a:rPr>
                        <a:t>B</a:t>
                      </a:r>
                      <a:endParaRPr lang="en-US" sz="3300" b="1">
                        <a:effectLst/>
                        <a:latin typeface="Nunito" pitchFamily="2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3300" b="1">
                          <a:effectLst/>
                          <a:latin typeface="Nunito" pitchFamily="2" charset="0"/>
                        </a:rPr>
                        <a:t>Y</a:t>
                      </a:r>
                      <a:endParaRPr lang="en-US" sz="3300" b="1">
                        <a:effectLst/>
                        <a:latin typeface="Nunito" pitchFamily="2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3300" b="1">
                          <a:effectLst/>
                          <a:latin typeface="Nunito" pitchFamily="2" charset="0"/>
                        </a:rPr>
                        <a:t>N</a:t>
                      </a:r>
                      <a:endParaRPr lang="en-US" sz="3300" b="1">
                        <a:effectLst/>
                        <a:latin typeface="Nunito" pitchFamily="2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3300" b="1">
                          <a:effectLst/>
                          <a:latin typeface="Nunito" pitchFamily="2" charset="0"/>
                        </a:rPr>
                        <a:t>O</a:t>
                      </a:r>
                      <a:endParaRPr lang="en-US" sz="3300" b="1">
                        <a:effectLst/>
                        <a:latin typeface="Nunito" pitchFamily="2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3300" b="1">
                          <a:effectLst/>
                          <a:latin typeface="Nunito" pitchFamily="2" charset="0"/>
                        </a:rPr>
                        <a:t>G</a:t>
                      </a:r>
                      <a:endParaRPr lang="en-US" sz="3300" b="1">
                        <a:effectLst/>
                        <a:latin typeface="Nunito" pitchFamily="2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3300" b="1">
                          <a:effectLst/>
                          <a:latin typeface="Nunito" pitchFamily="2" charset="0"/>
                        </a:rPr>
                        <a:t>Z</a:t>
                      </a:r>
                      <a:endParaRPr lang="en-US" sz="3300" b="1">
                        <a:effectLst/>
                        <a:latin typeface="Nunito" pitchFamily="2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3300" b="1" dirty="0">
                          <a:effectLst/>
                          <a:latin typeface="Nunito" pitchFamily="2" charset="0"/>
                        </a:rPr>
                        <a:t>I</a:t>
                      </a:r>
                      <a:endParaRPr lang="en-US" sz="3300" b="1" dirty="0">
                        <a:effectLst/>
                        <a:latin typeface="Nunito" pitchFamily="2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3300" b="1" dirty="0">
                          <a:effectLst/>
                          <a:latin typeface="Nunito" pitchFamily="2" charset="0"/>
                        </a:rPr>
                        <a:t>D</a:t>
                      </a:r>
                      <a:endParaRPr lang="en-US" sz="3300" b="1" dirty="0">
                        <a:effectLst/>
                        <a:latin typeface="Nunito" pitchFamily="2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6294762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508172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C8F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6113CFAE-2D5F-50FB-BD65-E6991FC059C0}"/>
              </a:ext>
            </a:extLst>
          </p:cNvPr>
          <p:cNvSpPr/>
          <p:nvPr/>
        </p:nvSpPr>
        <p:spPr>
          <a:xfrm>
            <a:off x="611913" y="1610163"/>
            <a:ext cx="16606977" cy="8054100"/>
          </a:xfrm>
          <a:prstGeom prst="roundRect">
            <a:avLst>
              <a:gd name="adj" fmla="val 6306"/>
            </a:avLst>
          </a:prstGeom>
          <a:noFill/>
          <a:ln w="6350"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69"/>
            <a:endParaRPr lang="en-US" sz="2700">
              <a:solidFill>
                <a:prstClr val="white"/>
              </a:solidFill>
              <a:latin typeface="Aptos" panose="02110004020202020204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70D211A-B3CC-9356-39C8-6092D284E7E2}"/>
              </a:ext>
            </a:extLst>
          </p:cNvPr>
          <p:cNvSpPr/>
          <p:nvPr/>
        </p:nvSpPr>
        <p:spPr>
          <a:xfrm>
            <a:off x="840513" y="832308"/>
            <a:ext cx="16606977" cy="8622384"/>
          </a:xfrm>
          <a:prstGeom prst="roundRect">
            <a:avLst>
              <a:gd name="adj" fmla="val 6306"/>
            </a:avLst>
          </a:prstGeom>
          <a:solidFill>
            <a:srgbClr val="FFF0C1"/>
          </a:solidFill>
          <a:ln w="6350"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69"/>
            <a:endParaRPr lang="en-US" sz="2700" dirty="0">
              <a:solidFill>
                <a:prstClr val="white"/>
              </a:solidFill>
              <a:latin typeface="Aptos" panose="02110004020202020204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1DC33BB-9A95-4BA6-2464-CDEED925F70D}"/>
              </a:ext>
            </a:extLst>
          </p:cNvPr>
          <p:cNvSpPr txBox="1"/>
          <p:nvPr/>
        </p:nvSpPr>
        <p:spPr>
          <a:xfrm>
            <a:off x="1938194" y="1483568"/>
            <a:ext cx="144116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69"/>
            <a:r>
              <a:rPr lang="vi-VN" sz="4800" b="1" dirty="0">
                <a:solidFill>
                  <a:srgbClr val="2A1C72"/>
                </a:solidFill>
                <a:latin typeface="Nunito" pitchFamily="2" charset="0"/>
              </a:rPr>
              <a:t>I. KHÁI NIỆM GÓC</a:t>
            </a:r>
            <a:endParaRPr lang="en-US" sz="4800" b="1" dirty="0">
              <a:solidFill>
                <a:srgbClr val="2A1C72"/>
              </a:solidFill>
              <a:latin typeface="Nunito" pitchFamily="2" charset="0"/>
            </a:endParaRPr>
          </a:p>
        </p:txBody>
      </p:sp>
      <p:pic>
        <p:nvPicPr>
          <p:cNvPr id="6" name="Content Placeholder 5" descr="A drawing compasses and a blue circle&#10;&#10;Description automatically generated">
            <a:extLst>
              <a:ext uri="{FF2B5EF4-FFF2-40B4-BE49-F238E27FC236}">
                <a16:creationId xmlns:a16="http://schemas.microsoft.com/office/drawing/2014/main" id="{558EA545-D6E2-B07D-B4A7-709B81AFD71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04" y="499789"/>
            <a:ext cx="1949819" cy="1949819"/>
          </a:xfrm>
        </p:spPr>
      </p:pic>
      <p:pic>
        <p:nvPicPr>
          <p:cNvPr id="20" name="Picture 19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E981D558-D711-95E2-2B82-3C626CDBFA8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4921" b="63492" l="22228" r="79855">
                        <a14:foregroundMark x1="22228" y1="43210" x2="29492" y2="49912"/>
                        <a14:foregroundMark x1="78741" y1="41975" x2="79855" y2="52028"/>
                        <a14:foregroundMark x1="79855" y1="52028" x2="78208" y2="544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722" t="31459" r="17178" b="32695"/>
          <a:stretch/>
        </p:blipFill>
        <p:spPr>
          <a:xfrm>
            <a:off x="1135358" y="3011990"/>
            <a:ext cx="16197833" cy="2567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19157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C8F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6113CFAE-2D5F-50FB-BD65-E6991FC059C0}"/>
              </a:ext>
            </a:extLst>
          </p:cNvPr>
          <p:cNvSpPr/>
          <p:nvPr/>
        </p:nvSpPr>
        <p:spPr>
          <a:xfrm>
            <a:off x="611913" y="1610163"/>
            <a:ext cx="16606977" cy="8054100"/>
          </a:xfrm>
          <a:prstGeom prst="roundRect">
            <a:avLst>
              <a:gd name="adj" fmla="val 6306"/>
            </a:avLst>
          </a:prstGeom>
          <a:noFill/>
          <a:ln w="6350"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69">
              <a:defRPr/>
            </a:pPr>
            <a:endParaRPr lang="en-US" sz="2700">
              <a:solidFill>
                <a:prstClr val="white"/>
              </a:solidFill>
              <a:latin typeface="Aptos" panose="02110004020202020204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70D211A-B3CC-9356-39C8-6092D284E7E2}"/>
              </a:ext>
            </a:extLst>
          </p:cNvPr>
          <p:cNvSpPr/>
          <p:nvPr/>
        </p:nvSpPr>
        <p:spPr>
          <a:xfrm>
            <a:off x="840513" y="832308"/>
            <a:ext cx="16606977" cy="8622384"/>
          </a:xfrm>
          <a:prstGeom prst="roundRect">
            <a:avLst>
              <a:gd name="adj" fmla="val 6306"/>
            </a:avLst>
          </a:prstGeom>
          <a:solidFill>
            <a:srgbClr val="FFF0C1"/>
          </a:solidFill>
          <a:ln w="6350"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69">
              <a:defRPr/>
            </a:pPr>
            <a:endParaRPr lang="en-US" sz="2700" dirty="0">
              <a:solidFill>
                <a:prstClr val="white"/>
              </a:solidFill>
              <a:latin typeface="Aptos" panose="02110004020202020204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1DC33BB-9A95-4BA6-2464-CDEED925F70D}"/>
              </a:ext>
            </a:extLst>
          </p:cNvPr>
          <p:cNvSpPr txBox="1"/>
          <p:nvPr/>
        </p:nvSpPr>
        <p:spPr>
          <a:xfrm>
            <a:off x="1938194" y="1483568"/>
            <a:ext cx="144116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69">
              <a:defRPr/>
            </a:pPr>
            <a:r>
              <a:rPr lang="vi-VN" sz="4800" b="1" dirty="0">
                <a:solidFill>
                  <a:srgbClr val="2A1C72"/>
                </a:solidFill>
                <a:latin typeface="Nunito" pitchFamily="2" charset="0"/>
              </a:rPr>
              <a:t>I. KHÁI NIỆM GÓC</a:t>
            </a:r>
            <a:endParaRPr lang="en-US" sz="4800" b="1" dirty="0">
              <a:solidFill>
                <a:srgbClr val="2A1C72"/>
              </a:solidFill>
              <a:latin typeface="Nunito" pitchFamily="2" charset="0"/>
            </a:endParaRPr>
          </a:p>
        </p:txBody>
      </p:sp>
      <p:pic>
        <p:nvPicPr>
          <p:cNvPr id="6" name="Content Placeholder 5" descr="A drawing compasses and a blue circle&#10;&#10;Description automatically generated">
            <a:extLst>
              <a:ext uri="{FF2B5EF4-FFF2-40B4-BE49-F238E27FC236}">
                <a16:creationId xmlns:a16="http://schemas.microsoft.com/office/drawing/2014/main" id="{558EA545-D6E2-B07D-B4A7-709B81AFD71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04" y="499789"/>
            <a:ext cx="1949819" cy="1949819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AA363D3-708F-9B91-ED7C-3CCA85099EC7}"/>
              </a:ext>
            </a:extLst>
          </p:cNvPr>
          <p:cNvSpPr txBox="1"/>
          <p:nvPr/>
        </p:nvSpPr>
        <p:spPr>
          <a:xfrm>
            <a:off x="1069111" y="2360730"/>
            <a:ext cx="15621014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69"/>
            <a:r>
              <a:rPr lang="vi-VN" sz="4200" b="1" dirty="0">
                <a:solidFill>
                  <a:srgbClr val="C00000"/>
                </a:solidFill>
                <a:latin typeface="Nunito" pitchFamily="2" charset="0"/>
              </a:rPr>
              <a:t>VD1. Sắp xếp các từ khóa vào vị trí đúng</a:t>
            </a:r>
          </a:p>
          <a:p>
            <a:pPr defTabSz="1371669"/>
            <a:endParaRPr lang="en-US" sz="3600" b="1" dirty="0">
              <a:solidFill>
                <a:srgbClr val="C00000"/>
              </a:solidFill>
              <a:latin typeface="Nunito" pitchFamily="2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CFAB547-E1C7-CAE3-CE1F-01DFFCACE6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82073" y="3165859"/>
            <a:ext cx="5354361" cy="3103484"/>
          </a:xfrm>
          <a:prstGeom prst="rect">
            <a:avLst/>
          </a:prstGeom>
        </p:spPr>
      </p:pic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D59AA538-1CEE-0F9C-D231-C7DDDE89AF3F}"/>
              </a:ext>
            </a:extLst>
          </p:cNvPr>
          <p:cNvGraphicFramePr>
            <a:graphicFrameLocks noGrp="1"/>
          </p:cNvGraphicFramePr>
          <p:nvPr/>
        </p:nvGraphicFramePr>
        <p:xfrm>
          <a:off x="974541" y="3239172"/>
          <a:ext cx="11118588" cy="415847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559294">
                  <a:extLst>
                    <a:ext uri="{9D8B030D-6E8A-4147-A177-3AD203B41FA5}">
                      <a16:colId xmlns:a16="http://schemas.microsoft.com/office/drawing/2014/main" val="4008153582"/>
                    </a:ext>
                  </a:extLst>
                </a:gridCol>
                <a:gridCol w="5559294">
                  <a:extLst>
                    <a:ext uri="{9D8B030D-6E8A-4147-A177-3AD203B41FA5}">
                      <a16:colId xmlns:a16="http://schemas.microsoft.com/office/drawing/2014/main" val="58879972"/>
                    </a:ext>
                  </a:extLst>
                </a:gridCol>
              </a:tblGrid>
              <a:tr h="1039619">
                <a:tc>
                  <a:txBody>
                    <a:bodyPr/>
                    <a:lstStyle/>
                    <a:p>
                      <a:r>
                        <a:rPr lang="vi-VN" sz="4200" b="1" dirty="0">
                          <a:latin typeface="Nunito" pitchFamily="2" charset="0"/>
                        </a:rPr>
                        <a:t>1. Tên góc</a:t>
                      </a:r>
                      <a:endParaRPr lang="en-US" sz="4200" b="1" dirty="0">
                        <a:latin typeface="Nunito" pitchFamily="2" charset="0"/>
                      </a:endParaRPr>
                    </a:p>
                  </a:txBody>
                  <a:tcPr marL="137160" marR="137160" marT="68580" marB="68580"/>
                </a:tc>
                <a:tc>
                  <a:txBody>
                    <a:bodyPr/>
                    <a:lstStyle/>
                    <a:p>
                      <a:endParaRPr lang="en-US" sz="4100"/>
                    </a:p>
                  </a:txBody>
                  <a:tcPr marL="137160" marR="137160" marT="68580" marB="68580"/>
                </a:tc>
                <a:extLst>
                  <a:ext uri="{0D108BD9-81ED-4DB2-BD59-A6C34878D82A}">
                    <a16:rowId xmlns:a16="http://schemas.microsoft.com/office/drawing/2014/main" val="4278259576"/>
                  </a:ext>
                </a:extLst>
              </a:tr>
              <a:tr h="1039619">
                <a:tc>
                  <a:txBody>
                    <a:bodyPr/>
                    <a:lstStyle/>
                    <a:p>
                      <a:r>
                        <a:rPr lang="vi-VN" sz="4200" b="1" dirty="0">
                          <a:latin typeface="Nunito" pitchFamily="2" charset="0"/>
                        </a:rPr>
                        <a:t>2. Ký hiệu</a:t>
                      </a:r>
                      <a:endParaRPr lang="en-US" sz="4200" b="1" dirty="0">
                        <a:latin typeface="Nunito" pitchFamily="2" charset="0"/>
                      </a:endParaRPr>
                    </a:p>
                  </a:txBody>
                  <a:tcPr marL="137160" marR="137160" marT="68580" marB="68580"/>
                </a:tc>
                <a:tc>
                  <a:txBody>
                    <a:bodyPr/>
                    <a:lstStyle/>
                    <a:p>
                      <a:endParaRPr lang="en-US" sz="4100" dirty="0"/>
                    </a:p>
                  </a:txBody>
                  <a:tcPr marL="137160" marR="137160" marT="68580" marB="68580"/>
                </a:tc>
                <a:extLst>
                  <a:ext uri="{0D108BD9-81ED-4DB2-BD59-A6C34878D82A}">
                    <a16:rowId xmlns:a16="http://schemas.microsoft.com/office/drawing/2014/main" val="1699759835"/>
                  </a:ext>
                </a:extLst>
              </a:tr>
              <a:tr h="1039619">
                <a:tc>
                  <a:txBody>
                    <a:bodyPr/>
                    <a:lstStyle/>
                    <a:p>
                      <a:r>
                        <a:rPr lang="vi-VN" sz="4200" b="1" dirty="0">
                          <a:latin typeface="Nunito" pitchFamily="2" charset="0"/>
                        </a:rPr>
                        <a:t>3. Đỉnh</a:t>
                      </a:r>
                      <a:endParaRPr lang="en-US" sz="4200" b="1" dirty="0">
                        <a:latin typeface="Nunito" pitchFamily="2" charset="0"/>
                      </a:endParaRPr>
                    </a:p>
                  </a:txBody>
                  <a:tcPr marL="137160" marR="137160" marT="68580" marB="68580"/>
                </a:tc>
                <a:tc>
                  <a:txBody>
                    <a:bodyPr/>
                    <a:lstStyle/>
                    <a:p>
                      <a:endParaRPr lang="en-US" sz="4100" dirty="0"/>
                    </a:p>
                  </a:txBody>
                  <a:tcPr marL="137160" marR="137160" marT="68580" marB="68580"/>
                </a:tc>
                <a:extLst>
                  <a:ext uri="{0D108BD9-81ED-4DB2-BD59-A6C34878D82A}">
                    <a16:rowId xmlns:a16="http://schemas.microsoft.com/office/drawing/2014/main" val="737167843"/>
                  </a:ext>
                </a:extLst>
              </a:tr>
              <a:tr h="1039619">
                <a:tc>
                  <a:txBody>
                    <a:bodyPr/>
                    <a:lstStyle/>
                    <a:p>
                      <a:r>
                        <a:rPr lang="vi-VN" sz="4200" b="1" dirty="0">
                          <a:latin typeface="Nunito" pitchFamily="2" charset="0"/>
                        </a:rPr>
                        <a:t>4. Cạnh</a:t>
                      </a:r>
                      <a:endParaRPr lang="en-US" sz="4200" b="1" dirty="0">
                        <a:latin typeface="Nunito" pitchFamily="2" charset="0"/>
                      </a:endParaRPr>
                    </a:p>
                  </a:txBody>
                  <a:tcPr marL="137160" marR="137160" marT="68580" marB="68580"/>
                </a:tc>
                <a:tc>
                  <a:txBody>
                    <a:bodyPr/>
                    <a:lstStyle/>
                    <a:p>
                      <a:endParaRPr lang="en-US" sz="4100" dirty="0"/>
                    </a:p>
                  </a:txBody>
                  <a:tcPr marL="137160" marR="137160" marT="68580" marB="68580"/>
                </a:tc>
                <a:extLst>
                  <a:ext uri="{0D108BD9-81ED-4DB2-BD59-A6C34878D82A}">
                    <a16:rowId xmlns:a16="http://schemas.microsoft.com/office/drawing/2014/main" val="3667430560"/>
                  </a:ext>
                </a:extLst>
              </a:tr>
            </a:tbl>
          </a:graphicData>
        </a:graphic>
      </p:graphicFrame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DD5FB100-1AD4-87ED-E859-CB068C356AC3}"/>
              </a:ext>
            </a:extLst>
          </p:cNvPr>
          <p:cNvSpPr/>
          <p:nvPr/>
        </p:nvSpPr>
        <p:spPr>
          <a:xfrm>
            <a:off x="4082130" y="7665308"/>
            <a:ext cx="2360952" cy="750567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vi-VN" sz="3600" b="1" dirty="0">
                <a:solidFill>
                  <a:prstClr val="white"/>
                </a:solidFill>
                <a:latin typeface="Nunito" pitchFamily="2" charset="0"/>
              </a:rPr>
              <a:t>Góc </a:t>
            </a:r>
            <a:r>
              <a:rPr lang="vi-VN" sz="3600" b="1" i="1" dirty="0">
                <a:solidFill>
                  <a:prstClr val="white"/>
                </a:solidFill>
                <a:latin typeface="Nunito" pitchFamily="2" charset="0"/>
              </a:rPr>
              <a:t>mOn</a:t>
            </a:r>
            <a:endParaRPr lang="en-US" sz="3600" b="1" dirty="0">
              <a:solidFill>
                <a:prstClr val="white"/>
              </a:solidFill>
              <a:latin typeface="Nunito" pitchFamily="2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49086424-DF1A-4810-B71A-FD21265EC640}"/>
              </a:ext>
            </a:extLst>
          </p:cNvPr>
          <p:cNvSpPr/>
          <p:nvPr/>
        </p:nvSpPr>
        <p:spPr>
          <a:xfrm>
            <a:off x="4082130" y="8569215"/>
            <a:ext cx="2360952" cy="750567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vi-VN" sz="3600" b="1" dirty="0">
                <a:solidFill>
                  <a:prstClr val="white"/>
                </a:solidFill>
                <a:latin typeface="Nunito" pitchFamily="2" charset="0"/>
              </a:rPr>
              <a:t>Tia Om</a:t>
            </a:r>
            <a:endParaRPr lang="en-US" sz="3600" b="1" dirty="0">
              <a:solidFill>
                <a:prstClr val="white"/>
              </a:solidFill>
              <a:latin typeface="Nunito" pitchFamily="2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4" name="Rectangle: Rounded Corners 13">
                <a:extLst>
                  <a:ext uri="{FF2B5EF4-FFF2-40B4-BE49-F238E27FC236}">
                    <a16:creationId xmlns:a16="http://schemas.microsoft.com/office/drawing/2014/main" id="{84A64613-7926-1452-CAC9-4818A612F117}"/>
                  </a:ext>
                </a:extLst>
              </p:cNvPr>
              <p:cNvSpPr/>
              <p:nvPr/>
            </p:nvSpPr>
            <p:spPr>
              <a:xfrm>
                <a:off x="6671679" y="7665308"/>
                <a:ext cx="2360952" cy="750567"/>
              </a:xfrm>
              <a:prstGeom prst="roundRect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vi-VN" sz="3600" b="1" i="1" dirty="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vi-VN" sz="3600" b="1" i="1" dirty="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  <m:t>𝒏𝑶𝒎</m:t>
                          </m:r>
                        </m:e>
                      </m:acc>
                    </m:oMath>
                  </m:oMathPara>
                </a14:m>
                <a:endParaRPr lang="en-US" sz="3600" b="1" dirty="0">
                  <a:solidFill>
                    <a:prstClr val="white"/>
                  </a:solidFill>
                  <a:latin typeface="Nunito" pitchFamily="2" charset="0"/>
                </a:endParaRPr>
              </a:p>
            </p:txBody>
          </p:sp>
        </mc:Choice>
        <mc:Fallback>
          <p:sp>
            <p:nvSpPr>
              <p:cNvPr id="14" name="Rectangle: Rounded Corners 13">
                <a:extLst>
                  <a:ext uri="{FF2B5EF4-FFF2-40B4-BE49-F238E27FC236}">
                    <a16:creationId xmlns:a16="http://schemas.microsoft.com/office/drawing/2014/main" id="{84A64613-7926-1452-CAC9-4818A612F11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71679" y="7665308"/>
                <a:ext cx="2360952" cy="750567"/>
              </a:xfrm>
              <a:prstGeom prst="round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C6EEABC1-CC15-728E-F22C-266292627502}"/>
              </a:ext>
            </a:extLst>
          </p:cNvPr>
          <p:cNvSpPr/>
          <p:nvPr/>
        </p:nvSpPr>
        <p:spPr>
          <a:xfrm>
            <a:off x="6671679" y="8569215"/>
            <a:ext cx="2360952" cy="750567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vi-VN" sz="3600" b="1" dirty="0">
                <a:solidFill>
                  <a:prstClr val="white"/>
                </a:solidFill>
                <a:latin typeface="Nunito" pitchFamily="2" charset="0"/>
              </a:rPr>
              <a:t>O</a:t>
            </a:r>
            <a:endParaRPr lang="en-US" sz="3600" b="1" dirty="0">
              <a:solidFill>
                <a:prstClr val="white"/>
              </a:solidFill>
              <a:latin typeface="Nunito" pitchFamily="2" charset="0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3BE3A348-09C6-3074-EE6A-009A3D429638}"/>
              </a:ext>
            </a:extLst>
          </p:cNvPr>
          <p:cNvSpPr/>
          <p:nvPr/>
        </p:nvSpPr>
        <p:spPr>
          <a:xfrm>
            <a:off x="9261228" y="7665308"/>
            <a:ext cx="2360952" cy="750567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vi-VN" sz="3600" b="1" dirty="0">
                <a:solidFill>
                  <a:prstClr val="white"/>
                </a:solidFill>
                <a:latin typeface="Nunito" pitchFamily="2" charset="0"/>
              </a:rPr>
              <a:t>Góc </a:t>
            </a:r>
            <a:r>
              <a:rPr lang="vi-VN" sz="3600" b="1" i="1" dirty="0">
                <a:solidFill>
                  <a:prstClr val="white"/>
                </a:solidFill>
                <a:latin typeface="Nunito" pitchFamily="2" charset="0"/>
              </a:rPr>
              <a:t>nOm</a:t>
            </a:r>
            <a:endParaRPr lang="en-US" sz="3600" b="1" dirty="0">
              <a:solidFill>
                <a:prstClr val="white"/>
              </a:solidFill>
              <a:latin typeface="Nunito" pitchFamily="2" charset="0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5EA56B5E-F168-1C9E-60CF-AD0B71FFCFC7}"/>
              </a:ext>
            </a:extLst>
          </p:cNvPr>
          <p:cNvSpPr/>
          <p:nvPr/>
        </p:nvSpPr>
        <p:spPr>
          <a:xfrm>
            <a:off x="9261228" y="8569215"/>
            <a:ext cx="2360952" cy="750567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vi-VN" sz="3600" b="1" dirty="0">
                <a:solidFill>
                  <a:prstClr val="white"/>
                </a:solidFill>
                <a:latin typeface="Nunito" pitchFamily="2" charset="0"/>
              </a:rPr>
              <a:t>Tia Om</a:t>
            </a:r>
            <a:endParaRPr lang="en-US" sz="3600" b="1" dirty="0">
              <a:solidFill>
                <a:prstClr val="white"/>
              </a:solidFill>
              <a:latin typeface="Nunito" pitchFamily="2" charset="0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D0CD9D37-7BF0-B826-60E9-81DA46A706A2}"/>
              </a:ext>
            </a:extLst>
          </p:cNvPr>
          <p:cNvSpPr/>
          <p:nvPr/>
        </p:nvSpPr>
        <p:spPr>
          <a:xfrm>
            <a:off x="11822778" y="7665308"/>
            <a:ext cx="2360952" cy="750567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vi-VN" sz="3600" b="1" dirty="0">
                <a:solidFill>
                  <a:prstClr val="white"/>
                </a:solidFill>
                <a:latin typeface="Nunito" pitchFamily="2" charset="0"/>
              </a:rPr>
              <a:t>Tia On</a:t>
            </a:r>
            <a:endParaRPr lang="en-US" sz="3600" b="1" dirty="0">
              <a:solidFill>
                <a:prstClr val="white"/>
              </a:solidFill>
              <a:latin typeface="Nunito" pitchFamily="2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1" name="Rectangle: Rounded Corners 20">
                <a:extLst>
                  <a:ext uri="{FF2B5EF4-FFF2-40B4-BE49-F238E27FC236}">
                    <a16:creationId xmlns:a16="http://schemas.microsoft.com/office/drawing/2014/main" id="{09FC82F2-CD84-E462-6FFF-48E7282AFE51}"/>
                  </a:ext>
                </a:extLst>
              </p:cNvPr>
              <p:cNvSpPr/>
              <p:nvPr/>
            </p:nvSpPr>
            <p:spPr>
              <a:xfrm>
                <a:off x="11822778" y="8569215"/>
                <a:ext cx="2360952" cy="750567"/>
              </a:xfrm>
              <a:prstGeom prst="roundRect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vi-VN" sz="3600" b="1" i="1" dirty="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vi-VN" sz="3600" b="1" i="1" dirty="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  <m:t>𝒎</m:t>
                          </m:r>
                          <m:r>
                            <a:rPr lang="vi-VN" sz="3600" b="1" i="1" dirty="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  <m:t>𝑶𝒏</m:t>
                          </m:r>
                        </m:e>
                      </m:acc>
                    </m:oMath>
                  </m:oMathPara>
                </a14:m>
                <a:endParaRPr lang="en-US" sz="3600" b="1" dirty="0">
                  <a:solidFill>
                    <a:prstClr val="white"/>
                  </a:solidFill>
                  <a:latin typeface="Nunito" pitchFamily="2" charset="0"/>
                </a:endParaRPr>
              </a:p>
            </p:txBody>
          </p:sp>
        </mc:Choice>
        <mc:Fallback>
          <p:sp>
            <p:nvSpPr>
              <p:cNvPr id="21" name="Rectangle: Rounded Corners 20">
                <a:extLst>
                  <a:ext uri="{FF2B5EF4-FFF2-40B4-BE49-F238E27FC236}">
                    <a16:creationId xmlns:a16="http://schemas.microsoft.com/office/drawing/2014/main" id="{09FC82F2-CD84-E462-6FFF-48E7282AFE5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822778" y="8569215"/>
                <a:ext cx="2360952" cy="750567"/>
              </a:xfrm>
              <a:prstGeom prst="round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708934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C8F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6113CFAE-2D5F-50FB-BD65-E6991FC059C0}"/>
              </a:ext>
            </a:extLst>
          </p:cNvPr>
          <p:cNvSpPr/>
          <p:nvPr/>
        </p:nvSpPr>
        <p:spPr>
          <a:xfrm>
            <a:off x="611913" y="1610163"/>
            <a:ext cx="16606977" cy="8054100"/>
          </a:xfrm>
          <a:prstGeom prst="roundRect">
            <a:avLst>
              <a:gd name="adj" fmla="val 6306"/>
            </a:avLst>
          </a:prstGeom>
          <a:noFill/>
          <a:ln w="6350"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69">
              <a:defRPr/>
            </a:pPr>
            <a:endParaRPr lang="en-US" sz="2700">
              <a:solidFill>
                <a:prstClr val="white"/>
              </a:solidFill>
              <a:latin typeface="Aptos" panose="02110004020202020204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70D211A-B3CC-9356-39C8-6092D284E7E2}"/>
              </a:ext>
            </a:extLst>
          </p:cNvPr>
          <p:cNvSpPr/>
          <p:nvPr/>
        </p:nvSpPr>
        <p:spPr>
          <a:xfrm>
            <a:off x="840513" y="832308"/>
            <a:ext cx="16606977" cy="8622384"/>
          </a:xfrm>
          <a:prstGeom prst="roundRect">
            <a:avLst>
              <a:gd name="adj" fmla="val 6306"/>
            </a:avLst>
          </a:prstGeom>
          <a:solidFill>
            <a:srgbClr val="FFF0C1"/>
          </a:solidFill>
          <a:ln w="6350"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69">
              <a:defRPr/>
            </a:pPr>
            <a:endParaRPr lang="en-US" sz="2700" dirty="0">
              <a:solidFill>
                <a:prstClr val="white"/>
              </a:solidFill>
              <a:latin typeface="Aptos" panose="02110004020202020204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1DC33BB-9A95-4BA6-2464-CDEED925F70D}"/>
              </a:ext>
            </a:extLst>
          </p:cNvPr>
          <p:cNvSpPr txBox="1"/>
          <p:nvPr/>
        </p:nvSpPr>
        <p:spPr>
          <a:xfrm>
            <a:off x="1938194" y="1483568"/>
            <a:ext cx="144116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69">
              <a:defRPr/>
            </a:pPr>
            <a:r>
              <a:rPr lang="vi-VN" sz="4800" b="1" dirty="0">
                <a:solidFill>
                  <a:srgbClr val="2A1C72"/>
                </a:solidFill>
                <a:latin typeface="Nunito" pitchFamily="2" charset="0"/>
              </a:rPr>
              <a:t>I. KHÁI NIỆM GÓC</a:t>
            </a:r>
            <a:endParaRPr lang="en-US" sz="4800" b="1" dirty="0">
              <a:solidFill>
                <a:srgbClr val="2A1C72"/>
              </a:solidFill>
              <a:latin typeface="Nunito" pitchFamily="2" charset="0"/>
            </a:endParaRPr>
          </a:p>
        </p:txBody>
      </p:sp>
      <p:pic>
        <p:nvPicPr>
          <p:cNvPr id="6" name="Content Placeholder 5" descr="A drawing compasses and a blue circle&#10;&#10;Description automatically generated">
            <a:extLst>
              <a:ext uri="{FF2B5EF4-FFF2-40B4-BE49-F238E27FC236}">
                <a16:creationId xmlns:a16="http://schemas.microsoft.com/office/drawing/2014/main" id="{558EA545-D6E2-B07D-B4A7-709B81AFD71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04" y="499789"/>
            <a:ext cx="1949819" cy="1949819"/>
          </a:xfr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9CEEE452-505C-310E-7909-F4127164DEA4}"/>
              </a:ext>
            </a:extLst>
          </p:cNvPr>
          <p:cNvSpPr txBox="1"/>
          <p:nvPr/>
        </p:nvSpPr>
        <p:spPr>
          <a:xfrm>
            <a:off x="1240877" y="2487326"/>
            <a:ext cx="8850398" cy="884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09550" algn="just" defTabSz="1371600">
              <a:lnSpc>
                <a:spcPct val="130000"/>
              </a:lnSpc>
            </a:pPr>
            <a:r>
              <a:rPr lang="en-US" sz="4200" b="1" dirty="0" err="1">
                <a:solidFill>
                  <a:prstClr val="black"/>
                </a:solidFill>
                <a:latin typeface="Nunito" pitchFamily="2" charset="0"/>
                <a:cs typeface="Times New Roman" panose="02020603050405020304" pitchFamily="18" charset="0"/>
              </a:rPr>
              <a:t>Luyện</a:t>
            </a:r>
            <a:r>
              <a:rPr lang="en-US" sz="4200" b="1" dirty="0">
                <a:solidFill>
                  <a:prstClr val="black"/>
                </a:solidFill>
                <a:latin typeface="Nunito" pitchFamily="2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prstClr val="black"/>
                </a:solidFill>
                <a:latin typeface="Nunito" pitchFamily="2" charset="0"/>
                <a:cs typeface="Times New Roman" panose="02020603050405020304" pitchFamily="18" charset="0"/>
              </a:rPr>
              <a:t>tập</a:t>
            </a:r>
            <a:r>
              <a:rPr lang="en-US" sz="4200" b="1" dirty="0">
                <a:solidFill>
                  <a:prstClr val="black"/>
                </a:solidFill>
                <a:latin typeface="Nunito" pitchFamily="2" charset="0"/>
                <a:cs typeface="Times New Roman" panose="02020603050405020304" pitchFamily="18" charset="0"/>
              </a:rPr>
              <a:t> 1.</a:t>
            </a:r>
          </a:p>
        </p:txBody>
      </p:sp>
      <p:pic>
        <p:nvPicPr>
          <p:cNvPr id="24" name="Picture 23" descr="Chart, line chart&#10;&#10;Description automatically generated">
            <a:extLst>
              <a:ext uri="{FF2B5EF4-FFF2-40B4-BE49-F238E27FC236}">
                <a16:creationId xmlns:a16="http://schemas.microsoft.com/office/drawing/2014/main" id="{2E4ACC0D-0AFF-D854-F36E-506F3DC4F53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50" r="33750"/>
          <a:stretch/>
        </p:blipFill>
        <p:spPr>
          <a:xfrm>
            <a:off x="10532591" y="1253522"/>
            <a:ext cx="6914897" cy="7779957"/>
          </a:xfrm>
          <a:prstGeom prst="rect">
            <a:avLst/>
          </a:prstGeom>
        </p:spPr>
      </p:pic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97AE9D16-3DD8-B8B6-99B6-904A8209F3F8}"/>
              </a:ext>
            </a:extLst>
          </p:cNvPr>
          <p:cNvCxnSpPr>
            <a:cxnSpLocks/>
          </p:cNvCxnSpPr>
          <p:nvPr/>
        </p:nvCxnSpPr>
        <p:spPr>
          <a:xfrm flipH="1" flipV="1">
            <a:off x="11160391" y="5340025"/>
            <a:ext cx="2586446" cy="1900646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F87A2DE7-1901-CF6C-5355-4609D74B8067}"/>
              </a:ext>
            </a:extLst>
          </p:cNvPr>
          <p:cNvCxnSpPr>
            <a:cxnSpLocks/>
          </p:cNvCxnSpPr>
          <p:nvPr/>
        </p:nvCxnSpPr>
        <p:spPr>
          <a:xfrm flipH="1" flipV="1">
            <a:off x="12627785" y="4208338"/>
            <a:ext cx="1119051" cy="3032333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1520DC81-992F-9CB6-323A-19B6A4999760}"/>
              </a:ext>
            </a:extLst>
          </p:cNvPr>
          <p:cNvSpPr txBox="1"/>
          <p:nvPr/>
        </p:nvSpPr>
        <p:spPr>
          <a:xfrm>
            <a:off x="584951" y="3575840"/>
            <a:ext cx="9740672" cy="884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09550" algn="just" defTabSz="1371600">
              <a:lnSpc>
                <a:spcPct val="130000"/>
              </a:lnSpc>
            </a:pPr>
            <a:r>
              <a:rPr lang="en-US" sz="4200" dirty="0">
                <a:solidFill>
                  <a:srgbClr val="002060"/>
                </a:solidFill>
                <a:latin typeface="Nunito" pitchFamily="2" charset="0"/>
                <a:cs typeface="Times New Roman" panose="02020603050405020304" pitchFamily="18" charset="0"/>
              </a:rPr>
              <a:t>- </a:t>
            </a:r>
            <a:r>
              <a:rPr lang="en-US" sz="4200" dirty="0" err="1">
                <a:solidFill>
                  <a:srgbClr val="002060"/>
                </a:solidFill>
                <a:latin typeface="Nunito" pitchFamily="2" charset="0"/>
                <a:cs typeface="Times New Roman" panose="02020603050405020304" pitchFamily="18" charset="0"/>
              </a:rPr>
              <a:t>Góc</a:t>
            </a:r>
            <a:r>
              <a:rPr lang="en-US" sz="4200" dirty="0">
                <a:solidFill>
                  <a:srgbClr val="002060"/>
                </a:solidFill>
                <a:latin typeface="Nunito" pitchFamily="2" charset="0"/>
                <a:cs typeface="Times New Roman" panose="02020603050405020304" pitchFamily="18" charset="0"/>
              </a:rPr>
              <a:t> </a:t>
            </a:r>
            <a:r>
              <a:rPr lang="en-US" sz="4200" dirty="0">
                <a:solidFill>
                  <a:srgbClr val="FF7707"/>
                </a:solidFill>
                <a:latin typeface="Nunito" pitchFamily="2" charset="0"/>
                <a:cs typeface="Times New Roman" panose="02020603050405020304" pitchFamily="18" charset="0"/>
              </a:rPr>
              <a:t>BAC</a:t>
            </a:r>
            <a:r>
              <a:rPr lang="en-US" sz="4200" dirty="0">
                <a:solidFill>
                  <a:srgbClr val="002060"/>
                </a:solidFill>
                <a:latin typeface="Nunito" pitchFamily="2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002060"/>
                </a:solidFill>
                <a:latin typeface="Nunito" pitchFamily="2" charset="0"/>
                <a:cs typeface="Times New Roman" panose="02020603050405020304" pitchFamily="18" charset="0"/>
              </a:rPr>
              <a:t>có</a:t>
            </a:r>
            <a:r>
              <a:rPr lang="en-US" sz="4200" dirty="0">
                <a:solidFill>
                  <a:srgbClr val="002060"/>
                </a:solidFill>
                <a:latin typeface="Nunito" pitchFamily="2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002060"/>
                </a:solidFill>
                <a:latin typeface="Nunito" pitchFamily="2" charset="0"/>
                <a:cs typeface="Times New Roman" panose="02020603050405020304" pitchFamily="18" charset="0"/>
              </a:rPr>
              <a:t>hai</a:t>
            </a:r>
            <a:r>
              <a:rPr lang="en-US" sz="4200" dirty="0">
                <a:solidFill>
                  <a:srgbClr val="002060"/>
                </a:solidFill>
                <a:latin typeface="Nunito" pitchFamily="2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002060"/>
                </a:solidFill>
                <a:latin typeface="Nunito" pitchFamily="2" charset="0"/>
                <a:cs typeface="Times New Roman" panose="02020603050405020304" pitchFamily="18" charset="0"/>
              </a:rPr>
              <a:t>cạnh</a:t>
            </a:r>
            <a:r>
              <a:rPr lang="en-US" sz="4200" dirty="0">
                <a:solidFill>
                  <a:srgbClr val="002060"/>
                </a:solidFill>
                <a:latin typeface="Nunito" pitchFamily="2" charset="0"/>
                <a:cs typeface="Times New Roman" panose="02020603050405020304" pitchFamily="18" charset="0"/>
              </a:rPr>
              <a:t> AB </a:t>
            </a:r>
            <a:r>
              <a:rPr lang="en-US" sz="4200" dirty="0" err="1">
                <a:solidFill>
                  <a:srgbClr val="002060"/>
                </a:solidFill>
                <a:latin typeface="Nunito" pitchFamily="2" charset="0"/>
                <a:cs typeface="Times New Roman" panose="02020603050405020304" pitchFamily="18" charset="0"/>
              </a:rPr>
              <a:t>và</a:t>
            </a:r>
            <a:r>
              <a:rPr lang="en-US" sz="4200" dirty="0">
                <a:solidFill>
                  <a:srgbClr val="002060"/>
                </a:solidFill>
                <a:latin typeface="Nunito" pitchFamily="2" charset="0"/>
                <a:cs typeface="Times New Roman" panose="02020603050405020304" pitchFamily="18" charset="0"/>
              </a:rPr>
              <a:t> AC.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3EF8E772-AFCA-40E4-03BF-D7579A58FFAC}"/>
                  </a:ext>
                </a:extLst>
              </p:cNvPr>
              <p:cNvSpPr txBox="1"/>
              <p:nvPr/>
            </p:nvSpPr>
            <p:spPr>
              <a:xfrm>
                <a:off x="584951" y="4660748"/>
                <a:ext cx="9803660" cy="8817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09550" algn="just" defTabSz="1371600">
                  <a:lnSpc>
                    <a:spcPct val="130000"/>
                  </a:lnSpc>
                </a:pPr>
                <a:r>
                  <a:rPr lang="en-US" sz="4200" dirty="0">
                    <a:solidFill>
                      <a:srgbClr val="002060"/>
                    </a:solidFill>
                    <a:latin typeface="Nunito" pitchFamily="2" charset="0"/>
                    <a:cs typeface="Times New Roman" panose="02020603050405020304" pitchFamily="18" charset="0"/>
                  </a:rPr>
                  <a:t>- </a:t>
                </a:r>
                <a:r>
                  <a:rPr lang="en-US" sz="4200" dirty="0" err="1">
                    <a:solidFill>
                      <a:srgbClr val="002060"/>
                    </a:solidFill>
                    <a:latin typeface="Nunito" pitchFamily="2" charset="0"/>
                    <a:cs typeface="Times New Roman" panose="02020603050405020304" pitchFamily="18" charset="0"/>
                  </a:rPr>
                  <a:t>Góc</a:t>
                </a:r>
                <a:r>
                  <a:rPr lang="en-US" sz="4200" dirty="0">
                    <a:solidFill>
                      <a:srgbClr val="002060"/>
                    </a:solidFill>
                    <a:latin typeface="Nunito" pitchFamily="2" charset="0"/>
                    <a:cs typeface="Times New Roman" panose="02020603050405020304" pitchFamily="18" charset="0"/>
                  </a:rPr>
                  <a:t> </a:t>
                </a:r>
                <a:r>
                  <a:rPr lang="en-US" sz="4200" dirty="0">
                    <a:solidFill>
                      <a:srgbClr val="4EA72E">
                        <a:lumMod val="75000"/>
                      </a:srgbClr>
                    </a:solidFill>
                    <a:latin typeface="Nunito" pitchFamily="2" charset="0"/>
                    <a:cs typeface="Times New Roman" panose="02020603050405020304" pitchFamily="18" charset="0"/>
                  </a:rPr>
                  <a:t>CA</a:t>
                </a:r>
                <a14:m>
                  <m:oMath xmlns:m="http://schemas.openxmlformats.org/officeDocument/2006/math">
                    <m:r>
                      <a:rPr lang="en-US" sz="4200" i="1">
                        <a:solidFill>
                          <a:srgbClr val="4EA72E">
                            <a:lumMod val="75000"/>
                          </a:srgbClr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en-US" sz="4200" dirty="0">
                    <a:solidFill>
                      <a:srgbClr val="4EA72E">
                        <a:lumMod val="75000"/>
                      </a:srgbClr>
                    </a:solidFill>
                    <a:latin typeface="Nunito" pitchFamily="2" charset="0"/>
                    <a:cs typeface="Times New Roman" panose="02020603050405020304" pitchFamily="18" charset="0"/>
                  </a:rPr>
                  <a:t> </a:t>
                </a:r>
                <a:r>
                  <a:rPr lang="en-US" sz="4200" dirty="0" err="1">
                    <a:solidFill>
                      <a:srgbClr val="002060"/>
                    </a:solidFill>
                    <a:latin typeface="Nunito" pitchFamily="2" charset="0"/>
                    <a:cs typeface="Times New Roman" panose="02020603050405020304" pitchFamily="18" charset="0"/>
                  </a:rPr>
                  <a:t>có</a:t>
                </a:r>
                <a:r>
                  <a:rPr lang="en-US" sz="4200" dirty="0">
                    <a:solidFill>
                      <a:srgbClr val="002060"/>
                    </a:solidFill>
                    <a:latin typeface="Nunito" pitchFamily="2" charset="0"/>
                    <a:cs typeface="Times New Roman" panose="02020603050405020304" pitchFamily="18" charset="0"/>
                  </a:rPr>
                  <a:t> </a:t>
                </a:r>
                <a:r>
                  <a:rPr lang="en-US" sz="4200" dirty="0" err="1">
                    <a:solidFill>
                      <a:srgbClr val="002060"/>
                    </a:solidFill>
                    <a:latin typeface="Nunito" pitchFamily="2" charset="0"/>
                    <a:cs typeface="Times New Roman" panose="02020603050405020304" pitchFamily="18" charset="0"/>
                  </a:rPr>
                  <a:t>hai</a:t>
                </a:r>
                <a:r>
                  <a:rPr lang="en-US" sz="4200" dirty="0">
                    <a:solidFill>
                      <a:srgbClr val="002060"/>
                    </a:solidFill>
                    <a:latin typeface="Nunito" pitchFamily="2" charset="0"/>
                    <a:cs typeface="Times New Roman" panose="02020603050405020304" pitchFamily="18" charset="0"/>
                  </a:rPr>
                  <a:t> </a:t>
                </a:r>
                <a:r>
                  <a:rPr lang="en-US" sz="4200" dirty="0" err="1">
                    <a:solidFill>
                      <a:srgbClr val="002060"/>
                    </a:solidFill>
                    <a:latin typeface="Nunito" pitchFamily="2" charset="0"/>
                    <a:cs typeface="Times New Roman" panose="02020603050405020304" pitchFamily="18" charset="0"/>
                  </a:rPr>
                  <a:t>cạnh</a:t>
                </a:r>
                <a:r>
                  <a:rPr lang="en-US" sz="4200" dirty="0">
                    <a:solidFill>
                      <a:srgbClr val="002060"/>
                    </a:solidFill>
                    <a:latin typeface="Nunito" pitchFamily="2" charset="0"/>
                    <a:cs typeface="Times New Roman" panose="02020603050405020304" pitchFamily="18" charset="0"/>
                  </a:rPr>
                  <a:t> AC </a:t>
                </a:r>
                <a:r>
                  <a:rPr lang="en-US" sz="4200" dirty="0" err="1">
                    <a:solidFill>
                      <a:srgbClr val="002060"/>
                    </a:solidFill>
                    <a:latin typeface="Nunito" pitchFamily="2" charset="0"/>
                    <a:cs typeface="Times New Roman" panose="02020603050405020304" pitchFamily="18" charset="0"/>
                  </a:rPr>
                  <a:t>và</a:t>
                </a:r>
                <a:r>
                  <a:rPr lang="en-US" sz="4200" dirty="0">
                    <a:solidFill>
                      <a:srgbClr val="002060"/>
                    </a:solidFill>
                    <a:latin typeface="Nunito" pitchFamily="2" charset="0"/>
                    <a:cs typeface="Times New Roman" panose="02020603050405020304" pitchFamily="18" charset="0"/>
                  </a:rPr>
                  <a:t> A</a:t>
                </a:r>
                <a14:m>
                  <m:oMath xmlns:m="http://schemas.openxmlformats.org/officeDocument/2006/math">
                    <m:r>
                      <a:rPr lang="en-US" sz="4200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en-US" sz="4200" dirty="0">
                    <a:solidFill>
                      <a:srgbClr val="002060"/>
                    </a:solidFill>
                    <a:latin typeface="Nunito" pitchFamily="2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3EF8E772-AFCA-40E4-03BF-D7579A58FF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4951" y="4660748"/>
                <a:ext cx="9803660" cy="881716"/>
              </a:xfrm>
              <a:prstGeom prst="rect">
                <a:avLst/>
              </a:prstGeom>
              <a:blipFill>
                <a:blip r:embed="rId4"/>
                <a:stretch>
                  <a:fillRect l="-311" b="-319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A8D6AA83-EC11-78AB-0A31-7B069A82EBA1}"/>
              </a:ext>
            </a:extLst>
          </p:cNvPr>
          <p:cNvCxnSpPr/>
          <p:nvPr/>
        </p:nvCxnSpPr>
        <p:spPr>
          <a:xfrm>
            <a:off x="12627785" y="4208337"/>
            <a:ext cx="1119051" cy="3012738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5A174D53-C763-2B62-7BA4-A02165709A94}"/>
              </a:ext>
            </a:extLst>
          </p:cNvPr>
          <p:cNvCxnSpPr>
            <a:cxnSpLocks/>
          </p:cNvCxnSpPr>
          <p:nvPr/>
        </p:nvCxnSpPr>
        <p:spPr>
          <a:xfrm flipH="1">
            <a:off x="13746836" y="6815001"/>
            <a:ext cx="3156032" cy="406074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99DB89D5-F2C2-4CA9-3A1B-A1CF951CFD76}"/>
              </a:ext>
            </a:extLst>
          </p:cNvPr>
          <p:cNvCxnSpPr/>
          <p:nvPr/>
        </p:nvCxnSpPr>
        <p:spPr>
          <a:xfrm>
            <a:off x="11160391" y="5340024"/>
            <a:ext cx="2586446" cy="1881051"/>
          </a:xfrm>
          <a:prstGeom prst="line">
            <a:avLst/>
          </a:prstGeom>
          <a:ln w="57150">
            <a:solidFill>
              <a:srgbClr val="DC2CA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2AF06F93-0910-BD09-FFF4-393D704FC585}"/>
              </a:ext>
            </a:extLst>
          </p:cNvPr>
          <p:cNvCxnSpPr>
            <a:cxnSpLocks/>
          </p:cNvCxnSpPr>
          <p:nvPr/>
        </p:nvCxnSpPr>
        <p:spPr>
          <a:xfrm flipV="1">
            <a:off x="13746836" y="6815001"/>
            <a:ext cx="3156032" cy="408543"/>
          </a:xfrm>
          <a:prstGeom prst="line">
            <a:avLst/>
          </a:prstGeom>
          <a:ln w="57150">
            <a:solidFill>
              <a:srgbClr val="DC2CA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7BA2AC36-27D8-A3FA-B78B-1E8ADC55F165}"/>
                  </a:ext>
                </a:extLst>
              </p:cNvPr>
              <p:cNvSpPr txBox="1"/>
              <p:nvPr/>
            </p:nvSpPr>
            <p:spPr>
              <a:xfrm>
                <a:off x="584952" y="5745656"/>
                <a:ext cx="9812256" cy="8817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09550" algn="just" defTabSz="1371600">
                  <a:lnSpc>
                    <a:spcPct val="130000"/>
                  </a:lnSpc>
                </a:pPr>
                <a:r>
                  <a:rPr lang="en-US" sz="4200" dirty="0">
                    <a:solidFill>
                      <a:srgbClr val="002060"/>
                    </a:solidFill>
                    <a:latin typeface="Nunito" pitchFamily="2" charset="0"/>
                    <a:cs typeface="Times New Roman" panose="02020603050405020304" pitchFamily="18" charset="0"/>
                  </a:rPr>
                  <a:t>- </a:t>
                </a:r>
                <a:r>
                  <a:rPr lang="en-US" sz="4200" dirty="0" err="1">
                    <a:solidFill>
                      <a:srgbClr val="002060"/>
                    </a:solidFill>
                    <a:latin typeface="Nunito" pitchFamily="2" charset="0"/>
                    <a:cs typeface="Times New Roman" panose="02020603050405020304" pitchFamily="18" charset="0"/>
                  </a:rPr>
                  <a:t>Góc</a:t>
                </a:r>
                <a:r>
                  <a:rPr lang="en-US" sz="4200" dirty="0">
                    <a:solidFill>
                      <a:srgbClr val="002060"/>
                    </a:solidFill>
                    <a:latin typeface="Nunito" pitchFamily="2" charset="0"/>
                    <a:cs typeface="Times New Roman" panose="02020603050405020304" pitchFamily="18" charset="0"/>
                  </a:rPr>
                  <a:t> </a:t>
                </a:r>
                <a:r>
                  <a:rPr lang="en-US" sz="4200" dirty="0">
                    <a:solidFill>
                      <a:srgbClr val="DC2CAE"/>
                    </a:solidFill>
                    <a:latin typeface="Nunito" pitchFamily="2" charset="0"/>
                    <a:cs typeface="Times New Roman" panose="02020603050405020304" pitchFamily="18" charset="0"/>
                  </a:rPr>
                  <a:t>BA</a:t>
                </a:r>
                <a14:m>
                  <m:oMath xmlns:m="http://schemas.openxmlformats.org/officeDocument/2006/math">
                    <m:r>
                      <a:rPr lang="en-US" sz="4200" i="1">
                        <a:solidFill>
                          <a:srgbClr val="DC2CAE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en-US" sz="4200" dirty="0">
                    <a:solidFill>
                      <a:srgbClr val="DC2CAE"/>
                    </a:solidFill>
                    <a:latin typeface="Nunito" pitchFamily="2" charset="0"/>
                    <a:cs typeface="Times New Roman" panose="02020603050405020304" pitchFamily="18" charset="0"/>
                  </a:rPr>
                  <a:t> </a:t>
                </a:r>
                <a:r>
                  <a:rPr lang="en-US" sz="4200" dirty="0" err="1">
                    <a:solidFill>
                      <a:srgbClr val="002060"/>
                    </a:solidFill>
                    <a:latin typeface="Nunito" pitchFamily="2" charset="0"/>
                    <a:cs typeface="Times New Roman" panose="02020603050405020304" pitchFamily="18" charset="0"/>
                  </a:rPr>
                  <a:t>có</a:t>
                </a:r>
                <a:r>
                  <a:rPr lang="en-US" sz="4200" dirty="0">
                    <a:solidFill>
                      <a:srgbClr val="002060"/>
                    </a:solidFill>
                    <a:latin typeface="Nunito" pitchFamily="2" charset="0"/>
                    <a:cs typeface="Times New Roman" panose="02020603050405020304" pitchFamily="18" charset="0"/>
                  </a:rPr>
                  <a:t> </a:t>
                </a:r>
                <a:r>
                  <a:rPr lang="en-US" sz="4200" dirty="0" err="1">
                    <a:solidFill>
                      <a:srgbClr val="002060"/>
                    </a:solidFill>
                    <a:latin typeface="Nunito" pitchFamily="2" charset="0"/>
                    <a:cs typeface="Times New Roman" panose="02020603050405020304" pitchFamily="18" charset="0"/>
                  </a:rPr>
                  <a:t>hai</a:t>
                </a:r>
                <a:r>
                  <a:rPr lang="en-US" sz="4200" dirty="0">
                    <a:solidFill>
                      <a:srgbClr val="002060"/>
                    </a:solidFill>
                    <a:latin typeface="Nunito" pitchFamily="2" charset="0"/>
                    <a:cs typeface="Times New Roman" panose="02020603050405020304" pitchFamily="18" charset="0"/>
                  </a:rPr>
                  <a:t> </a:t>
                </a:r>
                <a:r>
                  <a:rPr lang="en-US" sz="4200" dirty="0" err="1">
                    <a:solidFill>
                      <a:srgbClr val="002060"/>
                    </a:solidFill>
                    <a:latin typeface="Nunito" pitchFamily="2" charset="0"/>
                    <a:cs typeface="Times New Roman" panose="02020603050405020304" pitchFamily="18" charset="0"/>
                  </a:rPr>
                  <a:t>cạnh</a:t>
                </a:r>
                <a:r>
                  <a:rPr lang="en-US" sz="4200" dirty="0">
                    <a:solidFill>
                      <a:srgbClr val="002060"/>
                    </a:solidFill>
                    <a:latin typeface="Nunito" pitchFamily="2" charset="0"/>
                    <a:cs typeface="Times New Roman" panose="02020603050405020304" pitchFamily="18" charset="0"/>
                  </a:rPr>
                  <a:t> AB </a:t>
                </a:r>
                <a:r>
                  <a:rPr lang="en-US" sz="4200" dirty="0" err="1">
                    <a:solidFill>
                      <a:srgbClr val="002060"/>
                    </a:solidFill>
                    <a:latin typeface="Nunito" pitchFamily="2" charset="0"/>
                    <a:cs typeface="Times New Roman" panose="02020603050405020304" pitchFamily="18" charset="0"/>
                  </a:rPr>
                  <a:t>và</a:t>
                </a:r>
                <a:r>
                  <a:rPr lang="en-US" sz="4200" dirty="0">
                    <a:solidFill>
                      <a:srgbClr val="002060"/>
                    </a:solidFill>
                    <a:latin typeface="Nunito" pitchFamily="2" charset="0"/>
                    <a:cs typeface="Times New Roman" panose="02020603050405020304" pitchFamily="18" charset="0"/>
                  </a:rPr>
                  <a:t> A</a:t>
                </a:r>
                <a14:m>
                  <m:oMath xmlns:m="http://schemas.openxmlformats.org/officeDocument/2006/math">
                    <m:r>
                      <a:rPr lang="en-US" sz="4200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en-US" sz="4200" dirty="0">
                    <a:solidFill>
                      <a:srgbClr val="002060"/>
                    </a:solidFill>
                    <a:latin typeface="Nunito" pitchFamily="2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7BA2AC36-27D8-A3FA-B78B-1E8ADC55F1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4952" y="5745656"/>
                <a:ext cx="9812256" cy="881716"/>
              </a:xfrm>
              <a:prstGeom prst="rect">
                <a:avLst/>
              </a:prstGeom>
              <a:blipFill>
                <a:blip r:embed="rId5"/>
                <a:stretch>
                  <a:fillRect l="-311" b="-319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07637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/>
      <p:bldP spid="3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C8F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6113CFAE-2D5F-50FB-BD65-E6991FC059C0}"/>
              </a:ext>
            </a:extLst>
          </p:cNvPr>
          <p:cNvSpPr/>
          <p:nvPr/>
        </p:nvSpPr>
        <p:spPr>
          <a:xfrm>
            <a:off x="611913" y="1610163"/>
            <a:ext cx="16606977" cy="8054100"/>
          </a:xfrm>
          <a:prstGeom prst="roundRect">
            <a:avLst>
              <a:gd name="adj" fmla="val 6306"/>
            </a:avLst>
          </a:prstGeom>
          <a:noFill/>
          <a:ln w="6350"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69"/>
            <a:endParaRPr lang="en-US" sz="2700">
              <a:solidFill>
                <a:prstClr val="white"/>
              </a:solidFill>
              <a:latin typeface="Aptos" panose="02110004020202020204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70D211A-B3CC-9356-39C8-6092D284E7E2}"/>
              </a:ext>
            </a:extLst>
          </p:cNvPr>
          <p:cNvSpPr/>
          <p:nvPr/>
        </p:nvSpPr>
        <p:spPr>
          <a:xfrm>
            <a:off x="840513" y="832308"/>
            <a:ext cx="16606977" cy="8622384"/>
          </a:xfrm>
          <a:prstGeom prst="roundRect">
            <a:avLst>
              <a:gd name="adj" fmla="val 6306"/>
            </a:avLst>
          </a:prstGeom>
          <a:solidFill>
            <a:srgbClr val="FFF0C1"/>
          </a:solidFill>
          <a:ln w="6350"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69"/>
            <a:endParaRPr lang="en-US" sz="2700" dirty="0">
              <a:solidFill>
                <a:prstClr val="white"/>
              </a:solidFill>
              <a:latin typeface="Aptos" panose="02110004020202020204"/>
            </a:endParaRPr>
          </a:p>
        </p:txBody>
      </p:sp>
      <p:pic>
        <p:nvPicPr>
          <p:cNvPr id="6" name="Content Placeholder 5" descr="A drawing compasses and a blue circle&#10;&#10;Description automatically generated">
            <a:extLst>
              <a:ext uri="{FF2B5EF4-FFF2-40B4-BE49-F238E27FC236}">
                <a16:creationId xmlns:a16="http://schemas.microsoft.com/office/drawing/2014/main" id="{558EA545-D6E2-B07D-B4A7-709B81AFD71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04" y="499789"/>
            <a:ext cx="1949819" cy="1949819"/>
          </a:xfr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5B75FFA-95F8-877D-8C42-08CBAAA0733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1056" b="63389" l="7167" r="94500">
                        <a14:foregroundMark x1="18000" y1="40556" x2="18000" y2="40556"/>
                        <a14:foregroundMark x1="7333" y1="47444" x2="7333" y2="47444"/>
                        <a14:foregroundMark x1="45333" y1="32944" x2="45333" y2="32944"/>
                        <a14:foregroundMark x1="51333" y1="31111" x2="51333" y2="31111"/>
                        <a14:foregroundMark x1="55000" y1="32111" x2="55000" y2="32111"/>
                        <a14:foregroundMark x1="68167" y1="36833" x2="68167" y2="36833"/>
                        <a14:foregroundMark x1="75667" y1="35500" x2="75667" y2="35500"/>
                        <a14:foregroundMark x1="79167" y1="35500" x2="80667" y2="35500"/>
                        <a14:foregroundMark x1="84833" y1="35667" x2="84833" y2="36167"/>
                        <a14:foregroundMark x1="87833" y1="34444" x2="90833" y2="38333"/>
                        <a14:foregroundMark x1="87333" y1="33944" x2="94500" y2="37167"/>
                        <a14:foregroundMark x1="91833" y1="33944" x2="91833" y2="33944"/>
                        <a14:foregroundMark x1="76667" y1="35333" x2="66000" y2="36333"/>
                        <a14:backgroundMark x1="14333" y1="42222" x2="14333" y2="42222"/>
                        <a14:backgroundMark x1="19500" y1="42722" x2="19500" y2="427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7975" b="32646"/>
          <a:stretch/>
        </p:blipFill>
        <p:spPr>
          <a:xfrm>
            <a:off x="2054539" y="3150086"/>
            <a:ext cx="4993628" cy="589933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E13FF2C-EDC2-E83C-18A6-1EDC71CF6F29}"/>
              </a:ext>
            </a:extLst>
          </p:cNvPr>
          <p:cNvSpPr/>
          <p:nvPr/>
        </p:nvSpPr>
        <p:spPr>
          <a:xfrm>
            <a:off x="1188438" y="1753097"/>
            <a:ext cx="15684888" cy="6918287"/>
          </a:xfrm>
          <a:prstGeom prst="rect">
            <a:avLst/>
          </a:prstGeom>
          <a:solidFill>
            <a:schemeClr val="tx1">
              <a:lumMod val="95000"/>
              <a:lumOff val="5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prstClr val="white"/>
              </a:solidFill>
              <a:latin typeface="Aptos" panose="02110004020202020204"/>
            </a:endParaRPr>
          </a:p>
        </p:txBody>
      </p:sp>
      <p:pic>
        <p:nvPicPr>
          <p:cNvPr id="8" name="Picture 7" descr="A picture containing furniture, table, worktable, dining table&#10;&#10;Description automatically generated">
            <a:extLst>
              <a:ext uri="{FF2B5EF4-FFF2-40B4-BE49-F238E27FC236}">
                <a16:creationId xmlns:a16="http://schemas.microsoft.com/office/drawing/2014/main" id="{771CB664-BF67-C6E2-C236-F705BD96202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PencilSketc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2305" t="33486" r="-2488" b="34470"/>
          <a:stretch/>
        </p:blipFill>
        <p:spPr>
          <a:xfrm>
            <a:off x="7746236" y="2034609"/>
            <a:ext cx="6752600" cy="6194322"/>
          </a:xfrm>
          <a:prstGeom prst="rect">
            <a:avLst/>
          </a:prstGeom>
        </p:spPr>
      </p:pic>
      <p:pic>
        <p:nvPicPr>
          <p:cNvPr id="9" name="Picture 8" descr="A picture containing furniture, table, worktable, dining table&#10;&#10;Description automatically generated">
            <a:extLst>
              <a:ext uri="{FF2B5EF4-FFF2-40B4-BE49-F238E27FC236}">
                <a16:creationId xmlns:a16="http://schemas.microsoft.com/office/drawing/2014/main" id="{41FCBCFE-F628-1836-89F3-399F68DB666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2" t="42304" r="37622" b="35852"/>
          <a:stretch/>
        </p:blipFill>
        <p:spPr>
          <a:xfrm>
            <a:off x="8460695" y="3725500"/>
            <a:ext cx="3460640" cy="4222697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46C03B56-0553-6125-7E19-29125A77F40F}"/>
              </a:ext>
            </a:extLst>
          </p:cNvPr>
          <p:cNvSpPr/>
          <p:nvPr/>
        </p:nvSpPr>
        <p:spPr>
          <a:xfrm>
            <a:off x="13838509" y="3363923"/>
            <a:ext cx="2407346" cy="2407346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prstClr val="white"/>
              </a:solidFill>
              <a:latin typeface="Aptos" panose="02110004020202020204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C14B43B-6EAF-55FA-51E2-42BDB93EACAB}"/>
              </a:ext>
            </a:extLst>
          </p:cNvPr>
          <p:cNvCxnSpPr>
            <a:cxnSpLocks/>
          </p:cNvCxnSpPr>
          <p:nvPr/>
        </p:nvCxnSpPr>
        <p:spPr>
          <a:xfrm>
            <a:off x="6224990" y="7435521"/>
            <a:ext cx="6253316" cy="0"/>
          </a:xfrm>
          <a:prstGeom prst="line">
            <a:avLst/>
          </a:prstGeom>
          <a:ln w="571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9FFB258D-9846-60FA-510C-23742E8621C7}"/>
              </a:ext>
            </a:extLst>
          </p:cNvPr>
          <p:cNvCxnSpPr>
            <a:cxnSpLocks/>
          </p:cNvCxnSpPr>
          <p:nvPr/>
        </p:nvCxnSpPr>
        <p:spPr>
          <a:xfrm flipV="1">
            <a:off x="6224990" y="3597938"/>
            <a:ext cx="3495368" cy="3837584"/>
          </a:xfrm>
          <a:prstGeom prst="line">
            <a:avLst/>
          </a:prstGeom>
          <a:ln w="571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4" name="Isosceles Triangle 13">
            <a:extLst>
              <a:ext uri="{FF2B5EF4-FFF2-40B4-BE49-F238E27FC236}">
                <a16:creationId xmlns:a16="http://schemas.microsoft.com/office/drawing/2014/main" id="{B87F3C35-3BC8-B541-ED36-C8A2DA26564A}"/>
              </a:ext>
            </a:extLst>
          </p:cNvPr>
          <p:cNvSpPr/>
          <p:nvPr/>
        </p:nvSpPr>
        <p:spPr>
          <a:xfrm>
            <a:off x="6266033" y="3597937"/>
            <a:ext cx="6253311" cy="3837584"/>
          </a:xfrm>
          <a:prstGeom prst="triangle">
            <a:avLst>
              <a:gd name="adj" fmla="val 55896"/>
            </a:avLst>
          </a:prstGeom>
          <a:solidFill>
            <a:srgbClr val="FFFF99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prstClr val="white"/>
              </a:solidFill>
              <a:latin typeface="Aptos" panose="02110004020202020204"/>
            </a:endParaRPr>
          </a:p>
        </p:txBody>
      </p:sp>
      <p:grpSp>
        <p:nvGrpSpPr>
          <p:cNvPr id="15" name="Google Shape;1518;p41">
            <a:extLst>
              <a:ext uri="{FF2B5EF4-FFF2-40B4-BE49-F238E27FC236}">
                <a16:creationId xmlns:a16="http://schemas.microsoft.com/office/drawing/2014/main" id="{BAE223CA-60C5-CECA-E36A-10E94042EBB9}"/>
              </a:ext>
            </a:extLst>
          </p:cNvPr>
          <p:cNvGrpSpPr/>
          <p:nvPr/>
        </p:nvGrpSpPr>
        <p:grpSpPr>
          <a:xfrm rot="8805475">
            <a:off x="9432959" y="3787141"/>
            <a:ext cx="4527411" cy="2213147"/>
            <a:chOff x="6128838" y="577338"/>
            <a:chExt cx="1759003" cy="859858"/>
          </a:xfrm>
        </p:grpSpPr>
        <p:sp>
          <p:nvSpPr>
            <p:cNvPr id="16" name="Google Shape;1519;p41">
              <a:extLst>
                <a:ext uri="{FF2B5EF4-FFF2-40B4-BE49-F238E27FC236}">
                  <a16:creationId xmlns:a16="http://schemas.microsoft.com/office/drawing/2014/main" id="{279640F7-C032-64C2-6B3D-800CB8E1D40F}"/>
                </a:ext>
              </a:extLst>
            </p:cNvPr>
            <p:cNvSpPr/>
            <p:nvPr/>
          </p:nvSpPr>
          <p:spPr>
            <a:xfrm rot="2521737">
              <a:off x="7093975" y="939261"/>
              <a:ext cx="13275" cy="33150"/>
            </a:xfrm>
            <a:custGeom>
              <a:avLst/>
              <a:gdLst/>
              <a:ahLst/>
              <a:cxnLst/>
              <a:rect l="l" t="t" r="r" b="b"/>
              <a:pathLst>
                <a:path w="531" h="1326" extrusionOk="0">
                  <a:moveTo>
                    <a:pt x="232" y="0"/>
                  </a:moveTo>
                  <a:cubicBezTo>
                    <a:pt x="224" y="0"/>
                    <a:pt x="217" y="0"/>
                    <a:pt x="210" y="1"/>
                  </a:cubicBezTo>
                  <a:cubicBezTo>
                    <a:pt x="89" y="15"/>
                    <a:pt x="0" y="124"/>
                    <a:pt x="14" y="246"/>
                  </a:cubicBezTo>
                  <a:cubicBezTo>
                    <a:pt x="47" y="536"/>
                    <a:pt x="68" y="826"/>
                    <a:pt x="82" y="1117"/>
                  </a:cubicBezTo>
                  <a:cubicBezTo>
                    <a:pt x="87" y="1235"/>
                    <a:pt x="184" y="1326"/>
                    <a:pt x="303" y="1326"/>
                  </a:cubicBezTo>
                  <a:lnTo>
                    <a:pt x="313" y="1326"/>
                  </a:lnTo>
                  <a:cubicBezTo>
                    <a:pt x="437" y="1318"/>
                    <a:pt x="530" y="1216"/>
                    <a:pt x="523" y="1093"/>
                  </a:cubicBezTo>
                  <a:cubicBezTo>
                    <a:pt x="508" y="794"/>
                    <a:pt x="484" y="496"/>
                    <a:pt x="452" y="198"/>
                  </a:cubicBezTo>
                  <a:cubicBezTo>
                    <a:pt x="440" y="85"/>
                    <a:pt x="347" y="0"/>
                    <a:pt x="232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defTabSz="1371600"/>
              <a:endParaRPr sz="2700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" name="Google Shape;1520;p41">
              <a:extLst>
                <a:ext uri="{FF2B5EF4-FFF2-40B4-BE49-F238E27FC236}">
                  <a16:creationId xmlns:a16="http://schemas.microsoft.com/office/drawing/2014/main" id="{7F4EB0D3-86C5-1FBF-A7A0-8C4B34DDDAE9}"/>
                </a:ext>
              </a:extLst>
            </p:cNvPr>
            <p:cNvSpPr/>
            <p:nvPr/>
          </p:nvSpPr>
          <p:spPr>
            <a:xfrm rot="2521737">
              <a:off x="7125962" y="883472"/>
              <a:ext cx="18850" cy="32200"/>
            </a:xfrm>
            <a:custGeom>
              <a:avLst/>
              <a:gdLst/>
              <a:ahLst/>
              <a:cxnLst/>
              <a:rect l="l" t="t" r="r" b="b"/>
              <a:pathLst>
                <a:path w="754" h="1288" extrusionOk="0">
                  <a:moveTo>
                    <a:pt x="248" y="0"/>
                  </a:moveTo>
                  <a:cubicBezTo>
                    <a:pt x="223" y="0"/>
                    <a:pt x="198" y="4"/>
                    <a:pt x="174" y="13"/>
                  </a:cubicBezTo>
                  <a:cubicBezTo>
                    <a:pt x="59" y="55"/>
                    <a:pt x="1" y="181"/>
                    <a:pt x="40" y="296"/>
                  </a:cubicBezTo>
                  <a:cubicBezTo>
                    <a:pt x="135" y="557"/>
                    <a:pt x="221" y="834"/>
                    <a:pt x="294" y="1122"/>
                  </a:cubicBezTo>
                  <a:cubicBezTo>
                    <a:pt x="321" y="1221"/>
                    <a:pt x="409" y="1287"/>
                    <a:pt x="508" y="1287"/>
                  </a:cubicBezTo>
                  <a:cubicBezTo>
                    <a:pt x="527" y="1287"/>
                    <a:pt x="547" y="1286"/>
                    <a:pt x="564" y="1280"/>
                  </a:cubicBezTo>
                  <a:cubicBezTo>
                    <a:pt x="683" y="1251"/>
                    <a:pt x="754" y="1130"/>
                    <a:pt x="724" y="1011"/>
                  </a:cubicBezTo>
                  <a:cubicBezTo>
                    <a:pt x="646" y="712"/>
                    <a:pt x="557" y="421"/>
                    <a:pt x="457" y="146"/>
                  </a:cubicBezTo>
                  <a:cubicBezTo>
                    <a:pt x="424" y="55"/>
                    <a:pt x="338" y="0"/>
                    <a:pt x="248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defTabSz="1371600"/>
              <a:endParaRPr sz="2700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" name="Google Shape;1521;p41">
              <a:extLst>
                <a:ext uri="{FF2B5EF4-FFF2-40B4-BE49-F238E27FC236}">
                  <a16:creationId xmlns:a16="http://schemas.microsoft.com/office/drawing/2014/main" id="{A6323685-7467-ED90-6260-F323B9DB02F7}"/>
                </a:ext>
              </a:extLst>
            </p:cNvPr>
            <p:cNvSpPr/>
            <p:nvPr/>
          </p:nvSpPr>
          <p:spPr>
            <a:xfrm rot="2521737">
              <a:off x="7050055" y="988699"/>
              <a:ext cx="12750" cy="33175"/>
            </a:xfrm>
            <a:custGeom>
              <a:avLst/>
              <a:gdLst/>
              <a:ahLst/>
              <a:cxnLst/>
              <a:rect l="l" t="t" r="r" b="b"/>
              <a:pathLst>
                <a:path w="510" h="1327" extrusionOk="0">
                  <a:moveTo>
                    <a:pt x="289" y="1"/>
                  </a:moveTo>
                  <a:cubicBezTo>
                    <a:pt x="173" y="1"/>
                    <a:pt x="69" y="93"/>
                    <a:pt x="63" y="212"/>
                  </a:cubicBezTo>
                  <a:cubicBezTo>
                    <a:pt x="56" y="372"/>
                    <a:pt x="49" y="530"/>
                    <a:pt x="39" y="686"/>
                  </a:cubicBezTo>
                  <a:lnTo>
                    <a:pt x="11" y="1090"/>
                  </a:lnTo>
                  <a:cubicBezTo>
                    <a:pt x="1" y="1212"/>
                    <a:pt x="93" y="1318"/>
                    <a:pt x="213" y="1327"/>
                  </a:cubicBezTo>
                  <a:lnTo>
                    <a:pt x="230" y="1327"/>
                  </a:lnTo>
                  <a:cubicBezTo>
                    <a:pt x="347" y="1325"/>
                    <a:pt x="445" y="1237"/>
                    <a:pt x="452" y="1121"/>
                  </a:cubicBezTo>
                  <a:lnTo>
                    <a:pt x="480" y="714"/>
                  </a:lnTo>
                  <a:cubicBezTo>
                    <a:pt x="490" y="554"/>
                    <a:pt x="497" y="394"/>
                    <a:pt x="504" y="232"/>
                  </a:cubicBezTo>
                  <a:cubicBezTo>
                    <a:pt x="510" y="110"/>
                    <a:pt x="415" y="7"/>
                    <a:pt x="294" y="1"/>
                  </a:cubicBezTo>
                  <a:cubicBezTo>
                    <a:pt x="293" y="1"/>
                    <a:pt x="291" y="1"/>
                    <a:pt x="289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defTabSz="1371600"/>
              <a:endParaRPr sz="2700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" name="Google Shape;1522;p41">
              <a:extLst>
                <a:ext uri="{FF2B5EF4-FFF2-40B4-BE49-F238E27FC236}">
                  <a16:creationId xmlns:a16="http://schemas.microsoft.com/office/drawing/2014/main" id="{5A5215E0-BA34-C7A3-4005-A7A0D9651E96}"/>
                </a:ext>
              </a:extLst>
            </p:cNvPr>
            <p:cNvSpPr/>
            <p:nvPr/>
          </p:nvSpPr>
          <p:spPr>
            <a:xfrm rot="2521737">
              <a:off x="6807275" y="600257"/>
              <a:ext cx="20050" cy="31875"/>
            </a:xfrm>
            <a:custGeom>
              <a:avLst/>
              <a:gdLst/>
              <a:ahLst/>
              <a:cxnLst/>
              <a:rect l="l" t="t" r="r" b="b"/>
              <a:pathLst>
                <a:path w="802" h="1275" extrusionOk="0">
                  <a:moveTo>
                    <a:pt x="551" y="0"/>
                  </a:moveTo>
                  <a:cubicBezTo>
                    <a:pt x="464" y="0"/>
                    <a:pt x="382" y="51"/>
                    <a:pt x="347" y="136"/>
                  </a:cubicBezTo>
                  <a:cubicBezTo>
                    <a:pt x="232" y="407"/>
                    <a:pt x="127" y="693"/>
                    <a:pt x="36" y="988"/>
                  </a:cubicBezTo>
                  <a:cubicBezTo>
                    <a:pt x="1" y="1107"/>
                    <a:pt x="69" y="1231"/>
                    <a:pt x="184" y="1266"/>
                  </a:cubicBezTo>
                  <a:cubicBezTo>
                    <a:pt x="205" y="1273"/>
                    <a:pt x="226" y="1275"/>
                    <a:pt x="249" y="1275"/>
                  </a:cubicBezTo>
                  <a:cubicBezTo>
                    <a:pt x="342" y="1275"/>
                    <a:pt x="432" y="1215"/>
                    <a:pt x="460" y="1119"/>
                  </a:cubicBezTo>
                  <a:cubicBezTo>
                    <a:pt x="545" y="839"/>
                    <a:pt x="644" y="568"/>
                    <a:pt x="754" y="309"/>
                  </a:cubicBezTo>
                  <a:cubicBezTo>
                    <a:pt x="802" y="197"/>
                    <a:pt x="751" y="66"/>
                    <a:pt x="637" y="18"/>
                  </a:cubicBezTo>
                  <a:cubicBezTo>
                    <a:pt x="609" y="6"/>
                    <a:pt x="580" y="0"/>
                    <a:pt x="551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defTabSz="1371600"/>
              <a:endParaRPr sz="2700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1" name="Google Shape;1523;p41">
              <a:extLst>
                <a:ext uri="{FF2B5EF4-FFF2-40B4-BE49-F238E27FC236}">
                  <a16:creationId xmlns:a16="http://schemas.microsoft.com/office/drawing/2014/main" id="{C03CE273-25EA-03F8-951E-2FC84EB49340}"/>
                </a:ext>
              </a:extLst>
            </p:cNvPr>
            <p:cNvSpPr/>
            <p:nvPr/>
          </p:nvSpPr>
          <p:spPr>
            <a:xfrm rot="2521737">
              <a:off x="6701651" y="760735"/>
              <a:ext cx="25700" cy="28800"/>
            </a:xfrm>
            <a:custGeom>
              <a:avLst/>
              <a:gdLst/>
              <a:ahLst/>
              <a:cxnLst/>
              <a:rect l="l" t="t" r="r" b="b"/>
              <a:pathLst>
                <a:path w="1028" h="1152" extrusionOk="0">
                  <a:moveTo>
                    <a:pt x="251" y="0"/>
                  </a:moveTo>
                  <a:cubicBezTo>
                    <a:pt x="207" y="0"/>
                    <a:pt x="163" y="13"/>
                    <a:pt x="124" y="40"/>
                  </a:cubicBezTo>
                  <a:cubicBezTo>
                    <a:pt x="23" y="109"/>
                    <a:pt x="1" y="247"/>
                    <a:pt x="69" y="349"/>
                  </a:cubicBezTo>
                  <a:cubicBezTo>
                    <a:pt x="236" y="587"/>
                    <a:pt x="416" y="828"/>
                    <a:pt x="608" y="1068"/>
                  </a:cubicBezTo>
                  <a:cubicBezTo>
                    <a:pt x="652" y="1123"/>
                    <a:pt x="717" y="1151"/>
                    <a:pt x="779" y="1151"/>
                  </a:cubicBezTo>
                  <a:cubicBezTo>
                    <a:pt x="828" y="1151"/>
                    <a:pt x="877" y="1134"/>
                    <a:pt x="918" y="1103"/>
                  </a:cubicBezTo>
                  <a:cubicBezTo>
                    <a:pt x="1013" y="1027"/>
                    <a:pt x="1027" y="886"/>
                    <a:pt x="952" y="793"/>
                  </a:cubicBezTo>
                  <a:cubicBezTo>
                    <a:pt x="775" y="566"/>
                    <a:pt x="599" y="332"/>
                    <a:pt x="433" y="95"/>
                  </a:cubicBezTo>
                  <a:cubicBezTo>
                    <a:pt x="391" y="33"/>
                    <a:pt x="321" y="0"/>
                    <a:pt x="251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defTabSz="1371600"/>
              <a:endParaRPr sz="2700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2" name="Google Shape;1524;p41">
              <a:extLst>
                <a:ext uri="{FF2B5EF4-FFF2-40B4-BE49-F238E27FC236}">
                  <a16:creationId xmlns:a16="http://schemas.microsoft.com/office/drawing/2014/main" id="{167464BF-1DAC-641A-988C-8DBD5084A2CC}"/>
                </a:ext>
              </a:extLst>
            </p:cNvPr>
            <p:cNvSpPr/>
            <p:nvPr/>
          </p:nvSpPr>
          <p:spPr>
            <a:xfrm rot="2521737">
              <a:off x="6757743" y="638897"/>
              <a:ext cx="12750" cy="33100"/>
            </a:xfrm>
            <a:custGeom>
              <a:avLst/>
              <a:gdLst/>
              <a:ahLst/>
              <a:cxnLst/>
              <a:rect l="l" t="t" r="r" b="b"/>
              <a:pathLst>
                <a:path w="510" h="1324" extrusionOk="0">
                  <a:moveTo>
                    <a:pt x="276" y="1"/>
                  </a:moveTo>
                  <a:cubicBezTo>
                    <a:pt x="164" y="1"/>
                    <a:pt x="69" y="84"/>
                    <a:pt x="56" y="196"/>
                  </a:cubicBezTo>
                  <a:cubicBezTo>
                    <a:pt x="35" y="381"/>
                    <a:pt x="21" y="563"/>
                    <a:pt x="9" y="742"/>
                  </a:cubicBezTo>
                  <a:cubicBezTo>
                    <a:pt x="4" y="846"/>
                    <a:pt x="1" y="946"/>
                    <a:pt x="1" y="1048"/>
                  </a:cubicBezTo>
                  <a:lnTo>
                    <a:pt x="1" y="1105"/>
                  </a:lnTo>
                  <a:cubicBezTo>
                    <a:pt x="2" y="1226"/>
                    <a:pt x="101" y="1324"/>
                    <a:pt x="222" y="1324"/>
                  </a:cubicBezTo>
                  <a:lnTo>
                    <a:pt x="225" y="1324"/>
                  </a:lnTo>
                  <a:cubicBezTo>
                    <a:pt x="347" y="1322"/>
                    <a:pt x="443" y="1223"/>
                    <a:pt x="442" y="1101"/>
                  </a:cubicBezTo>
                  <a:lnTo>
                    <a:pt x="442" y="1048"/>
                  </a:lnTo>
                  <a:cubicBezTo>
                    <a:pt x="442" y="955"/>
                    <a:pt x="445" y="863"/>
                    <a:pt x="452" y="769"/>
                  </a:cubicBezTo>
                  <a:cubicBezTo>
                    <a:pt x="462" y="598"/>
                    <a:pt x="476" y="422"/>
                    <a:pt x="496" y="246"/>
                  </a:cubicBezTo>
                  <a:cubicBezTo>
                    <a:pt x="510" y="125"/>
                    <a:pt x="421" y="16"/>
                    <a:pt x="300" y="2"/>
                  </a:cubicBezTo>
                  <a:cubicBezTo>
                    <a:pt x="292" y="1"/>
                    <a:pt x="284" y="1"/>
                    <a:pt x="276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defTabSz="1371600"/>
              <a:endParaRPr sz="2700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3" name="Google Shape;1525;p41">
              <a:extLst>
                <a:ext uri="{FF2B5EF4-FFF2-40B4-BE49-F238E27FC236}">
                  <a16:creationId xmlns:a16="http://schemas.microsoft.com/office/drawing/2014/main" id="{A3C77806-BE68-727C-A330-1E0EEAB5C289}"/>
                </a:ext>
              </a:extLst>
            </p:cNvPr>
            <p:cNvSpPr/>
            <p:nvPr/>
          </p:nvSpPr>
          <p:spPr>
            <a:xfrm rot="2521737">
              <a:off x="6718348" y="694799"/>
              <a:ext cx="20550" cy="31650"/>
            </a:xfrm>
            <a:custGeom>
              <a:avLst/>
              <a:gdLst/>
              <a:ahLst/>
              <a:cxnLst/>
              <a:rect l="l" t="t" r="r" b="b"/>
              <a:pathLst>
                <a:path w="822" h="1266" extrusionOk="0">
                  <a:moveTo>
                    <a:pt x="248" y="0"/>
                  </a:moveTo>
                  <a:cubicBezTo>
                    <a:pt x="225" y="0"/>
                    <a:pt x="203" y="4"/>
                    <a:pt x="180" y="11"/>
                  </a:cubicBezTo>
                  <a:cubicBezTo>
                    <a:pt x="64" y="49"/>
                    <a:pt x="0" y="174"/>
                    <a:pt x="37" y="290"/>
                  </a:cubicBezTo>
                  <a:cubicBezTo>
                    <a:pt x="128" y="569"/>
                    <a:pt x="239" y="854"/>
                    <a:pt x="368" y="1137"/>
                  </a:cubicBezTo>
                  <a:cubicBezTo>
                    <a:pt x="406" y="1219"/>
                    <a:pt x="485" y="1266"/>
                    <a:pt x="570" y="1266"/>
                  </a:cubicBezTo>
                  <a:cubicBezTo>
                    <a:pt x="600" y="1266"/>
                    <a:pt x="633" y="1259"/>
                    <a:pt x="663" y="1247"/>
                  </a:cubicBezTo>
                  <a:cubicBezTo>
                    <a:pt x="775" y="1195"/>
                    <a:pt x="821" y="1064"/>
                    <a:pt x="770" y="954"/>
                  </a:cubicBezTo>
                  <a:cubicBezTo>
                    <a:pt x="648" y="687"/>
                    <a:pt x="544" y="419"/>
                    <a:pt x="458" y="155"/>
                  </a:cubicBezTo>
                  <a:cubicBezTo>
                    <a:pt x="429" y="60"/>
                    <a:pt x="341" y="0"/>
                    <a:pt x="248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defTabSz="1371600"/>
              <a:endParaRPr sz="2700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4" name="Google Shape;1526;p41">
              <a:extLst>
                <a:ext uri="{FF2B5EF4-FFF2-40B4-BE49-F238E27FC236}">
                  <a16:creationId xmlns:a16="http://schemas.microsoft.com/office/drawing/2014/main" id="{5BD0B418-8F11-CCF4-D911-129F3990BA59}"/>
                </a:ext>
              </a:extLst>
            </p:cNvPr>
            <p:cNvSpPr/>
            <p:nvPr/>
          </p:nvSpPr>
          <p:spPr>
            <a:xfrm rot="2521737">
              <a:off x="7018832" y="1307378"/>
              <a:ext cx="33725" cy="15875"/>
            </a:xfrm>
            <a:custGeom>
              <a:avLst/>
              <a:gdLst/>
              <a:ahLst/>
              <a:cxnLst/>
              <a:rect l="l" t="t" r="r" b="b"/>
              <a:pathLst>
                <a:path w="1349" h="635" extrusionOk="0">
                  <a:moveTo>
                    <a:pt x="1106" y="0"/>
                  </a:moveTo>
                  <a:cubicBezTo>
                    <a:pt x="1090" y="0"/>
                    <a:pt x="1072" y="2"/>
                    <a:pt x="1055" y="6"/>
                  </a:cubicBezTo>
                  <a:cubicBezTo>
                    <a:pt x="770" y="74"/>
                    <a:pt x="484" y="136"/>
                    <a:pt x="197" y="196"/>
                  </a:cubicBezTo>
                  <a:cubicBezTo>
                    <a:pt x="78" y="222"/>
                    <a:pt x="0" y="338"/>
                    <a:pt x="26" y="457"/>
                  </a:cubicBezTo>
                  <a:cubicBezTo>
                    <a:pt x="47" y="562"/>
                    <a:pt x="139" y="634"/>
                    <a:pt x="241" y="634"/>
                  </a:cubicBezTo>
                  <a:cubicBezTo>
                    <a:pt x="257" y="634"/>
                    <a:pt x="271" y="633"/>
                    <a:pt x="285" y="629"/>
                  </a:cubicBezTo>
                  <a:cubicBezTo>
                    <a:pt x="576" y="569"/>
                    <a:pt x="867" y="505"/>
                    <a:pt x="1156" y="437"/>
                  </a:cubicBezTo>
                  <a:cubicBezTo>
                    <a:pt x="1275" y="409"/>
                    <a:pt x="1349" y="290"/>
                    <a:pt x="1320" y="172"/>
                  </a:cubicBezTo>
                  <a:cubicBezTo>
                    <a:pt x="1296" y="70"/>
                    <a:pt x="1207" y="0"/>
                    <a:pt x="1106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defTabSz="1371600"/>
              <a:endParaRPr sz="2700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5" name="Google Shape;1527;p41">
              <a:extLst>
                <a:ext uri="{FF2B5EF4-FFF2-40B4-BE49-F238E27FC236}">
                  <a16:creationId xmlns:a16="http://schemas.microsoft.com/office/drawing/2014/main" id="{AD7A74D1-F4F6-3117-88A2-E52C9B5C8ED8}"/>
                </a:ext>
              </a:extLst>
            </p:cNvPr>
            <p:cNvSpPr/>
            <p:nvPr/>
          </p:nvSpPr>
          <p:spPr>
            <a:xfrm rot="2521737">
              <a:off x="6962674" y="1273035"/>
              <a:ext cx="33775" cy="13900"/>
            </a:xfrm>
            <a:custGeom>
              <a:avLst/>
              <a:gdLst/>
              <a:ahLst/>
              <a:cxnLst/>
              <a:rect l="l" t="t" r="r" b="b"/>
              <a:pathLst>
                <a:path w="1351" h="556" extrusionOk="0">
                  <a:moveTo>
                    <a:pt x="1113" y="0"/>
                  </a:moveTo>
                  <a:cubicBezTo>
                    <a:pt x="1103" y="0"/>
                    <a:pt x="1092" y="1"/>
                    <a:pt x="1082" y="2"/>
                  </a:cubicBezTo>
                  <a:cubicBezTo>
                    <a:pt x="791" y="43"/>
                    <a:pt x="501" y="80"/>
                    <a:pt x="210" y="114"/>
                  </a:cubicBezTo>
                  <a:cubicBezTo>
                    <a:pt x="88" y="128"/>
                    <a:pt x="0" y="239"/>
                    <a:pt x="14" y="360"/>
                  </a:cubicBezTo>
                  <a:cubicBezTo>
                    <a:pt x="27" y="473"/>
                    <a:pt x="123" y="555"/>
                    <a:pt x="234" y="555"/>
                  </a:cubicBezTo>
                  <a:cubicBezTo>
                    <a:pt x="244" y="555"/>
                    <a:pt x="251" y="555"/>
                    <a:pt x="260" y="554"/>
                  </a:cubicBezTo>
                  <a:cubicBezTo>
                    <a:pt x="553" y="520"/>
                    <a:pt x="850" y="483"/>
                    <a:pt x="1143" y="440"/>
                  </a:cubicBezTo>
                  <a:cubicBezTo>
                    <a:pt x="1264" y="423"/>
                    <a:pt x="1350" y="311"/>
                    <a:pt x="1332" y="191"/>
                  </a:cubicBezTo>
                  <a:cubicBezTo>
                    <a:pt x="1317" y="81"/>
                    <a:pt x="1220" y="0"/>
                    <a:pt x="1113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defTabSz="1371600"/>
              <a:endParaRPr sz="2700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6" name="Google Shape;1528;p41">
              <a:extLst>
                <a:ext uri="{FF2B5EF4-FFF2-40B4-BE49-F238E27FC236}">
                  <a16:creationId xmlns:a16="http://schemas.microsoft.com/office/drawing/2014/main" id="{D44646C5-F2DE-261D-2DD7-DB5A17B8E32D}"/>
                </a:ext>
              </a:extLst>
            </p:cNvPr>
            <p:cNvSpPr/>
            <p:nvPr/>
          </p:nvSpPr>
          <p:spPr>
            <a:xfrm rot="2521737">
              <a:off x="6910180" y="1233854"/>
              <a:ext cx="33425" cy="11825"/>
            </a:xfrm>
            <a:custGeom>
              <a:avLst/>
              <a:gdLst/>
              <a:ahLst/>
              <a:cxnLst/>
              <a:rect l="l" t="t" r="r" b="b"/>
              <a:pathLst>
                <a:path w="1337" h="473" extrusionOk="0">
                  <a:moveTo>
                    <a:pt x="1105" y="0"/>
                  </a:moveTo>
                  <a:cubicBezTo>
                    <a:pt x="1102" y="0"/>
                    <a:pt x="1099" y="0"/>
                    <a:pt x="1096" y="1"/>
                  </a:cubicBezTo>
                  <a:cubicBezTo>
                    <a:pt x="804" y="15"/>
                    <a:pt x="512" y="26"/>
                    <a:pt x="220" y="32"/>
                  </a:cubicBezTo>
                  <a:cubicBezTo>
                    <a:pt x="97" y="33"/>
                    <a:pt x="0" y="134"/>
                    <a:pt x="3" y="256"/>
                  </a:cubicBezTo>
                  <a:cubicBezTo>
                    <a:pt x="5" y="376"/>
                    <a:pt x="104" y="473"/>
                    <a:pt x="224" y="473"/>
                  </a:cubicBezTo>
                  <a:lnTo>
                    <a:pt x="229" y="473"/>
                  </a:lnTo>
                  <a:cubicBezTo>
                    <a:pt x="525" y="467"/>
                    <a:pt x="823" y="457"/>
                    <a:pt x="1121" y="440"/>
                  </a:cubicBezTo>
                  <a:cubicBezTo>
                    <a:pt x="1243" y="433"/>
                    <a:pt x="1336" y="331"/>
                    <a:pt x="1329" y="209"/>
                  </a:cubicBezTo>
                  <a:cubicBezTo>
                    <a:pt x="1322" y="91"/>
                    <a:pt x="1224" y="0"/>
                    <a:pt x="1105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defTabSz="1371600"/>
              <a:endParaRPr sz="2700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7" name="Google Shape;1529;p41">
              <a:extLst>
                <a:ext uri="{FF2B5EF4-FFF2-40B4-BE49-F238E27FC236}">
                  <a16:creationId xmlns:a16="http://schemas.microsoft.com/office/drawing/2014/main" id="{24B15ABC-2C0A-5AAF-2C27-4946F32CA0D6}"/>
                </a:ext>
              </a:extLst>
            </p:cNvPr>
            <p:cNvSpPr/>
            <p:nvPr/>
          </p:nvSpPr>
          <p:spPr>
            <a:xfrm rot="2521737">
              <a:off x="6946260" y="1074191"/>
              <a:ext cx="17250" cy="32700"/>
            </a:xfrm>
            <a:custGeom>
              <a:avLst/>
              <a:gdLst/>
              <a:ahLst/>
              <a:cxnLst/>
              <a:rect l="l" t="t" r="r" b="b"/>
              <a:pathLst>
                <a:path w="690" h="1308" extrusionOk="0">
                  <a:moveTo>
                    <a:pt x="446" y="0"/>
                  </a:moveTo>
                  <a:cubicBezTo>
                    <a:pt x="345" y="0"/>
                    <a:pt x="253" y="72"/>
                    <a:pt x="232" y="176"/>
                  </a:cubicBezTo>
                  <a:cubicBezTo>
                    <a:pt x="170" y="461"/>
                    <a:pt x="101" y="747"/>
                    <a:pt x="31" y="1031"/>
                  </a:cubicBezTo>
                  <a:cubicBezTo>
                    <a:pt x="1" y="1149"/>
                    <a:pt x="73" y="1269"/>
                    <a:pt x="191" y="1300"/>
                  </a:cubicBezTo>
                  <a:cubicBezTo>
                    <a:pt x="208" y="1305"/>
                    <a:pt x="228" y="1307"/>
                    <a:pt x="246" y="1307"/>
                  </a:cubicBezTo>
                  <a:cubicBezTo>
                    <a:pt x="345" y="1303"/>
                    <a:pt x="435" y="1238"/>
                    <a:pt x="460" y="1137"/>
                  </a:cubicBezTo>
                  <a:cubicBezTo>
                    <a:pt x="533" y="848"/>
                    <a:pt x="601" y="559"/>
                    <a:pt x="664" y="268"/>
                  </a:cubicBezTo>
                  <a:cubicBezTo>
                    <a:pt x="690" y="149"/>
                    <a:pt x="615" y="31"/>
                    <a:pt x="494" y="6"/>
                  </a:cubicBezTo>
                  <a:cubicBezTo>
                    <a:pt x="478" y="2"/>
                    <a:pt x="462" y="0"/>
                    <a:pt x="446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defTabSz="1371600"/>
              <a:endParaRPr sz="2700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8" name="Google Shape;1530;p41">
              <a:extLst>
                <a:ext uri="{FF2B5EF4-FFF2-40B4-BE49-F238E27FC236}">
                  <a16:creationId xmlns:a16="http://schemas.microsoft.com/office/drawing/2014/main" id="{0D22F53E-E8EE-4CD2-6411-BFDA7E4B8FB0}"/>
                </a:ext>
              </a:extLst>
            </p:cNvPr>
            <p:cNvSpPr/>
            <p:nvPr/>
          </p:nvSpPr>
          <p:spPr>
            <a:xfrm rot="2521737">
              <a:off x="6693949" y="1163388"/>
              <a:ext cx="28175" cy="26450"/>
            </a:xfrm>
            <a:custGeom>
              <a:avLst/>
              <a:gdLst/>
              <a:ahLst/>
              <a:cxnLst/>
              <a:rect l="l" t="t" r="r" b="b"/>
              <a:pathLst>
                <a:path w="1127" h="1058" extrusionOk="0">
                  <a:moveTo>
                    <a:pt x="881" y="1"/>
                  </a:moveTo>
                  <a:cubicBezTo>
                    <a:pt x="823" y="1"/>
                    <a:pt x="767" y="23"/>
                    <a:pt x="724" y="66"/>
                  </a:cubicBezTo>
                  <a:cubicBezTo>
                    <a:pt x="519" y="275"/>
                    <a:pt x="311" y="478"/>
                    <a:pt x="95" y="675"/>
                  </a:cubicBezTo>
                  <a:cubicBezTo>
                    <a:pt x="6" y="759"/>
                    <a:pt x="0" y="897"/>
                    <a:pt x="84" y="987"/>
                  </a:cubicBezTo>
                  <a:cubicBezTo>
                    <a:pt x="128" y="1035"/>
                    <a:pt x="186" y="1058"/>
                    <a:pt x="247" y="1058"/>
                  </a:cubicBezTo>
                  <a:cubicBezTo>
                    <a:pt x="300" y="1058"/>
                    <a:pt x="355" y="1038"/>
                    <a:pt x="397" y="1000"/>
                  </a:cubicBezTo>
                  <a:cubicBezTo>
                    <a:pt x="617" y="797"/>
                    <a:pt x="831" y="590"/>
                    <a:pt x="1041" y="377"/>
                  </a:cubicBezTo>
                  <a:cubicBezTo>
                    <a:pt x="1126" y="291"/>
                    <a:pt x="1126" y="150"/>
                    <a:pt x="1038" y="65"/>
                  </a:cubicBezTo>
                  <a:cubicBezTo>
                    <a:pt x="994" y="22"/>
                    <a:pt x="937" y="1"/>
                    <a:pt x="881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defTabSz="1371600"/>
              <a:endParaRPr sz="2700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9" name="Google Shape;1531;p41">
              <a:extLst>
                <a:ext uri="{FF2B5EF4-FFF2-40B4-BE49-F238E27FC236}">
                  <a16:creationId xmlns:a16="http://schemas.microsoft.com/office/drawing/2014/main" id="{481E65EC-A19B-0271-1495-97057756A89C}"/>
                </a:ext>
              </a:extLst>
            </p:cNvPr>
            <p:cNvSpPr/>
            <p:nvPr/>
          </p:nvSpPr>
          <p:spPr>
            <a:xfrm rot="2521737">
              <a:off x="7125361" y="760803"/>
              <a:ext cx="32350" cy="21025"/>
            </a:xfrm>
            <a:custGeom>
              <a:avLst/>
              <a:gdLst/>
              <a:ahLst/>
              <a:cxnLst/>
              <a:rect l="l" t="t" r="r" b="b"/>
              <a:pathLst>
                <a:path w="1294" h="841" extrusionOk="0">
                  <a:moveTo>
                    <a:pt x="252" y="0"/>
                  </a:moveTo>
                  <a:cubicBezTo>
                    <a:pt x="167" y="0"/>
                    <a:pt x="86" y="49"/>
                    <a:pt x="50" y="131"/>
                  </a:cubicBezTo>
                  <a:cubicBezTo>
                    <a:pt x="0" y="245"/>
                    <a:pt x="50" y="374"/>
                    <a:pt x="162" y="424"/>
                  </a:cubicBezTo>
                  <a:cubicBezTo>
                    <a:pt x="426" y="543"/>
                    <a:pt x="687" y="672"/>
                    <a:pt x="932" y="812"/>
                  </a:cubicBezTo>
                  <a:cubicBezTo>
                    <a:pt x="966" y="832"/>
                    <a:pt x="1006" y="840"/>
                    <a:pt x="1041" y="840"/>
                  </a:cubicBezTo>
                  <a:cubicBezTo>
                    <a:pt x="1116" y="840"/>
                    <a:pt x="1193" y="799"/>
                    <a:pt x="1234" y="728"/>
                  </a:cubicBezTo>
                  <a:cubicBezTo>
                    <a:pt x="1293" y="622"/>
                    <a:pt x="1257" y="487"/>
                    <a:pt x="1150" y="428"/>
                  </a:cubicBezTo>
                  <a:cubicBezTo>
                    <a:pt x="892" y="280"/>
                    <a:pt x="618" y="144"/>
                    <a:pt x="342" y="19"/>
                  </a:cubicBezTo>
                  <a:cubicBezTo>
                    <a:pt x="313" y="6"/>
                    <a:pt x="282" y="0"/>
                    <a:pt x="252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defTabSz="1371600"/>
              <a:endParaRPr sz="2700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0" name="Google Shape;1532;p41">
              <a:extLst>
                <a:ext uri="{FF2B5EF4-FFF2-40B4-BE49-F238E27FC236}">
                  <a16:creationId xmlns:a16="http://schemas.microsoft.com/office/drawing/2014/main" id="{F1E03A77-27DC-2833-C1A6-9B9C7A9AE16A}"/>
                </a:ext>
              </a:extLst>
            </p:cNvPr>
            <p:cNvSpPr/>
            <p:nvPr/>
          </p:nvSpPr>
          <p:spPr>
            <a:xfrm rot="2521737">
              <a:off x="6888352" y="1109187"/>
              <a:ext cx="20075" cy="31875"/>
            </a:xfrm>
            <a:custGeom>
              <a:avLst/>
              <a:gdLst/>
              <a:ahLst/>
              <a:cxnLst/>
              <a:rect l="l" t="t" r="r" b="b"/>
              <a:pathLst>
                <a:path w="803" h="1275" extrusionOk="0">
                  <a:moveTo>
                    <a:pt x="553" y="1"/>
                  </a:moveTo>
                  <a:cubicBezTo>
                    <a:pt x="461" y="1"/>
                    <a:pt x="375" y="59"/>
                    <a:pt x="343" y="150"/>
                  </a:cubicBezTo>
                  <a:cubicBezTo>
                    <a:pt x="250" y="427"/>
                    <a:pt x="150" y="700"/>
                    <a:pt x="44" y="973"/>
                  </a:cubicBezTo>
                  <a:cubicBezTo>
                    <a:pt x="0" y="1086"/>
                    <a:pt x="57" y="1214"/>
                    <a:pt x="170" y="1258"/>
                  </a:cubicBezTo>
                  <a:cubicBezTo>
                    <a:pt x="197" y="1269"/>
                    <a:pt x="223" y="1275"/>
                    <a:pt x="250" y="1275"/>
                  </a:cubicBezTo>
                  <a:cubicBezTo>
                    <a:pt x="339" y="1275"/>
                    <a:pt x="421" y="1221"/>
                    <a:pt x="455" y="1133"/>
                  </a:cubicBezTo>
                  <a:cubicBezTo>
                    <a:pt x="563" y="854"/>
                    <a:pt x="667" y="574"/>
                    <a:pt x="762" y="292"/>
                  </a:cubicBezTo>
                  <a:cubicBezTo>
                    <a:pt x="803" y="179"/>
                    <a:pt x="740" y="52"/>
                    <a:pt x="624" y="13"/>
                  </a:cubicBezTo>
                  <a:cubicBezTo>
                    <a:pt x="601" y="4"/>
                    <a:pt x="577" y="1"/>
                    <a:pt x="553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defTabSz="1371600"/>
              <a:endParaRPr sz="2700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1" name="Google Shape;1533;p41">
              <a:extLst>
                <a:ext uri="{FF2B5EF4-FFF2-40B4-BE49-F238E27FC236}">
                  <a16:creationId xmlns:a16="http://schemas.microsoft.com/office/drawing/2014/main" id="{67CD898F-B8A0-A165-8A81-F1652ED0BBE4}"/>
                </a:ext>
              </a:extLst>
            </p:cNvPr>
            <p:cNvSpPr/>
            <p:nvPr/>
          </p:nvSpPr>
          <p:spPr>
            <a:xfrm rot="2521737">
              <a:off x="7139526" y="821841"/>
              <a:ext cx="26175" cy="28400"/>
            </a:xfrm>
            <a:custGeom>
              <a:avLst/>
              <a:gdLst/>
              <a:ahLst/>
              <a:cxnLst/>
              <a:rect l="l" t="t" r="r" b="b"/>
              <a:pathLst>
                <a:path w="1047" h="1136" extrusionOk="0">
                  <a:moveTo>
                    <a:pt x="247" y="0"/>
                  </a:moveTo>
                  <a:cubicBezTo>
                    <a:pt x="193" y="0"/>
                    <a:pt x="139" y="20"/>
                    <a:pt x="97" y="59"/>
                  </a:cubicBezTo>
                  <a:cubicBezTo>
                    <a:pt x="7" y="143"/>
                    <a:pt x="1" y="283"/>
                    <a:pt x="85" y="371"/>
                  </a:cubicBezTo>
                  <a:cubicBezTo>
                    <a:pt x="275" y="575"/>
                    <a:pt x="452" y="801"/>
                    <a:pt x="611" y="1039"/>
                  </a:cubicBezTo>
                  <a:cubicBezTo>
                    <a:pt x="653" y="1103"/>
                    <a:pt x="723" y="1135"/>
                    <a:pt x="794" y="1135"/>
                  </a:cubicBezTo>
                  <a:cubicBezTo>
                    <a:pt x="836" y="1135"/>
                    <a:pt x="879" y="1124"/>
                    <a:pt x="918" y="1099"/>
                  </a:cubicBezTo>
                  <a:cubicBezTo>
                    <a:pt x="1019" y="1031"/>
                    <a:pt x="1046" y="893"/>
                    <a:pt x="978" y="792"/>
                  </a:cubicBezTo>
                  <a:cubicBezTo>
                    <a:pt x="804" y="534"/>
                    <a:pt x="612" y="293"/>
                    <a:pt x="409" y="72"/>
                  </a:cubicBezTo>
                  <a:cubicBezTo>
                    <a:pt x="365" y="24"/>
                    <a:pt x="306" y="0"/>
                    <a:pt x="247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defTabSz="1371600"/>
              <a:endParaRPr sz="2700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2" name="Google Shape;1534;p41">
              <a:extLst>
                <a:ext uri="{FF2B5EF4-FFF2-40B4-BE49-F238E27FC236}">
                  <a16:creationId xmlns:a16="http://schemas.microsoft.com/office/drawing/2014/main" id="{34DFB910-337B-DFAB-4B91-DD1C123F8C62}"/>
                </a:ext>
              </a:extLst>
            </p:cNvPr>
            <p:cNvSpPr/>
            <p:nvPr/>
          </p:nvSpPr>
          <p:spPr>
            <a:xfrm rot="2521737">
              <a:off x="6131237" y="767340"/>
              <a:ext cx="32950" cy="19825"/>
            </a:xfrm>
            <a:custGeom>
              <a:avLst/>
              <a:gdLst/>
              <a:ahLst/>
              <a:cxnLst/>
              <a:rect l="l" t="t" r="r" b="b"/>
              <a:pathLst>
                <a:path w="1318" h="793" extrusionOk="0">
                  <a:moveTo>
                    <a:pt x="253" y="0"/>
                  </a:moveTo>
                  <a:cubicBezTo>
                    <a:pt x="168" y="0"/>
                    <a:pt x="87" y="49"/>
                    <a:pt x="50" y="131"/>
                  </a:cubicBezTo>
                  <a:cubicBezTo>
                    <a:pt x="0" y="243"/>
                    <a:pt x="51" y="374"/>
                    <a:pt x="164" y="423"/>
                  </a:cubicBezTo>
                  <a:cubicBezTo>
                    <a:pt x="434" y="544"/>
                    <a:pt x="708" y="662"/>
                    <a:pt x="983" y="775"/>
                  </a:cubicBezTo>
                  <a:cubicBezTo>
                    <a:pt x="1012" y="785"/>
                    <a:pt x="1040" y="792"/>
                    <a:pt x="1068" y="792"/>
                  </a:cubicBezTo>
                  <a:cubicBezTo>
                    <a:pt x="1155" y="792"/>
                    <a:pt x="1236" y="741"/>
                    <a:pt x="1271" y="656"/>
                  </a:cubicBezTo>
                  <a:cubicBezTo>
                    <a:pt x="1318" y="543"/>
                    <a:pt x="1264" y="413"/>
                    <a:pt x="1151" y="367"/>
                  </a:cubicBezTo>
                  <a:cubicBezTo>
                    <a:pt x="880" y="255"/>
                    <a:pt x="610" y="140"/>
                    <a:pt x="342" y="19"/>
                  </a:cubicBezTo>
                  <a:cubicBezTo>
                    <a:pt x="313" y="6"/>
                    <a:pt x="283" y="0"/>
                    <a:pt x="253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defTabSz="1371600"/>
              <a:endParaRPr sz="2700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3" name="Google Shape;1535;p41">
              <a:extLst>
                <a:ext uri="{FF2B5EF4-FFF2-40B4-BE49-F238E27FC236}">
                  <a16:creationId xmlns:a16="http://schemas.microsoft.com/office/drawing/2014/main" id="{AD105850-FBDB-C2E4-0A35-5D4E2EED0D0D}"/>
                </a:ext>
              </a:extLst>
            </p:cNvPr>
            <p:cNvSpPr/>
            <p:nvPr/>
          </p:nvSpPr>
          <p:spPr>
            <a:xfrm rot="2521737">
              <a:off x="6861396" y="1188416"/>
              <a:ext cx="33500" cy="12475"/>
            </a:xfrm>
            <a:custGeom>
              <a:avLst/>
              <a:gdLst/>
              <a:ahLst/>
              <a:cxnLst/>
              <a:rect l="l" t="t" r="r" b="b"/>
              <a:pathLst>
                <a:path w="1340" h="499" extrusionOk="0">
                  <a:moveTo>
                    <a:pt x="229" y="1"/>
                  </a:moveTo>
                  <a:cubicBezTo>
                    <a:pt x="116" y="1"/>
                    <a:pt x="17" y="89"/>
                    <a:pt x="9" y="205"/>
                  </a:cubicBezTo>
                  <a:cubicBezTo>
                    <a:pt x="1" y="328"/>
                    <a:pt x="91" y="434"/>
                    <a:pt x="213" y="443"/>
                  </a:cubicBezTo>
                  <a:cubicBezTo>
                    <a:pt x="510" y="465"/>
                    <a:pt x="805" y="485"/>
                    <a:pt x="1103" y="498"/>
                  </a:cubicBezTo>
                  <a:lnTo>
                    <a:pt x="1114" y="498"/>
                  </a:lnTo>
                  <a:cubicBezTo>
                    <a:pt x="1230" y="498"/>
                    <a:pt x="1328" y="406"/>
                    <a:pt x="1335" y="287"/>
                  </a:cubicBezTo>
                  <a:cubicBezTo>
                    <a:pt x="1339" y="165"/>
                    <a:pt x="1244" y="61"/>
                    <a:pt x="1122" y="56"/>
                  </a:cubicBezTo>
                  <a:cubicBezTo>
                    <a:pt x="830" y="44"/>
                    <a:pt x="540" y="24"/>
                    <a:pt x="247" y="2"/>
                  </a:cubicBezTo>
                  <a:cubicBezTo>
                    <a:pt x="241" y="1"/>
                    <a:pt x="235" y="1"/>
                    <a:pt x="229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defTabSz="1371600"/>
              <a:endParaRPr sz="2700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4" name="Google Shape;1536;p41">
              <a:extLst>
                <a:ext uri="{FF2B5EF4-FFF2-40B4-BE49-F238E27FC236}">
                  <a16:creationId xmlns:a16="http://schemas.microsoft.com/office/drawing/2014/main" id="{0B516752-794B-4053-45F9-2C11489AAC8F}"/>
                </a:ext>
              </a:extLst>
            </p:cNvPr>
            <p:cNvSpPr/>
            <p:nvPr/>
          </p:nvSpPr>
          <p:spPr>
            <a:xfrm rot="2521737">
              <a:off x="7000129" y="1033539"/>
              <a:ext cx="14775" cy="33025"/>
            </a:xfrm>
            <a:custGeom>
              <a:avLst/>
              <a:gdLst/>
              <a:ahLst/>
              <a:cxnLst/>
              <a:rect l="l" t="t" r="r" b="b"/>
              <a:pathLst>
                <a:path w="591" h="1321" extrusionOk="0">
                  <a:moveTo>
                    <a:pt x="355" y="1"/>
                  </a:moveTo>
                  <a:cubicBezTo>
                    <a:pt x="243" y="1"/>
                    <a:pt x="150" y="86"/>
                    <a:pt x="137" y="197"/>
                  </a:cubicBezTo>
                  <a:cubicBezTo>
                    <a:pt x="101" y="488"/>
                    <a:pt x="62" y="778"/>
                    <a:pt x="18" y="1066"/>
                  </a:cubicBezTo>
                  <a:cubicBezTo>
                    <a:pt x="1" y="1187"/>
                    <a:pt x="83" y="1300"/>
                    <a:pt x="204" y="1319"/>
                  </a:cubicBezTo>
                  <a:cubicBezTo>
                    <a:pt x="215" y="1320"/>
                    <a:pt x="228" y="1320"/>
                    <a:pt x="238" y="1320"/>
                  </a:cubicBezTo>
                  <a:cubicBezTo>
                    <a:pt x="345" y="1320"/>
                    <a:pt x="440" y="1242"/>
                    <a:pt x="456" y="1133"/>
                  </a:cubicBezTo>
                  <a:cubicBezTo>
                    <a:pt x="500" y="838"/>
                    <a:pt x="541" y="544"/>
                    <a:pt x="576" y="249"/>
                  </a:cubicBezTo>
                  <a:cubicBezTo>
                    <a:pt x="591" y="129"/>
                    <a:pt x="506" y="17"/>
                    <a:pt x="384" y="3"/>
                  </a:cubicBezTo>
                  <a:cubicBezTo>
                    <a:pt x="374" y="1"/>
                    <a:pt x="365" y="1"/>
                    <a:pt x="355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defTabSz="1371600"/>
              <a:endParaRPr sz="2700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5" name="Google Shape;1537;p41">
              <a:extLst>
                <a:ext uri="{FF2B5EF4-FFF2-40B4-BE49-F238E27FC236}">
                  <a16:creationId xmlns:a16="http://schemas.microsoft.com/office/drawing/2014/main" id="{33E92441-C105-FA26-0B9C-847FB4D53E24}"/>
                </a:ext>
              </a:extLst>
            </p:cNvPr>
            <p:cNvSpPr/>
            <p:nvPr/>
          </p:nvSpPr>
          <p:spPr>
            <a:xfrm rot="2521737">
              <a:off x="6815165" y="1132530"/>
              <a:ext cx="35850" cy="30575"/>
            </a:xfrm>
            <a:custGeom>
              <a:avLst/>
              <a:gdLst/>
              <a:ahLst/>
              <a:cxnLst/>
              <a:rect l="l" t="t" r="r" b="b"/>
              <a:pathLst>
                <a:path w="1434" h="1223" extrusionOk="0">
                  <a:moveTo>
                    <a:pt x="1181" y="0"/>
                  </a:moveTo>
                  <a:cubicBezTo>
                    <a:pt x="1101" y="0"/>
                    <a:pt x="1022" y="44"/>
                    <a:pt x="983" y="120"/>
                  </a:cubicBezTo>
                  <a:cubicBezTo>
                    <a:pt x="952" y="184"/>
                    <a:pt x="919" y="247"/>
                    <a:pt x="885" y="310"/>
                  </a:cubicBezTo>
                  <a:cubicBezTo>
                    <a:pt x="684" y="279"/>
                    <a:pt x="481" y="244"/>
                    <a:pt x="281" y="206"/>
                  </a:cubicBezTo>
                  <a:cubicBezTo>
                    <a:pt x="267" y="203"/>
                    <a:pt x="252" y="201"/>
                    <a:pt x="238" y="201"/>
                  </a:cubicBezTo>
                  <a:cubicBezTo>
                    <a:pt x="134" y="201"/>
                    <a:pt x="43" y="277"/>
                    <a:pt x="24" y="383"/>
                  </a:cubicBezTo>
                  <a:cubicBezTo>
                    <a:pt x="0" y="503"/>
                    <a:pt x="81" y="620"/>
                    <a:pt x="202" y="641"/>
                  </a:cubicBezTo>
                  <a:cubicBezTo>
                    <a:pt x="355" y="669"/>
                    <a:pt x="509" y="695"/>
                    <a:pt x="665" y="722"/>
                  </a:cubicBezTo>
                  <a:lnTo>
                    <a:pt x="623" y="797"/>
                  </a:lnTo>
                  <a:lnTo>
                    <a:pt x="570" y="890"/>
                  </a:lnTo>
                  <a:cubicBezTo>
                    <a:pt x="509" y="997"/>
                    <a:pt x="545" y="1132"/>
                    <a:pt x="651" y="1191"/>
                  </a:cubicBezTo>
                  <a:cubicBezTo>
                    <a:pt x="687" y="1211"/>
                    <a:pt x="725" y="1222"/>
                    <a:pt x="762" y="1222"/>
                  </a:cubicBezTo>
                  <a:cubicBezTo>
                    <a:pt x="838" y="1222"/>
                    <a:pt x="912" y="1183"/>
                    <a:pt x="953" y="1110"/>
                  </a:cubicBezTo>
                  <a:lnTo>
                    <a:pt x="1008" y="1012"/>
                  </a:lnTo>
                  <a:cubicBezTo>
                    <a:pt x="1051" y="939"/>
                    <a:pt x="1091" y="864"/>
                    <a:pt x="1132" y="790"/>
                  </a:cubicBezTo>
                  <a:cubicBezTo>
                    <a:pt x="1231" y="780"/>
                    <a:pt x="1316" y="705"/>
                    <a:pt x="1332" y="601"/>
                  </a:cubicBezTo>
                  <a:cubicBezTo>
                    <a:pt x="1339" y="552"/>
                    <a:pt x="1330" y="502"/>
                    <a:pt x="1306" y="461"/>
                  </a:cubicBezTo>
                  <a:cubicBezTo>
                    <a:pt x="1330" y="415"/>
                    <a:pt x="1353" y="367"/>
                    <a:pt x="1377" y="322"/>
                  </a:cubicBezTo>
                  <a:cubicBezTo>
                    <a:pt x="1434" y="211"/>
                    <a:pt x="1389" y="78"/>
                    <a:pt x="1281" y="24"/>
                  </a:cubicBezTo>
                  <a:cubicBezTo>
                    <a:pt x="1249" y="8"/>
                    <a:pt x="1215" y="0"/>
                    <a:pt x="1181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defTabSz="1371600"/>
              <a:endParaRPr sz="2700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6" name="Google Shape;1538;p41">
              <a:extLst>
                <a:ext uri="{FF2B5EF4-FFF2-40B4-BE49-F238E27FC236}">
                  <a16:creationId xmlns:a16="http://schemas.microsoft.com/office/drawing/2014/main" id="{280C2313-23B1-15DB-28CE-FC8BFD5E854F}"/>
                </a:ext>
              </a:extLst>
            </p:cNvPr>
            <p:cNvSpPr/>
            <p:nvPr/>
          </p:nvSpPr>
          <p:spPr>
            <a:xfrm rot="2521737">
              <a:off x="6760940" y="1155012"/>
              <a:ext cx="25900" cy="28700"/>
            </a:xfrm>
            <a:custGeom>
              <a:avLst/>
              <a:gdLst/>
              <a:ahLst/>
              <a:cxnLst/>
              <a:rect l="l" t="t" r="r" b="b"/>
              <a:pathLst>
                <a:path w="1036" h="1148" extrusionOk="0">
                  <a:moveTo>
                    <a:pt x="787" y="1"/>
                  </a:moveTo>
                  <a:cubicBezTo>
                    <a:pt x="717" y="1"/>
                    <a:pt x="649" y="33"/>
                    <a:pt x="606" y="94"/>
                  </a:cubicBezTo>
                  <a:cubicBezTo>
                    <a:pt x="436" y="329"/>
                    <a:pt x="259" y="562"/>
                    <a:pt x="77" y="789"/>
                  </a:cubicBezTo>
                  <a:cubicBezTo>
                    <a:pt x="0" y="884"/>
                    <a:pt x="15" y="1023"/>
                    <a:pt x="110" y="1098"/>
                  </a:cubicBezTo>
                  <a:cubicBezTo>
                    <a:pt x="151" y="1132"/>
                    <a:pt x="200" y="1147"/>
                    <a:pt x="249" y="1147"/>
                  </a:cubicBezTo>
                  <a:cubicBezTo>
                    <a:pt x="314" y="1147"/>
                    <a:pt x="378" y="1119"/>
                    <a:pt x="420" y="1065"/>
                  </a:cubicBezTo>
                  <a:cubicBezTo>
                    <a:pt x="609" y="833"/>
                    <a:pt x="789" y="594"/>
                    <a:pt x="965" y="352"/>
                  </a:cubicBezTo>
                  <a:cubicBezTo>
                    <a:pt x="1036" y="253"/>
                    <a:pt x="1014" y="114"/>
                    <a:pt x="915" y="43"/>
                  </a:cubicBezTo>
                  <a:cubicBezTo>
                    <a:pt x="876" y="14"/>
                    <a:pt x="831" y="1"/>
                    <a:pt x="787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defTabSz="1371600"/>
              <a:endParaRPr sz="2700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7" name="Google Shape;1539;p41">
              <a:extLst>
                <a:ext uri="{FF2B5EF4-FFF2-40B4-BE49-F238E27FC236}">
                  <a16:creationId xmlns:a16="http://schemas.microsoft.com/office/drawing/2014/main" id="{C89A6137-B7D0-E073-BEA8-C097538FE548}"/>
                </a:ext>
              </a:extLst>
            </p:cNvPr>
            <p:cNvSpPr/>
            <p:nvPr/>
          </p:nvSpPr>
          <p:spPr>
            <a:xfrm rot="2521737">
              <a:off x="6161050" y="827257"/>
              <a:ext cx="33400" cy="18250"/>
            </a:xfrm>
            <a:custGeom>
              <a:avLst/>
              <a:gdLst/>
              <a:ahLst/>
              <a:cxnLst/>
              <a:rect l="l" t="t" r="r" b="b"/>
              <a:pathLst>
                <a:path w="1336" h="730" extrusionOk="0">
                  <a:moveTo>
                    <a:pt x="249" y="0"/>
                  </a:moveTo>
                  <a:cubicBezTo>
                    <a:pt x="158" y="0"/>
                    <a:pt x="74" y="58"/>
                    <a:pt x="42" y="148"/>
                  </a:cubicBezTo>
                  <a:cubicBezTo>
                    <a:pt x="1" y="263"/>
                    <a:pt x="62" y="390"/>
                    <a:pt x="177" y="431"/>
                  </a:cubicBezTo>
                  <a:cubicBezTo>
                    <a:pt x="456" y="530"/>
                    <a:pt x="737" y="628"/>
                    <a:pt x="1019" y="720"/>
                  </a:cubicBezTo>
                  <a:cubicBezTo>
                    <a:pt x="1042" y="727"/>
                    <a:pt x="1065" y="730"/>
                    <a:pt x="1087" y="730"/>
                  </a:cubicBezTo>
                  <a:cubicBezTo>
                    <a:pt x="1182" y="730"/>
                    <a:pt x="1267" y="672"/>
                    <a:pt x="1298" y="578"/>
                  </a:cubicBezTo>
                  <a:cubicBezTo>
                    <a:pt x="1335" y="462"/>
                    <a:pt x="1272" y="338"/>
                    <a:pt x="1155" y="299"/>
                  </a:cubicBezTo>
                  <a:cubicBezTo>
                    <a:pt x="877" y="209"/>
                    <a:pt x="601" y="113"/>
                    <a:pt x="324" y="14"/>
                  </a:cubicBezTo>
                  <a:cubicBezTo>
                    <a:pt x="299" y="5"/>
                    <a:pt x="274" y="0"/>
                    <a:pt x="249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defTabSz="1371600"/>
              <a:endParaRPr sz="2700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8" name="Google Shape;1540;p41">
              <a:extLst>
                <a:ext uri="{FF2B5EF4-FFF2-40B4-BE49-F238E27FC236}">
                  <a16:creationId xmlns:a16="http://schemas.microsoft.com/office/drawing/2014/main" id="{E41BC6B8-BBF4-E5EB-880B-D70DD634C042}"/>
                </a:ext>
              </a:extLst>
            </p:cNvPr>
            <p:cNvSpPr/>
            <p:nvPr/>
          </p:nvSpPr>
          <p:spPr>
            <a:xfrm rot="2521737">
              <a:off x="7795288" y="1339296"/>
              <a:ext cx="23425" cy="30425"/>
            </a:xfrm>
            <a:custGeom>
              <a:avLst/>
              <a:gdLst/>
              <a:ahLst/>
              <a:cxnLst/>
              <a:rect l="l" t="t" r="r" b="b"/>
              <a:pathLst>
                <a:path w="937" h="1217" extrusionOk="0">
                  <a:moveTo>
                    <a:pt x="683" y="1"/>
                  </a:moveTo>
                  <a:cubicBezTo>
                    <a:pt x="604" y="1"/>
                    <a:pt x="527" y="43"/>
                    <a:pt x="488" y="116"/>
                  </a:cubicBezTo>
                  <a:cubicBezTo>
                    <a:pt x="348" y="374"/>
                    <a:pt x="206" y="632"/>
                    <a:pt x="61" y="888"/>
                  </a:cubicBezTo>
                  <a:cubicBezTo>
                    <a:pt x="0" y="994"/>
                    <a:pt x="38" y="1129"/>
                    <a:pt x="145" y="1188"/>
                  </a:cubicBezTo>
                  <a:cubicBezTo>
                    <a:pt x="177" y="1208"/>
                    <a:pt x="216" y="1217"/>
                    <a:pt x="253" y="1217"/>
                  </a:cubicBezTo>
                  <a:cubicBezTo>
                    <a:pt x="329" y="1217"/>
                    <a:pt x="404" y="1175"/>
                    <a:pt x="445" y="1105"/>
                  </a:cubicBezTo>
                  <a:cubicBezTo>
                    <a:pt x="591" y="846"/>
                    <a:pt x="735" y="587"/>
                    <a:pt x="875" y="327"/>
                  </a:cubicBezTo>
                  <a:cubicBezTo>
                    <a:pt x="936" y="218"/>
                    <a:pt x="896" y="86"/>
                    <a:pt x="787" y="27"/>
                  </a:cubicBezTo>
                  <a:cubicBezTo>
                    <a:pt x="754" y="9"/>
                    <a:pt x="718" y="1"/>
                    <a:pt x="683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defTabSz="1371600"/>
              <a:endParaRPr sz="2700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9" name="Google Shape;1541;p41">
              <a:extLst>
                <a:ext uri="{FF2B5EF4-FFF2-40B4-BE49-F238E27FC236}">
                  <a16:creationId xmlns:a16="http://schemas.microsoft.com/office/drawing/2014/main" id="{F236E878-E018-CAEA-552B-87871B2A65DD}"/>
                </a:ext>
              </a:extLst>
            </p:cNvPr>
            <p:cNvSpPr/>
            <p:nvPr/>
          </p:nvSpPr>
          <p:spPr>
            <a:xfrm rot="2521737">
              <a:off x="6723245" y="960438"/>
              <a:ext cx="31850" cy="22000"/>
            </a:xfrm>
            <a:custGeom>
              <a:avLst/>
              <a:gdLst/>
              <a:ahLst/>
              <a:cxnLst/>
              <a:rect l="l" t="t" r="r" b="b"/>
              <a:pathLst>
                <a:path w="1274" h="880" extrusionOk="0">
                  <a:moveTo>
                    <a:pt x="253" y="1"/>
                  </a:moveTo>
                  <a:cubicBezTo>
                    <a:pt x="178" y="1"/>
                    <a:pt x="104" y="39"/>
                    <a:pt x="63" y="108"/>
                  </a:cubicBezTo>
                  <a:cubicBezTo>
                    <a:pt x="0" y="213"/>
                    <a:pt x="35" y="349"/>
                    <a:pt x="139" y="411"/>
                  </a:cubicBezTo>
                  <a:cubicBezTo>
                    <a:pt x="396" y="563"/>
                    <a:pt x="654" y="712"/>
                    <a:pt x="917" y="852"/>
                  </a:cubicBezTo>
                  <a:cubicBezTo>
                    <a:pt x="948" y="871"/>
                    <a:pt x="985" y="879"/>
                    <a:pt x="1020" y="879"/>
                  </a:cubicBezTo>
                  <a:cubicBezTo>
                    <a:pt x="1098" y="879"/>
                    <a:pt x="1175" y="837"/>
                    <a:pt x="1214" y="764"/>
                  </a:cubicBezTo>
                  <a:cubicBezTo>
                    <a:pt x="1274" y="656"/>
                    <a:pt x="1233" y="523"/>
                    <a:pt x="1126" y="465"/>
                  </a:cubicBezTo>
                  <a:cubicBezTo>
                    <a:pt x="870" y="326"/>
                    <a:pt x="616" y="183"/>
                    <a:pt x="366" y="31"/>
                  </a:cubicBezTo>
                  <a:cubicBezTo>
                    <a:pt x="331" y="11"/>
                    <a:pt x="292" y="1"/>
                    <a:pt x="253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defTabSz="1371600"/>
              <a:endParaRPr sz="2700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0" name="Google Shape;1542;p41">
              <a:extLst>
                <a:ext uri="{FF2B5EF4-FFF2-40B4-BE49-F238E27FC236}">
                  <a16:creationId xmlns:a16="http://schemas.microsoft.com/office/drawing/2014/main" id="{F9C48068-4FCE-FEA0-43AA-5B963B26B935}"/>
                </a:ext>
              </a:extLst>
            </p:cNvPr>
            <p:cNvSpPr/>
            <p:nvPr/>
          </p:nvSpPr>
          <p:spPr>
            <a:xfrm rot="2521737">
              <a:off x="6560402" y="1152342"/>
              <a:ext cx="32050" cy="21650"/>
            </a:xfrm>
            <a:custGeom>
              <a:avLst/>
              <a:gdLst/>
              <a:ahLst/>
              <a:cxnLst/>
              <a:rect l="l" t="t" r="r" b="b"/>
              <a:pathLst>
                <a:path w="1282" h="866" extrusionOk="0">
                  <a:moveTo>
                    <a:pt x="1028" y="1"/>
                  </a:moveTo>
                  <a:cubicBezTo>
                    <a:pt x="991" y="1"/>
                    <a:pt x="953" y="10"/>
                    <a:pt x="919" y="29"/>
                  </a:cubicBezTo>
                  <a:cubicBezTo>
                    <a:pt x="667" y="175"/>
                    <a:pt x="412" y="316"/>
                    <a:pt x="151" y="450"/>
                  </a:cubicBezTo>
                  <a:cubicBezTo>
                    <a:pt x="43" y="507"/>
                    <a:pt x="0" y="639"/>
                    <a:pt x="57" y="748"/>
                  </a:cubicBezTo>
                  <a:cubicBezTo>
                    <a:pt x="95" y="823"/>
                    <a:pt x="173" y="866"/>
                    <a:pt x="253" y="866"/>
                  </a:cubicBezTo>
                  <a:cubicBezTo>
                    <a:pt x="287" y="866"/>
                    <a:pt x="322" y="857"/>
                    <a:pt x="355" y="842"/>
                  </a:cubicBezTo>
                  <a:cubicBezTo>
                    <a:pt x="619" y="703"/>
                    <a:pt x="881" y="561"/>
                    <a:pt x="1139" y="412"/>
                  </a:cubicBezTo>
                  <a:cubicBezTo>
                    <a:pt x="1246" y="352"/>
                    <a:pt x="1281" y="216"/>
                    <a:pt x="1221" y="111"/>
                  </a:cubicBezTo>
                  <a:cubicBezTo>
                    <a:pt x="1180" y="40"/>
                    <a:pt x="1105" y="1"/>
                    <a:pt x="1028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defTabSz="1371600"/>
              <a:endParaRPr sz="2700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1" name="Google Shape;1543;p41">
              <a:extLst>
                <a:ext uri="{FF2B5EF4-FFF2-40B4-BE49-F238E27FC236}">
                  <a16:creationId xmlns:a16="http://schemas.microsoft.com/office/drawing/2014/main" id="{28FD32BD-D69A-CE41-58F2-977FB676D237}"/>
                </a:ext>
              </a:extLst>
            </p:cNvPr>
            <p:cNvSpPr/>
            <p:nvPr/>
          </p:nvSpPr>
          <p:spPr>
            <a:xfrm rot="2521737">
              <a:off x="7731553" y="1359603"/>
              <a:ext cx="24350" cy="29800"/>
            </a:xfrm>
            <a:custGeom>
              <a:avLst/>
              <a:gdLst/>
              <a:ahLst/>
              <a:cxnLst/>
              <a:rect l="l" t="t" r="r" b="b"/>
              <a:pathLst>
                <a:path w="974" h="1192" extrusionOk="0">
                  <a:moveTo>
                    <a:pt x="722" y="0"/>
                  </a:moveTo>
                  <a:cubicBezTo>
                    <a:pt x="648" y="0"/>
                    <a:pt x="575" y="37"/>
                    <a:pt x="532" y="105"/>
                  </a:cubicBezTo>
                  <a:cubicBezTo>
                    <a:pt x="380" y="355"/>
                    <a:pt x="224" y="604"/>
                    <a:pt x="66" y="851"/>
                  </a:cubicBezTo>
                  <a:cubicBezTo>
                    <a:pt x="0" y="955"/>
                    <a:pt x="30" y="1091"/>
                    <a:pt x="134" y="1156"/>
                  </a:cubicBezTo>
                  <a:cubicBezTo>
                    <a:pt x="171" y="1179"/>
                    <a:pt x="212" y="1192"/>
                    <a:pt x="253" y="1192"/>
                  </a:cubicBezTo>
                  <a:cubicBezTo>
                    <a:pt x="325" y="1192"/>
                    <a:pt x="396" y="1156"/>
                    <a:pt x="439" y="1089"/>
                  </a:cubicBezTo>
                  <a:cubicBezTo>
                    <a:pt x="597" y="838"/>
                    <a:pt x="753" y="587"/>
                    <a:pt x="909" y="335"/>
                  </a:cubicBezTo>
                  <a:cubicBezTo>
                    <a:pt x="973" y="233"/>
                    <a:pt x="941" y="97"/>
                    <a:pt x="837" y="33"/>
                  </a:cubicBezTo>
                  <a:cubicBezTo>
                    <a:pt x="801" y="11"/>
                    <a:pt x="761" y="0"/>
                    <a:pt x="722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defTabSz="1371600"/>
              <a:endParaRPr sz="2700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2" name="Google Shape;1544;p41">
              <a:extLst>
                <a:ext uri="{FF2B5EF4-FFF2-40B4-BE49-F238E27FC236}">
                  <a16:creationId xmlns:a16="http://schemas.microsoft.com/office/drawing/2014/main" id="{4597F385-7772-0E3F-862C-CE3D78EBD9F8}"/>
                </a:ext>
              </a:extLst>
            </p:cNvPr>
            <p:cNvSpPr/>
            <p:nvPr/>
          </p:nvSpPr>
          <p:spPr>
            <a:xfrm rot="2521737">
              <a:off x="6496411" y="1134190"/>
              <a:ext cx="33100" cy="19175"/>
            </a:xfrm>
            <a:custGeom>
              <a:avLst/>
              <a:gdLst/>
              <a:ahLst/>
              <a:cxnLst/>
              <a:rect l="l" t="t" r="r" b="b"/>
              <a:pathLst>
                <a:path w="1324" h="767" extrusionOk="0">
                  <a:moveTo>
                    <a:pt x="1075" y="0"/>
                  </a:moveTo>
                  <a:cubicBezTo>
                    <a:pt x="1047" y="0"/>
                    <a:pt x="1018" y="6"/>
                    <a:pt x="990" y="18"/>
                  </a:cubicBezTo>
                  <a:cubicBezTo>
                    <a:pt x="720" y="131"/>
                    <a:pt x="450" y="237"/>
                    <a:pt x="175" y="338"/>
                  </a:cubicBezTo>
                  <a:cubicBezTo>
                    <a:pt x="60" y="381"/>
                    <a:pt x="0" y="508"/>
                    <a:pt x="44" y="622"/>
                  </a:cubicBezTo>
                  <a:cubicBezTo>
                    <a:pt x="77" y="711"/>
                    <a:pt x="160" y="766"/>
                    <a:pt x="251" y="766"/>
                  </a:cubicBezTo>
                  <a:cubicBezTo>
                    <a:pt x="275" y="766"/>
                    <a:pt x="302" y="762"/>
                    <a:pt x="328" y="752"/>
                  </a:cubicBezTo>
                  <a:cubicBezTo>
                    <a:pt x="607" y="649"/>
                    <a:pt x="884" y="539"/>
                    <a:pt x="1159" y="423"/>
                  </a:cubicBezTo>
                  <a:cubicBezTo>
                    <a:pt x="1271" y="376"/>
                    <a:pt x="1323" y="246"/>
                    <a:pt x="1276" y="135"/>
                  </a:cubicBezTo>
                  <a:cubicBezTo>
                    <a:pt x="1243" y="52"/>
                    <a:pt x="1162" y="0"/>
                    <a:pt x="1075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defTabSz="1371600"/>
              <a:endParaRPr sz="2700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3" name="Google Shape;1545;p41">
              <a:extLst>
                <a:ext uri="{FF2B5EF4-FFF2-40B4-BE49-F238E27FC236}">
                  <a16:creationId xmlns:a16="http://schemas.microsoft.com/office/drawing/2014/main" id="{FACD391B-4845-E652-A35C-C45124CB5DBD}"/>
                </a:ext>
              </a:extLst>
            </p:cNvPr>
            <p:cNvSpPr/>
            <p:nvPr/>
          </p:nvSpPr>
          <p:spPr>
            <a:xfrm rot="2521737">
              <a:off x="6707259" y="895095"/>
              <a:ext cx="30150" cy="24400"/>
            </a:xfrm>
            <a:custGeom>
              <a:avLst/>
              <a:gdLst/>
              <a:ahLst/>
              <a:cxnLst/>
              <a:rect l="l" t="t" r="r" b="b"/>
              <a:pathLst>
                <a:path w="1206" h="976" extrusionOk="0">
                  <a:moveTo>
                    <a:pt x="252" y="0"/>
                  </a:moveTo>
                  <a:cubicBezTo>
                    <a:pt x="187" y="0"/>
                    <a:pt x="122" y="30"/>
                    <a:pt x="77" y="85"/>
                  </a:cubicBezTo>
                  <a:cubicBezTo>
                    <a:pt x="1" y="181"/>
                    <a:pt x="19" y="320"/>
                    <a:pt x="114" y="395"/>
                  </a:cubicBezTo>
                  <a:cubicBezTo>
                    <a:pt x="347" y="580"/>
                    <a:pt x="585" y="758"/>
                    <a:pt x="827" y="933"/>
                  </a:cubicBezTo>
                  <a:cubicBezTo>
                    <a:pt x="866" y="961"/>
                    <a:pt x="912" y="975"/>
                    <a:pt x="956" y="975"/>
                  </a:cubicBezTo>
                  <a:cubicBezTo>
                    <a:pt x="1026" y="975"/>
                    <a:pt x="1093" y="943"/>
                    <a:pt x="1135" y="883"/>
                  </a:cubicBezTo>
                  <a:cubicBezTo>
                    <a:pt x="1206" y="784"/>
                    <a:pt x="1185" y="645"/>
                    <a:pt x="1085" y="574"/>
                  </a:cubicBezTo>
                  <a:cubicBezTo>
                    <a:pt x="850" y="404"/>
                    <a:pt x="616" y="228"/>
                    <a:pt x="388" y="48"/>
                  </a:cubicBezTo>
                  <a:cubicBezTo>
                    <a:pt x="347" y="16"/>
                    <a:pt x="299" y="0"/>
                    <a:pt x="252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defTabSz="1371600"/>
              <a:endParaRPr sz="2700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4" name="Google Shape;1546;p41">
              <a:extLst>
                <a:ext uri="{FF2B5EF4-FFF2-40B4-BE49-F238E27FC236}">
                  <a16:creationId xmlns:a16="http://schemas.microsoft.com/office/drawing/2014/main" id="{B666B6E7-B6CF-9FE9-00EA-7418A9AB2F79}"/>
                </a:ext>
              </a:extLst>
            </p:cNvPr>
            <p:cNvSpPr/>
            <p:nvPr/>
          </p:nvSpPr>
          <p:spPr>
            <a:xfrm rot="2521737">
              <a:off x="6989428" y="623530"/>
              <a:ext cx="33650" cy="16975"/>
            </a:xfrm>
            <a:custGeom>
              <a:avLst/>
              <a:gdLst/>
              <a:ahLst/>
              <a:cxnLst/>
              <a:rect l="l" t="t" r="r" b="b"/>
              <a:pathLst>
                <a:path w="1346" h="679" extrusionOk="0">
                  <a:moveTo>
                    <a:pt x="1103" y="1"/>
                  </a:moveTo>
                  <a:cubicBezTo>
                    <a:pt x="1085" y="1"/>
                    <a:pt x="1067" y="3"/>
                    <a:pt x="1049" y="8"/>
                  </a:cubicBezTo>
                  <a:cubicBezTo>
                    <a:pt x="758" y="79"/>
                    <a:pt x="470" y="158"/>
                    <a:pt x="184" y="246"/>
                  </a:cubicBezTo>
                  <a:cubicBezTo>
                    <a:pt x="66" y="281"/>
                    <a:pt x="1" y="405"/>
                    <a:pt x="36" y="522"/>
                  </a:cubicBezTo>
                  <a:cubicBezTo>
                    <a:pt x="65" y="617"/>
                    <a:pt x="154" y="678"/>
                    <a:pt x="247" y="678"/>
                  </a:cubicBezTo>
                  <a:cubicBezTo>
                    <a:pt x="269" y="678"/>
                    <a:pt x="290" y="674"/>
                    <a:pt x="311" y="670"/>
                  </a:cubicBezTo>
                  <a:cubicBezTo>
                    <a:pt x="589" y="583"/>
                    <a:pt x="870" y="507"/>
                    <a:pt x="1151" y="437"/>
                  </a:cubicBezTo>
                  <a:cubicBezTo>
                    <a:pt x="1273" y="408"/>
                    <a:pt x="1345" y="288"/>
                    <a:pt x="1317" y="169"/>
                  </a:cubicBezTo>
                  <a:cubicBezTo>
                    <a:pt x="1293" y="68"/>
                    <a:pt x="1202" y="1"/>
                    <a:pt x="1103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defTabSz="1371600"/>
              <a:endParaRPr sz="2700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5" name="Google Shape;1547;p41">
              <a:extLst>
                <a:ext uri="{FF2B5EF4-FFF2-40B4-BE49-F238E27FC236}">
                  <a16:creationId xmlns:a16="http://schemas.microsoft.com/office/drawing/2014/main" id="{79466D3E-0AF5-DE31-12F3-2AD356B1C1A0}"/>
                </a:ext>
              </a:extLst>
            </p:cNvPr>
            <p:cNvSpPr/>
            <p:nvPr/>
          </p:nvSpPr>
          <p:spPr>
            <a:xfrm rot="2521737">
              <a:off x="7666848" y="1376450"/>
              <a:ext cx="25300" cy="29150"/>
            </a:xfrm>
            <a:custGeom>
              <a:avLst/>
              <a:gdLst/>
              <a:ahLst/>
              <a:cxnLst/>
              <a:rect l="l" t="t" r="r" b="b"/>
              <a:pathLst>
                <a:path w="1012" h="1166" extrusionOk="0">
                  <a:moveTo>
                    <a:pt x="761" y="1"/>
                  </a:moveTo>
                  <a:cubicBezTo>
                    <a:pt x="690" y="1"/>
                    <a:pt x="621" y="34"/>
                    <a:pt x="578" y="96"/>
                  </a:cubicBezTo>
                  <a:cubicBezTo>
                    <a:pt x="412" y="337"/>
                    <a:pt x="242" y="579"/>
                    <a:pt x="71" y="817"/>
                  </a:cubicBezTo>
                  <a:cubicBezTo>
                    <a:pt x="1" y="916"/>
                    <a:pt x="23" y="1054"/>
                    <a:pt x="123" y="1125"/>
                  </a:cubicBezTo>
                  <a:cubicBezTo>
                    <a:pt x="161" y="1153"/>
                    <a:pt x="206" y="1166"/>
                    <a:pt x="252" y="1166"/>
                  </a:cubicBezTo>
                  <a:cubicBezTo>
                    <a:pt x="321" y="1166"/>
                    <a:pt x="388" y="1134"/>
                    <a:pt x="430" y="1073"/>
                  </a:cubicBezTo>
                  <a:cubicBezTo>
                    <a:pt x="605" y="832"/>
                    <a:pt x="775" y="591"/>
                    <a:pt x="944" y="346"/>
                  </a:cubicBezTo>
                  <a:cubicBezTo>
                    <a:pt x="1012" y="245"/>
                    <a:pt x="988" y="109"/>
                    <a:pt x="887" y="38"/>
                  </a:cubicBezTo>
                  <a:cubicBezTo>
                    <a:pt x="848" y="13"/>
                    <a:pt x="805" y="1"/>
                    <a:pt x="761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defTabSz="1371600"/>
              <a:endParaRPr sz="2700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6" name="Google Shape;1548;p41">
              <a:extLst>
                <a:ext uri="{FF2B5EF4-FFF2-40B4-BE49-F238E27FC236}">
                  <a16:creationId xmlns:a16="http://schemas.microsoft.com/office/drawing/2014/main" id="{F59A234E-91CA-4E7E-3153-41FB51EE2AE8}"/>
                </a:ext>
              </a:extLst>
            </p:cNvPr>
            <p:cNvSpPr/>
            <p:nvPr/>
          </p:nvSpPr>
          <p:spPr>
            <a:xfrm rot="2521737">
              <a:off x="7045770" y="660348"/>
              <a:ext cx="33550" cy="12975"/>
            </a:xfrm>
            <a:custGeom>
              <a:avLst/>
              <a:gdLst/>
              <a:ahLst/>
              <a:cxnLst/>
              <a:rect l="l" t="t" r="r" b="b"/>
              <a:pathLst>
                <a:path w="1342" h="519" extrusionOk="0">
                  <a:moveTo>
                    <a:pt x="1118" y="0"/>
                  </a:moveTo>
                  <a:cubicBezTo>
                    <a:pt x="1113" y="0"/>
                    <a:pt x="1108" y="0"/>
                    <a:pt x="1103" y="1"/>
                  </a:cubicBezTo>
                  <a:cubicBezTo>
                    <a:pt x="810" y="15"/>
                    <a:pt x="506" y="39"/>
                    <a:pt x="207" y="77"/>
                  </a:cubicBezTo>
                  <a:cubicBezTo>
                    <a:pt x="87" y="92"/>
                    <a:pt x="0" y="201"/>
                    <a:pt x="14" y="323"/>
                  </a:cubicBezTo>
                  <a:cubicBezTo>
                    <a:pt x="29" y="435"/>
                    <a:pt x="122" y="518"/>
                    <a:pt x="234" y="518"/>
                  </a:cubicBezTo>
                  <a:cubicBezTo>
                    <a:pt x="243" y="518"/>
                    <a:pt x="251" y="518"/>
                    <a:pt x="260" y="517"/>
                  </a:cubicBezTo>
                  <a:cubicBezTo>
                    <a:pt x="550" y="483"/>
                    <a:pt x="841" y="457"/>
                    <a:pt x="1128" y="443"/>
                  </a:cubicBezTo>
                  <a:cubicBezTo>
                    <a:pt x="1248" y="436"/>
                    <a:pt x="1342" y="334"/>
                    <a:pt x="1336" y="212"/>
                  </a:cubicBezTo>
                  <a:cubicBezTo>
                    <a:pt x="1331" y="94"/>
                    <a:pt x="1230" y="0"/>
                    <a:pt x="1118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defTabSz="1371600"/>
              <a:endParaRPr sz="2700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7" name="Google Shape;1549;p41">
              <a:extLst>
                <a:ext uri="{FF2B5EF4-FFF2-40B4-BE49-F238E27FC236}">
                  <a16:creationId xmlns:a16="http://schemas.microsoft.com/office/drawing/2014/main" id="{40F29535-1744-D965-9006-47C4C588CA8F}"/>
                </a:ext>
              </a:extLst>
            </p:cNvPr>
            <p:cNvSpPr/>
            <p:nvPr/>
          </p:nvSpPr>
          <p:spPr>
            <a:xfrm rot="2521737">
              <a:off x="7203409" y="1379578"/>
              <a:ext cx="32375" cy="21200"/>
            </a:xfrm>
            <a:custGeom>
              <a:avLst/>
              <a:gdLst/>
              <a:ahLst/>
              <a:cxnLst/>
              <a:rect l="l" t="t" r="r" b="b"/>
              <a:pathLst>
                <a:path w="1295" h="848" extrusionOk="0">
                  <a:moveTo>
                    <a:pt x="1039" y="1"/>
                  </a:moveTo>
                  <a:cubicBezTo>
                    <a:pt x="1004" y="1"/>
                    <a:pt x="969" y="9"/>
                    <a:pt x="936" y="26"/>
                  </a:cubicBezTo>
                  <a:cubicBezTo>
                    <a:pt x="678" y="164"/>
                    <a:pt x="417" y="297"/>
                    <a:pt x="155" y="429"/>
                  </a:cubicBezTo>
                  <a:cubicBezTo>
                    <a:pt x="46" y="484"/>
                    <a:pt x="0" y="616"/>
                    <a:pt x="56" y="726"/>
                  </a:cubicBezTo>
                  <a:cubicBezTo>
                    <a:pt x="94" y="804"/>
                    <a:pt x="173" y="848"/>
                    <a:pt x="254" y="848"/>
                  </a:cubicBezTo>
                  <a:cubicBezTo>
                    <a:pt x="288" y="848"/>
                    <a:pt x="321" y="840"/>
                    <a:pt x="353" y="825"/>
                  </a:cubicBezTo>
                  <a:cubicBezTo>
                    <a:pt x="618" y="692"/>
                    <a:pt x="884" y="557"/>
                    <a:pt x="1146" y="416"/>
                  </a:cubicBezTo>
                  <a:cubicBezTo>
                    <a:pt x="1254" y="360"/>
                    <a:pt x="1295" y="225"/>
                    <a:pt x="1238" y="117"/>
                  </a:cubicBezTo>
                  <a:cubicBezTo>
                    <a:pt x="1196" y="43"/>
                    <a:pt x="1118" y="1"/>
                    <a:pt x="1039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defTabSz="1371600"/>
              <a:endParaRPr sz="2700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8" name="Google Shape;1550;p41">
              <a:extLst>
                <a:ext uri="{FF2B5EF4-FFF2-40B4-BE49-F238E27FC236}">
                  <a16:creationId xmlns:a16="http://schemas.microsoft.com/office/drawing/2014/main" id="{C38C8B5A-DC3C-73C2-C4A8-9E4F6D3134F4}"/>
                </a:ext>
              </a:extLst>
            </p:cNvPr>
            <p:cNvSpPr/>
            <p:nvPr/>
          </p:nvSpPr>
          <p:spPr>
            <a:xfrm rot="2521737">
              <a:off x="7077985" y="1336637"/>
              <a:ext cx="33575" cy="17675"/>
            </a:xfrm>
            <a:custGeom>
              <a:avLst/>
              <a:gdLst/>
              <a:ahLst/>
              <a:cxnLst/>
              <a:rect l="l" t="t" r="r" b="b"/>
              <a:pathLst>
                <a:path w="1343" h="707" extrusionOk="0">
                  <a:moveTo>
                    <a:pt x="1093" y="1"/>
                  </a:moveTo>
                  <a:cubicBezTo>
                    <a:pt x="1070" y="1"/>
                    <a:pt x="1046" y="4"/>
                    <a:pt x="1023" y="12"/>
                  </a:cubicBezTo>
                  <a:cubicBezTo>
                    <a:pt x="745" y="104"/>
                    <a:pt x="466" y="192"/>
                    <a:pt x="185" y="274"/>
                  </a:cubicBezTo>
                  <a:cubicBezTo>
                    <a:pt x="69" y="310"/>
                    <a:pt x="1" y="433"/>
                    <a:pt x="36" y="549"/>
                  </a:cubicBezTo>
                  <a:cubicBezTo>
                    <a:pt x="65" y="646"/>
                    <a:pt x="154" y="707"/>
                    <a:pt x="249" y="707"/>
                  </a:cubicBezTo>
                  <a:cubicBezTo>
                    <a:pt x="270" y="707"/>
                    <a:pt x="292" y="704"/>
                    <a:pt x="313" y="698"/>
                  </a:cubicBezTo>
                  <a:cubicBezTo>
                    <a:pt x="598" y="613"/>
                    <a:pt x="880" y="525"/>
                    <a:pt x="1164" y="430"/>
                  </a:cubicBezTo>
                  <a:cubicBezTo>
                    <a:pt x="1281" y="392"/>
                    <a:pt x="1342" y="267"/>
                    <a:pt x="1304" y="151"/>
                  </a:cubicBezTo>
                  <a:cubicBezTo>
                    <a:pt x="1272" y="60"/>
                    <a:pt x="1186" y="1"/>
                    <a:pt x="1093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defTabSz="1371600"/>
              <a:endParaRPr sz="2700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9" name="Google Shape;1551;p41">
              <a:extLst>
                <a:ext uri="{FF2B5EF4-FFF2-40B4-BE49-F238E27FC236}">
                  <a16:creationId xmlns:a16="http://schemas.microsoft.com/office/drawing/2014/main" id="{DCB7A2BC-1959-5349-7FA7-C6EFD3E281E8}"/>
                </a:ext>
              </a:extLst>
            </p:cNvPr>
            <p:cNvSpPr/>
            <p:nvPr/>
          </p:nvSpPr>
          <p:spPr>
            <a:xfrm rot="2521737">
              <a:off x="7139654" y="1360751"/>
              <a:ext cx="33100" cy="19500"/>
            </a:xfrm>
            <a:custGeom>
              <a:avLst/>
              <a:gdLst/>
              <a:ahLst/>
              <a:cxnLst/>
              <a:rect l="l" t="t" r="r" b="b"/>
              <a:pathLst>
                <a:path w="1324" h="780" extrusionOk="0">
                  <a:moveTo>
                    <a:pt x="1070" y="0"/>
                  </a:moveTo>
                  <a:cubicBezTo>
                    <a:pt x="1042" y="0"/>
                    <a:pt x="1012" y="6"/>
                    <a:pt x="984" y="18"/>
                  </a:cubicBezTo>
                  <a:cubicBezTo>
                    <a:pt x="715" y="133"/>
                    <a:pt x="444" y="245"/>
                    <a:pt x="170" y="353"/>
                  </a:cubicBezTo>
                  <a:cubicBezTo>
                    <a:pt x="57" y="397"/>
                    <a:pt x="0" y="527"/>
                    <a:pt x="47" y="641"/>
                  </a:cubicBezTo>
                  <a:cubicBezTo>
                    <a:pt x="81" y="727"/>
                    <a:pt x="163" y="780"/>
                    <a:pt x="253" y="780"/>
                  </a:cubicBezTo>
                  <a:cubicBezTo>
                    <a:pt x="280" y="780"/>
                    <a:pt x="308" y="775"/>
                    <a:pt x="333" y="764"/>
                  </a:cubicBezTo>
                  <a:cubicBezTo>
                    <a:pt x="610" y="655"/>
                    <a:pt x="885" y="541"/>
                    <a:pt x="1159" y="424"/>
                  </a:cubicBezTo>
                  <a:cubicBezTo>
                    <a:pt x="1269" y="376"/>
                    <a:pt x="1323" y="246"/>
                    <a:pt x="1275" y="133"/>
                  </a:cubicBezTo>
                  <a:cubicBezTo>
                    <a:pt x="1238" y="51"/>
                    <a:pt x="1156" y="0"/>
                    <a:pt x="1070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defTabSz="1371600"/>
              <a:endParaRPr sz="2700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0" name="Google Shape;1552;p41">
              <a:extLst>
                <a:ext uri="{FF2B5EF4-FFF2-40B4-BE49-F238E27FC236}">
                  <a16:creationId xmlns:a16="http://schemas.microsoft.com/office/drawing/2014/main" id="{8F10E47F-D82F-3B6C-3217-E828110385A3}"/>
                </a:ext>
              </a:extLst>
            </p:cNvPr>
            <p:cNvSpPr/>
            <p:nvPr/>
          </p:nvSpPr>
          <p:spPr>
            <a:xfrm rot="2521737">
              <a:off x="7334786" y="1401637"/>
              <a:ext cx="30450" cy="24100"/>
            </a:xfrm>
            <a:custGeom>
              <a:avLst/>
              <a:gdLst/>
              <a:ahLst/>
              <a:cxnLst/>
              <a:rect l="l" t="t" r="r" b="b"/>
              <a:pathLst>
                <a:path w="1218" h="964" extrusionOk="0">
                  <a:moveTo>
                    <a:pt x="966" y="0"/>
                  </a:moveTo>
                  <a:cubicBezTo>
                    <a:pt x="920" y="0"/>
                    <a:pt x="872" y="15"/>
                    <a:pt x="832" y="45"/>
                  </a:cubicBezTo>
                  <a:cubicBezTo>
                    <a:pt x="598" y="219"/>
                    <a:pt x="362" y="394"/>
                    <a:pt x="123" y="564"/>
                  </a:cubicBezTo>
                  <a:cubicBezTo>
                    <a:pt x="24" y="635"/>
                    <a:pt x="1" y="773"/>
                    <a:pt x="72" y="872"/>
                  </a:cubicBezTo>
                  <a:cubicBezTo>
                    <a:pt x="114" y="933"/>
                    <a:pt x="184" y="964"/>
                    <a:pt x="253" y="964"/>
                  </a:cubicBezTo>
                  <a:cubicBezTo>
                    <a:pt x="297" y="964"/>
                    <a:pt x="341" y="950"/>
                    <a:pt x="382" y="924"/>
                  </a:cubicBezTo>
                  <a:cubicBezTo>
                    <a:pt x="623" y="751"/>
                    <a:pt x="863" y="577"/>
                    <a:pt x="1100" y="397"/>
                  </a:cubicBezTo>
                  <a:cubicBezTo>
                    <a:pt x="1198" y="324"/>
                    <a:pt x="1218" y="184"/>
                    <a:pt x="1144" y="88"/>
                  </a:cubicBezTo>
                  <a:cubicBezTo>
                    <a:pt x="1100" y="31"/>
                    <a:pt x="1034" y="0"/>
                    <a:pt x="966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defTabSz="1371600"/>
              <a:endParaRPr sz="2700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1" name="Google Shape;1553;p41">
              <a:extLst>
                <a:ext uri="{FF2B5EF4-FFF2-40B4-BE49-F238E27FC236}">
                  <a16:creationId xmlns:a16="http://schemas.microsoft.com/office/drawing/2014/main" id="{6C7E8997-3D3B-134E-AFA9-D445A3D7736A}"/>
                </a:ext>
              </a:extLst>
            </p:cNvPr>
            <p:cNvSpPr/>
            <p:nvPr/>
          </p:nvSpPr>
          <p:spPr>
            <a:xfrm rot="2521737">
              <a:off x="7401550" y="1405280"/>
              <a:ext cx="29225" cy="25400"/>
            </a:xfrm>
            <a:custGeom>
              <a:avLst/>
              <a:gdLst/>
              <a:ahLst/>
              <a:cxnLst/>
              <a:rect l="l" t="t" r="r" b="b"/>
              <a:pathLst>
                <a:path w="1169" h="1016" extrusionOk="0">
                  <a:moveTo>
                    <a:pt x="921" y="1"/>
                  </a:moveTo>
                  <a:cubicBezTo>
                    <a:pt x="869" y="1"/>
                    <a:pt x="817" y="19"/>
                    <a:pt x="775" y="56"/>
                  </a:cubicBezTo>
                  <a:cubicBezTo>
                    <a:pt x="553" y="249"/>
                    <a:pt x="332" y="439"/>
                    <a:pt x="107" y="625"/>
                  </a:cubicBezTo>
                  <a:cubicBezTo>
                    <a:pt x="13" y="703"/>
                    <a:pt x="0" y="843"/>
                    <a:pt x="78" y="937"/>
                  </a:cubicBezTo>
                  <a:cubicBezTo>
                    <a:pt x="122" y="989"/>
                    <a:pt x="185" y="1016"/>
                    <a:pt x="248" y="1016"/>
                  </a:cubicBezTo>
                  <a:cubicBezTo>
                    <a:pt x="298" y="1016"/>
                    <a:pt x="349" y="999"/>
                    <a:pt x="390" y="965"/>
                  </a:cubicBezTo>
                  <a:cubicBezTo>
                    <a:pt x="617" y="775"/>
                    <a:pt x="844" y="583"/>
                    <a:pt x="1067" y="388"/>
                  </a:cubicBezTo>
                  <a:cubicBezTo>
                    <a:pt x="1159" y="308"/>
                    <a:pt x="1169" y="168"/>
                    <a:pt x="1088" y="76"/>
                  </a:cubicBezTo>
                  <a:cubicBezTo>
                    <a:pt x="1044" y="26"/>
                    <a:pt x="983" y="1"/>
                    <a:pt x="921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defTabSz="1371600"/>
              <a:endParaRPr sz="2700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2" name="Google Shape;1554;p41">
              <a:extLst>
                <a:ext uri="{FF2B5EF4-FFF2-40B4-BE49-F238E27FC236}">
                  <a16:creationId xmlns:a16="http://schemas.microsoft.com/office/drawing/2014/main" id="{070D205A-7CF1-0166-EDCC-C86171FBDB02}"/>
                </a:ext>
              </a:extLst>
            </p:cNvPr>
            <p:cNvSpPr/>
            <p:nvPr/>
          </p:nvSpPr>
          <p:spPr>
            <a:xfrm rot="2521737">
              <a:off x="7535082" y="1399013"/>
              <a:ext cx="27125" cy="27525"/>
            </a:xfrm>
            <a:custGeom>
              <a:avLst/>
              <a:gdLst/>
              <a:ahLst/>
              <a:cxnLst/>
              <a:rect l="l" t="t" r="r" b="b"/>
              <a:pathLst>
                <a:path w="1085" h="1101" extrusionOk="0">
                  <a:moveTo>
                    <a:pt x="838" y="1"/>
                  </a:moveTo>
                  <a:cubicBezTo>
                    <a:pt x="777" y="1"/>
                    <a:pt x="717" y="26"/>
                    <a:pt x="672" y="76"/>
                  </a:cubicBezTo>
                  <a:cubicBezTo>
                    <a:pt x="478" y="295"/>
                    <a:pt x="282" y="514"/>
                    <a:pt x="84" y="731"/>
                  </a:cubicBezTo>
                  <a:cubicBezTo>
                    <a:pt x="0" y="820"/>
                    <a:pt x="7" y="960"/>
                    <a:pt x="98" y="1043"/>
                  </a:cubicBezTo>
                  <a:cubicBezTo>
                    <a:pt x="141" y="1081"/>
                    <a:pt x="194" y="1101"/>
                    <a:pt x="247" y="1101"/>
                  </a:cubicBezTo>
                  <a:cubicBezTo>
                    <a:pt x="306" y="1101"/>
                    <a:pt x="366" y="1075"/>
                    <a:pt x="410" y="1030"/>
                  </a:cubicBezTo>
                  <a:cubicBezTo>
                    <a:pt x="610" y="812"/>
                    <a:pt x="808" y="592"/>
                    <a:pt x="1004" y="369"/>
                  </a:cubicBezTo>
                  <a:cubicBezTo>
                    <a:pt x="1085" y="277"/>
                    <a:pt x="1076" y="138"/>
                    <a:pt x="984" y="57"/>
                  </a:cubicBezTo>
                  <a:cubicBezTo>
                    <a:pt x="942" y="19"/>
                    <a:pt x="890" y="1"/>
                    <a:pt x="838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defTabSz="1371600"/>
              <a:endParaRPr sz="2700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3" name="Google Shape;1555;p41">
              <a:extLst>
                <a:ext uri="{FF2B5EF4-FFF2-40B4-BE49-F238E27FC236}">
                  <a16:creationId xmlns:a16="http://schemas.microsoft.com/office/drawing/2014/main" id="{7ABEB2E1-1E04-8CBC-71CC-A45495382E6C}"/>
                </a:ext>
              </a:extLst>
            </p:cNvPr>
            <p:cNvSpPr/>
            <p:nvPr/>
          </p:nvSpPr>
          <p:spPr>
            <a:xfrm rot="2521737">
              <a:off x="7601231" y="1389627"/>
              <a:ext cx="26250" cy="28375"/>
            </a:xfrm>
            <a:custGeom>
              <a:avLst/>
              <a:gdLst/>
              <a:ahLst/>
              <a:cxnLst/>
              <a:rect l="l" t="t" r="r" b="b"/>
              <a:pathLst>
                <a:path w="1050" h="1135" extrusionOk="0">
                  <a:moveTo>
                    <a:pt x="802" y="1"/>
                  </a:moveTo>
                  <a:cubicBezTo>
                    <a:pt x="736" y="1"/>
                    <a:pt x="671" y="30"/>
                    <a:pt x="627" y="86"/>
                  </a:cubicBezTo>
                  <a:cubicBezTo>
                    <a:pt x="445" y="318"/>
                    <a:pt x="263" y="547"/>
                    <a:pt x="78" y="773"/>
                  </a:cubicBezTo>
                  <a:cubicBezTo>
                    <a:pt x="0" y="868"/>
                    <a:pt x="17" y="1008"/>
                    <a:pt x="111" y="1086"/>
                  </a:cubicBezTo>
                  <a:cubicBezTo>
                    <a:pt x="152" y="1119"/>
                    <a:pt x="202" y="1134"/>
                    <a:pt x="251" y="1134"/>
                  </a:cubicBezTo>
                  <a:cubicBezTo>
                    <a:pt x="315" y="1134"/>
                    <a:pt x="379" y="1106"/>
                    <a:pt x="423" y="1054"/>
                  </a:cubicBezTo>
                  <a:cubicBezTo>
                    <a:pt x="610" y="822"/>
                    <a:pt x="794" y="591"/>
                    <a:pt x="976" y="357"/>
                  </a:cubicBezTo>
                  <a:cubicBezTo>
                    <a:pt x="1050" y="261"/>
                    <a:pt x="1033" y="122"/>
                    <a:pt x="936" y="47"/>
                  </a:cubicBezTo>
                  <a:cubicBezTo>
                    <a:pt x="897" y="16"/>
                    <a:pt x="849" y="1"/>
                    <a:pt x="802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defTabSz="1371600"/>
              <a:endParaRPr sz="2700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4" name="Google Shape;1556;p41">
              <a:extLst>
                <a:ext uri="{FF2B5EF4-FFF2-40B4-BE49-F238E27FC236}">
                  <a16:creationId xmlns:a16="http://schemas.microsoft.com/office/drawing/2014/main" id="{953740A1-5A7D-3D23-9316-FE19701B3FB8}"/>
                </a:ext>
              </a:extLst>
            </p:cNvPr>
            <p:cNvSpPr/>
            <p:nvPr/>
          </p:nvSpPr>
          <p:spPr>
            <a:xfrm rot="2521737">
              <a:off x="7468475" y="1404307"/>
              <a:ext cx="28025" cy="26550"/>
            </a:xfrm>
            <a:custGeom>
              <a:avLst/>
              <a:gdLst/>
              <a:ahLst/>
              <a:cxnLst/>
              <a:rect l="l" t="t" r="r" b="b"/>
              <a:pathLst>
                <a:path w="1121" h="1062" extrusionOk="0">
                  <a:moveTo>
                    <a:pt x="877" y="0"/>
                  </a:moveTo>
                  <a:cubicBezTo>
                    <a:pt x="821" y="0"/>
                    <a:pt x="764" y="22"/>
                    <a:pt x="721" y="66"/>
                  </a:cubicBezTo>
                  <a:cubicBezTo>
                    <a:pt x="514" y="273"/>
                    <a:pt x="305" y="477"/>
                    <a:pt x="92" y="680"/>
                  </a:cubicBezTo>
                  <a:cubicBezTo>
                    <a:pt x="3" y="765"/>
                    <a:pt x="0" y="904"/>
                    <a:pt x="85" y="992"/>
                  </a:cubicBezTo>
                  <a:cubicBezTo>
                    <a:pt x="128" y="1039"/>
                    <a:pt x="186" y="1061"/>
                    <a:pt x="244" y="1061"/>
                  </a:cubicBezTo>
                  <a:cubicBezTo>
                    <a:pt x="299" y="1061"/>
                    <a:pt x="355" y="1042"/>
                    <a:pt x="397" y="999"/>
                  </a:cubicBezTo>
                  <a:cubicBezTo>
                    <a:pt x="611" y="796"/>
                    <a:pt x="823" y="588"/>
                    <a:pt x="1033" y="379"/>
                  </a:cubicBezTo>
                  <a:cubicBezTo>
                    <a:pt x="1121" y="293"/>
                    <a:pt x="1121" y="152"/>
                    <a:pt x="1033" y="67"/>
                  </a:cubicBezTo>
                  <a:cubicBezTo>
                    <a:pt x="990" y="22"/>
                    <a:pt x="934" y="0"/>
                    <a:pt x="877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defTabSz="1371600"/>
              <a:endParaRPr sz="2700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5" name="Google Shape;1557;p41">
              <a:extLst>
                <a:ext uri="{FF2B5EF4-FFF2-40B4-BE49-F238E27FC236}">
                  <a16:creationId xmlns:a16="http://schemas.microsoft.com/office/drawing/2014/main" id="{94452DFC-3FF4-C275-AA79-32D1BBFCFADE}"/>
                </a:ext>
              </a:extLst>
            </p:cNvPr>
            <p:cNvSpPr/>
            <p:nvPr/>
          </p:nvSpPr>
          <p:spPr>
            <a:xfrm rot="2521737">
              <a:off x="6866243" y="583049"/>
              <a:ext cx="27500" cy="27175"/>
            </a:xfrm>
            <a:custGeom>
              <a:avLst/>
              <a:gdLst/>
              <a:ahLst/>
              <a:cxnLst/>
              <a:rect l="l" t="t" r="r" b="b"/>
              <a:pathLst>
                <a:path w="1100" h="1087" extrusionOk="0">
                  <a:moveTo>
                    <a:pt x="855" y="1"/>
                  </a:moveTo>
                  <a:cubicBezTo>
                    <a:pt x="803" y="1"/>
                    <a:pt x="750" y="19"/>
                    <a:pt x="708" y="57"/>
                  </a:cubicBezTo>
                  <a:cubicBezTo>
                    <a:pt x="484" y="256"/>
                    <a:pt x="273" y="482"/>
                    <a:pt x="76" y="729"/>
                  </a:cubicBezTo>
                  <a:cubicBezTo>
                    <a:pt x="0" y="824"/>
                    <a:pt x="16" y="965"/>
                    <a:pt x="111" y="1040"/>
                  </a:cubicBezTo>
                  <a:cubicBezTo>
                    <a:pt x="152" y="1071"/>
                    <a:pt x="200" y="1087"/>
                    <a:pt x="249" y="1087"/>
                  </a:cubicBezTo>
                  <a:cubicBezTo>
                    <a:pt x="314" y="1087"/>
                    <a:pt x="378" y="1058"/>
                    <a:pt x="422" y="1004"/>
                  </a:cubicBezTo>
                  <a:cubicBezTo>
                    <a:pt x="602" y="777"/>
                    <a:pt x="796" y="569"/>
                    <a:pt x="1000" y="387"/>
                  </a:cubicBezTo>
                  <a:cubicBezTo>
                    <a:pt x="1091" y="305"/>
                    <a:pt x="1100" y="165"/>
                    <a:pt x="1017" y="74"/>
                  </a:cubicBezTo>
                  <a:cubicBezTo>
                    <a:pt x="975" y="25"/>
                    <a:pt x="915" y="1"/>
                    <a:pt x="855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defTabSz="1371600"/>
              <a:endParaRPr sz="2700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6" name="Google Shape;1558;p41">
              <a:extLst>
                <a:ext uri="{FF2B5EF4-FFF2-40B4-BE49-F238E27FC236}">
                  <a16:creationId xmlns:a16="http://schemas.microsoft.com/office/drawing/2014/main" id="{7722C52E-92EC-0898-4FBD-68998AC103A8}"/>
                </a:ext>
              </a:extLst>
            </p:cNvPr>
            <p:cNvSpPr/>
            <p:nvPr/>
          </p:nvSpPr>
          <p:spPr>
            <a:xfrm rot="2521737">
              <a:off x="6435653" y="1108529"/>
              <a:ext cx="33625" cy="16575"/>
            </a:xfrm>
            <a:custGeom>
              <a:avLst/>
              <a:gdLst/>
              <a:ahLst/>
              <a:cxnLst/>
              <a:rect l="l" t="t" r="r" b="b"/>
              <a:pathLst>
                <a:path w="1345" h="663" extrusionOk="0">
                  <a:moveTo>
                    <a:pt x="1099" y="1"/>
                  </a:moveTo>
                  <a:cubicBezTo>
                    <a:pt x="1080" y="1"/>
                    <a:pt x="1060" y="3"/>
                    <a:pt x="1040" y="9"/>
                  </a:cubicBezTo>
                  <a:cubicBezTo>
                    <a:pt x="759" y="87"/>
                    <a:pt x="477" y="160"/>
                    <a:pt x="193" y="226"/>
                  </a:cubicBezTo>
                  <a:cubicBezTo>
                    <a:pt x="74" y="254"/>
                    <a:pt x="0" y="373"/>
                    <a:pt x="29" y="492"/>
                  </a:cubicBezTo>
                  <a:cubicBezTo>
                    <a:pt x="53" y="593"/>
                    <a:pt x="143" y="662"/>
                    <a:pt x="243" y="662"/>
                  </a:cubicBezTo>
                  <a:cubicBezTo>
                    <a:pt x="260" y="662"/>
                    <a:pt x="277" y="661"/>
                    <a:pt x="294" y="657"/>
                  </a:cubicBezTo>
                  <a:cubicBezTo>
                    <a:pt x="583" y="587"/>
                    <a:pt x="872" y="514"/>
                    <a:pt x="1159" y="434"/>
                  </a:cubicBezTo>
                  <a:cubicBezTo>
                    <a:pt x="1276" y="400"/>
                    <a:pt x="1345" y="278"/>
                    <a:pt x="1312" y="160"/>
                  </a:cubicBezTo>
                  <a:cubicBezTo>
                    <a:pt x="1285" y="64"/>
                    <a:pt x="1196" y="1"/>
                    <a:pt x="1099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defTabSz="1371600"/>
              <a:endParaRPr sz="2700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7" name="Google Shape;1559;p41">
              <a:extLst>
                <a:ext uri="{FF2B5EF4-FFF2-40B4-BE49-F238E27FC236}">
                  <a16:creationId xmlns:a16="http://schemas.microsoft.com/office/drawing/2014/main" id="{03944D6F-1794-9C41-14AB-A0B8D2AA2143}"/>
                </a:ext>
              </a:extLst>
            </p:cNvPr>
            <p:cNvSpPr/>
            <p:nvPr/>
          </p:nvSpPr>
          <p:spPr>
            <a:xfrm rot="2521737">
              <a:off x="6378825" y="1075685"/>
              <a:ext cx="33650" cy="13975"/>
            </a:xfrm>
            <a:custGeom>
              <a:avLst/>
              <a:gdLst/>
              <a:ahLst/>
              <a:cxnLst/>
              <a:rect l="l" t="t" r="r" b="b"/>
              <a:pathLst>
                <a:path w="1346" h="559" extrusionOk="0">
                  <a:moveTo>
                    <a:pt x="1110" y="0"/>
                  </a:moveTo>
                  <a:cubicBezTo>
                    <a:pt x="1099" y="0"/>
                    <a:pt x="1087" y="1"/>
                    <a:pt x="1076" y="3"/>
                  </a:cubicBezTo>
                  <a:cubicBezTo>
                    <a:pt x="788" y="47"/>
                    <a:pt x="499" y="85"/>
                    <a:pt x="208" y="119"/>
                  </a:cubicBezTo>
                  <a:cubicBezTo>
                    <a:pt x="87" y="133"/>
                    <a:pt x="1" y="244"/>
                    <a:pt x="12" y="364"/>
                  </a:cubicBezTo>
                  <a:cubicBezTo>
                    <a:pt x="25" y="478"/>
                    <a:pt x="121" y="559"/>
                    <a:pt x="232" y="559"/>
                  </a:cubicBezTo>
                  <a:cubicBezTo>
                    <a:pt x="241" y="559"/>
                    <a:pt x="251" y="559"/>
                    <a:pt x="258" y="557"/>
                  </a:cubicBezTo>
                  <a:cubicBezTo>
                    <a:pt x="553" y="523"/>
                    <a:pt x="848" y="482"/>
                    <a:pt x="1141" y="438"/>
                  </a:cubicBezTo>
                  <a:cubicBezTo>
                    <a:pt x="1262" y="418"/>
                    <a:pt x="1345" y="308"/>
                    <a:pt x="1325" y="187"/>
                  </a:cubicBezTo>
                  <a:cubicBezTo>
                    <a:pt x="1311" y="78"/>
                    <a:pt x="1217" y="0"/>
                    <a:pt x="1110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defTabSz="1371600"/>
              <a:endParaRPr sz="2700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8" name="Google Shape;1560;p41">
              <a:extLst>
                <a:ext uri="{FF2B5EF4-FFF2-40B4-BE49-F238E27FC236}">
                  <a16:creationId xmlns:a16="http://schemas.microsoft.com/office/drawing/2014/main" id="{6C787F8F-CF80-25DA-CF4D-A56BD20C23F1}"/>
                </a:ext>
              </a:extLst>
            </p:cNvPr>
            <p:cNvSpPr/>
            <p:nvPr/>
          </p:nvSpPr>
          <p:spPr>
            <a:xfrm rot="2521737">
              <a:off x="6699996" y="828203"/>
              <a:ext cx="28000" cy="26500"/>
            </a:xfrm>
            <a:custGeom>
              <a:avLst/>
              <a:gdLst/>
              <a:ahLst/>
              <a:cxnLst/>
              <a:rect l="l" t="t" r="r" b="b"/>
              <a:pathLst>
                <a:path w="1120" h="1060" extrusionOk="0">
                  <a:moveTo>
                    <a:pt x="244" y="0"/>
                  </a:moveTo>
                  <a:cubicBezTo>
                    <a:pt x="188" y="0"/>
                    <a:pt x="132" y="21"/>
                    <a:pt x="90" y="63"/>
                  </a:cubicBezTo>
                  <a:cubicBezTo>
                    <a:pt x="3" y="148"/>
                    <a:pt x="0" y="287"/>
                    <a:pt x="87" y="375"/>
                  </a:cubicBezTo>
                  <a:cubicBezTo>
                    <a:pt x="295" y="589"/>
                    <a:pt x="508" y="798"/>
                    <a:pt x="725" y="1000"/>
                  </a:cubicBezTo>
                  <a:cubicBezTo>
                    <a:pt x="766" y="1040"/>
                    <a:pt x="821" y="1060"/>
                    <a:pt x="875" y="1060"/>
                  </a:cubicBezTo>
                  <a:cubicBezTo>
                    <a:pt x="933" y="1060"/>
                    <a:pt x="992" y="1037"/>
                    <a:pt x="1037" y="991"/>
                  </a:cubicBezTo>
                  <a:cubicBezTo>
                    <a:pt x="1119" y="903"/>
                    <a:pt x="1116" y="762"/>
                    <a:pt x="1027" y="680"/>
                  </a:cubicBezTo>
                  <a:cubicBezTo>
                    <a:pt x="814" y="481"/>
                    <a:pt x="607" y="276"/>
                    <a:pt x="402" y="66"/>
                  </a:cubicBezTo>
                  <a:cubicBezTo>
                    <a:pt x="359" y="22"/>
                    <a:pt x="301" y="0"/>
                    <a:pt x="244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defTabSz="1371600"/>
              <a:endParaRPr sz="2700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9" name="Google Shape;1561;p41">
              <a:extLst>
                <a:ext uri="{FF2B5EF4-FFF2-40B4-BE49-F238E27FC236}">
                  <a16:creationId xmlns:a16="http://schemas.microsoft.com/office/drawing/2014/main" id="{289B13CE-FD0D-EC26-0D1B-00B04A6D92DE}"/>
                </a:ext>
              </a:extLst>
            </p:cNvPr>
            <p:cNvSpPr/>
            <p:nvPr/>
          </p:nvSpPr>
          <p:spPr>
            <a:xfrm rot="2521737">
              <a:off x="7092533" y="706021"/>
              <a:ext cx="33750" cy="15325"/>
            </a:xfrm>
            <a:custGeom>
              <a:avLst/>
              <a:gdLst/>
              <a:ahLst/>
              <a:cxnLst/>
              <a:rect l="l" t="t" r="r" b="b"/>
              <a:pathLst>
                <a:path w="1350" h="613" extrusionOk="0">
                  <a:moveTo>
                    <a:pt x="239" y="1"/>
                  </a:moveTo>
                  <a:cubicBezTo>
                    <a:pt x="128" y="1"/>
                    <a:pt x="34" y="78"/>
                    <a:pt x="18" y="189"/>
                  </a:cubicBezTo>
                  <a:cubicBezTo>
                    <a:pt x="1" y="309"/>
                    <a:pt x="83" y="423"/>
                    <a:pt x="203" y="440"/>
                  </a:cubicBezTo>
                  <a:cubicBezTo>
                    <a:pt x="486" y="482"/>
                    <a:pt x="771" y="538"/>
                    <a:pt x="1053" y="606"/>
                  </a:cubicBezTo>
                  <a:cubicBezTo>
                    <a:pt x="1071" y="611"/>
                    <a:pt x="1088" y="613"/>
                    <a:pt x="1107" y="613"/>
                  </a:cubicBezTo>
                  <a:cubicBezTo>
                    <a:pt x="1206" y="613"/>
                    <a:pt x="1295" y="545"/>
                    <a:pt x="1321" y="444"/>
                  </a:cubicBezTo>
                  <a:cubicBezTo>
                    <a:pt x="1349" y="325"/>
                    <a:pt x="1277" y="207"/>
                    <a:pt x="1158" y="176"/>
                  </a:cubicBezTo>
                  <a:cubicBezTo>
                    <a:pt x="866" y="105"/>
                    <a:pt x="565" y="47"/>
                    <a:pt x="270" y="3"/>
                  </a:cubicBezTo>
                  <a:cubicBezTo>
                    <a:pt x="260" y="2"/>
                    <a:pt x="249" y="1"/>
                    <a:pt x="239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defTabSz="1371600"/>
              <a:endParaRPr sz="2700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0" name="Google Shape;1562;p41">
              <a:extLst>
                <a:ext uri="{FF2B5EF4-FFF2-40B4-BE49-F238E27FC236}">
                  <a16:creationId xmlns:a16="http://schemas.microsoft.com/office/drawing/2014/main" id="{566F3147-E69A-213B-9B94-4DB70D152600}"/>
                </a:ext>
              </a:extLst>
            </p:cNvPr>
            <p:cNvSpPr/>
            <p:nvPr/>
          </p:nvSpPr>
          <p:spPr>
            <a:xfrm rot="2521737">
              <a:off x="6747424" y="1023064"/>
              <a:ext cx="33025" cy="19575"/>
            </a:xfrm>
            <a:custGeom>
              <a:avLst/>
              <a:gdLst/>
              <a:ahLst/>
              <a:cxnLst/>
              <a:rect l="l" t="t" r="r" b="b"/>
              <a:pathLst>
                <a:path w="1321" h="783" extrusionOk="0">
                  <a:moveTo>
                    <a:pt x="252" y="1"/>
                  </a:moveTo>
                  <a:cubicBezTo>
                    <a:pt x="166" y="1"/>
                    <a:pt x="86" y="51"/>
                    <a:pt x="50" y="134"/>
                  </a:cubicBezTo>
                  <a:cubicBezTo>
                    <a:pt x="0" y="245"/>
                    <a:pt x="53" y="377"/>
                    <a:pt x="163" y="425"/>
                  </a:cubicBezTo>
                  <a:cubicBezTo>
                    <a:pt x="437" y="543"/>
                    <a:pt x="712" y="659"/>
                    <a:pt x="990" y="767"/>
                  </a:cubicBezTo>
                  <a:cubicBezTo>
                    <a:pt x="1016" y="780"/>
                    <a:pt x="1043" y="782"/>
                    <a:pt x="1070" y="782"/>
                  </a:cubicBezTo>
                  <a:cubicBezTo>
                    <a:pt x="1159" y="782"/>
                    <a:pt x="1241" y="730"/>
                    <a:pt x="1275" y="642"/>
                  </a:cubicBezTo>
                  <a:cubicBezTo>
                    <a:pt x="1321" y="528"/>
                    <a:pt x="1264" y="401"/>
                    <a:pt x="1149" y="355"/>
                  </a:cubicBezTo>
                  <a:cubicBezTo>
                    <a:pt x="878" y="249"/>
                    <a:pt x="609" y="137"/>
                    <a:pt x="341" y="19"/>
                  </a:cubicBezTo>
                  <a:cubicBezTo>
                    <a:pt x="312" y="7"/>
                    <a:pt x="281" y="1"/>
                    <a:pt x="252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defTabSz="1371600"/>
              <a:endParaRPr sz="2700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1" name="Google Shape;1563;p41">
              <a:extLst>
                <a:ext uri="{FF2B5EF4-FFF2-40B4-BE49-F238E27FC236}">
                  <a16:creationId xmlns:a16="http://schemas.microsoft.com/office/drawing/2014/main" id="{D7F853C6-1D70-45B9-9929-741A219914D1}"/>
                </a:ext>
              </a:extLst>
            </p:cNvPr>
            <p:cNvSpPr/>
            <p:nvPr/>
          </p:nvSpPr>
          <p:spPr>
            <a:xfrm rot="2521737">
              <a:off x="6626508" y="1162238"/>
              <a:ext cx="30425" cy="24075"/>
            </a:xfrm>
            <a:custGeom>
              <a:avLst/>
              <a:gdLst/>
              <a:ahLst/>
              <a:cxnLst/>
              <a:rect l="l" t="t" r="r" b="b"/>
              <a:pathLst>
                <a:path w="1217" h="963" extrusionOk="0">
                  <a:moveTo>
                    <a:pt x="968" y="0"/>
                  </a:moveTo>
                  <a:cubicBezTo>
                    <a:pt x="921" y="0"/>
                    <a:pt x="874" y="15"/>
                    <a:pt x="833" y="45"/>
                  </a:cubicBezTo>
                  <a:cubicBezTo>
                    <a:pt x="602" y="223"/>
                    <a:pt x="365" y="394"/>
                    <a:pt x="127" y="560"/>
                  </a:cubicBezTo>
                  <a:cubicBezTo>
                    <a:pt x="25" y="630"/>
                    <a:pt x="1" y="769"/>
                    <a:pt x="72" y="869"/>
                  </a:cubicBezTo>
                  <a:cubicBezTo>
                    <a:pt x="114" y="932"/>
                    <a:pt x="184" y="963"/>
                    <a:pt x="252" y="963"/>
                  </a:cubicBezTo>
                  <a:cubicBezTo>
                    <a:pt x="297" y="963"/>
                    <a:pt x="338" y="950"/>
                    <a:pt x="378" y="925"/>
                  </a:cubicBezTo>
                  <a:cubicBezTo>
                    <a:pt x="623" y="754"/>
                    <a:pt x="864" y="579"/>
                    <a:pt x="1101" y="397"/>
                  </a:cubicBezTo>
                  <a:cubicBezTo>
                    <a:pt x="1199" y="323"/>
                    <a:pt x="1216" y="184"/>
                    <a:pt x="1142" y="88"/>
                  </a:cubicBezTo>
                  <a:cubicBezTo>
                    <a:pt x="1100" y="30"/>
                    <a:pt x="1034" y="0"/>
                    <a:pt x="968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defTabSz="1371600"/>
              <a:endParaRPr sz="2700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2" name="Google Shape;1564;p41">
              <a:extLst>
                <a:ext uri="{FF2B5EF4-FFF2-40B4-BE49-F238E27FC236}">
                  <a16:creationId xmlns:a16="http://schemas.microsoft.com/office/drawing/2014/main" id="{3255A453-E7E8-7658-A14B-B6EA6960C2C5}"/>
                </a:ext>
              </a:extLst>
            </p:cNvPr>
            <p:cNvSpPr/>
            <p:nvPr/>
          </p:nvSpPr>
          <p:spPr>
            <a:xfrm rot="2521737">
              <a:off x="6278032" y="990381"/>
              <a:ext cx="33525" cy="12675"/>
            </a:xfrm>
            <a:custGeom>
              <a:avLst/>
              <a:gdLst/>
              <a:ahLst/>
              <a:cxnLst/>
              <a:rect l="l" t="t" r="r" b="b"/>
              <a:pathLst>
                <a:path w="1341" h="507" extrusionOk="0">
                  <a:moveTo>
                    <a:pt x="229" y="0"/>
                  </a:moveTo>
                  <a:cubicBezTo>
                    <a:pt x="116" y="0"/>
                    <a:pt x="21" y="88"/>
                    <a:pt x="10" y="201"/>
                  </a:cubicBezTo>
                  <a:cubicBezTo>
                    <a:pt x="0" y="323"/>
                    <a:pt x="88" y="430"/>
                    <a:pt x="210" y="441"/>
                  </a:cubicBezTo>
                  <a:cubicBezTo>
                    <a:pt x="507" y="468"/>
                    <a:pt x="803" y="489"/>
                    <a:pt x="1101" y="506"/>
                  </a:cubicBezTo>
                  <a:lnTo>
                    <a:pt x="1114" y="506"/>
                  </a:lnTo>
                  <a:cubicBezTo>
                    <a:pt x="1230" y="506"/>
                    <a:pt x="1328" y="415"/>
                    <a:pt x="1333" y="298"/>
                  </a:cubicBezTo>
                  <a:cubicBezTo>
                    <a:pt x="1340" y="177"/>
                    <a:pt x="1247" y="72"/>
                    <a:pt x="1125" y="65"/>
                  </a:cubicBezTo>
                  <a:cubicBezTo>
                    <a:pt x="833" y="50"/>
                    <a:pt x="542" y="26"/>
                    <a:pt x="250" y="1"/>
                  </a:cubicBezTo>
                  <a:cubicBezTo>
                    <a:pt x="243" y="1"/>
                    <a:pt x="236" y="0"/>
                    <a:pt x="229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defTabSz="1371600"/>
              <a:endParaRPr sz="2700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3" name="Google Shape;1565;p41">
              <a:extLst>
                <a:ext uri="{FF2B5EF4-FFF2-40B4-BE49-F238E27FC236}">
                  <a16:creationId xmlns:a16="http://schemas.microsoft.com/office/drawing/2014/main" id="{9E087332-BD53-6591-34EE-C1741B6798FF}"/>
                </a:ext>
              </a:extLst>
            </p:cNvPr>
            <p:cNvSpPr/>
            <p:nvPr/>
          </p:nvSpPr>
          <p:spPr>
            <a:xfrm rot="2521737">
              <a:off x="6326363" y="1036512"/>
              <a:ext cx="33275" cy="11650"/>
            </a:xfrm>
            <a:custGeom>
              <a:avLst/>
              <a:gdLst/>
              <a:ahLst/>
              <a:cxnLst/>
              <a:rect l="l" t="t" r="r" b="b"/>
              <a:pathLst>
                <a:path w="1331" h="466" extrusionOk="0">
                  <a:moveTo>
                    <a:pt x="1102" y="0"/>
                  </a:moveTo>
                  <a:cubicBezTo>
                    <a:pt x="1100" y="0"/>
                    <a:pt x="1098" y="0"/>
                    <a:pt x="1096" y="0"/>
                  </a:cubicBezTo>
                  <a:cubicBezTo>
                    <a:pt x="804" y="11"/>
                    <a:pt x="512" y="21"/>
                    <a:pt x="219" y="23"/>
                  </a:cubicBezTo>
                  <a:cubicBezTo>
                    <a:pt x="97" y="24"/>
                    <a:pt x="0" y="123"/>
                    <a:pt x="0" y="245"/>
                  </a:cubicBezTo>
                  <a:cubicBezTo>
                    <a:pt x="2" y="366"/>
                    <a:pt x="100" y="465"/>
                    <a:pt x="221" y="465"/>
                  </a:cubicBezTo>
                  <a:lnTo>
                    <a:pt x="223" y="465"/>
                  </a:lnTo>
                  <a:cubicBezTo>
                    <a:pt x="521" y="464"/>
                    <a:pt x="819" y="455"/>
                    <a:pt x="1115" y="443"/>
                  </a:cubicBezTo>
                  <a:cubicBezTo>
                    <a:pt x="1237" y="437"/>
                    <a:pt x="1330" y="335"/>
                    <a:pt x="1326" y="213"/>
                  </a:cubicBezTo>
                  <a:cubicBezTo>
                    <a:pt x="1322" y="91"/>
                    <a:pt x="1226" y="0"/>
                    <a:pt x="1102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defTabSz="1371600"/>
              <a:endParaRPr sz="2700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4" name="Google Shape;1566;p41">
              <a:extLst>
                <a:ext uri="{FF2B5EF4-FFF2-40B4-BE49-F238E27FC236}">
                  <a16:creationId xmlns:a16="http://schemas.microsoft.com/office/drawing/2014/main" id="{08E839A2-A027-4CA9-8B48-0DEE1001F0EF}"/>
                </a:ext>
              </a:extLst>
            </p:cNvPr>
            <p:cNvSpPr/>
            <p:nvPr/>
          </p:nvSpPr>
          <p:spPr>
            <a:xfrm rot="2521737">
              <a:off x="6234346" y="939375"/>
              <a:ext cx="33750" cy="14700"/>
            </a:xfrm>
            <a:custGeom>
              <a:avLst/>
              <a:gdLst/>
              <a:ahLst/>
              <a:cxnLst/>
              <a:rect l="l" t="t" r="r" b="b"/>
              <a:pathLst>
                <a:path w="1350" h="588" extrusionOk="0">
                  <a:moveTo>
                    <a:pt x="237" y="0"/>
                  </a:moveTo>
                  <a:cubicBezTo>
                    <a:pt x="133" y="0"/>
                    <a:pt x="41" y="77"/>
                    <a:pt x="22" y="182"/>
                  </a:cubicBezTo>
                  <a:cubicBezTo>
                    <a:pt x="1" y="302"/>
                    <a:pt x="80" y="417"/>
                    <a:pt x="199" y="438"/>
                  </a:cubicBezTo>
                  <a:cubicBezTo>
                    <a:pt x="491" y="491"/>
                    <a:pt x="783" y="541"/>
                    <a:pt x="1078" y="586"/>
                  </a:cubicBezTo>
                  <a:cubicBezTo>
                    <a:pt x="1088" y="587"/>
                    <a:pt x="1101" y="587"/>
                    <a:pt x="1111" y="587"/>
                  </a:cubicBezTo>
                  <a:cubicBezTo>
                    <a:pt x="1220" y="587"/>
                    <a:pt x="1314" y="509"/>
                    <a:pt x="1329" y="399"/>
                  </a:cubicBezTo>
                  <a:cubicBezTo>
                    <a:pt x="1349" y="281"/>
                    <a:pt x="1266" y="168"/>
                    <a:pt x="1145" y="149"/>
                  </a:cubicBezTo>
                  <a:cubicBezTo>
                    <a:pt x="856" y="105"/>
                    <a:pt x="568" y="57"/>
                    <a:pt x="279" y="4"/>
                  </a:cubicBezTo>
                  <a:cubicBezTo>
                    <a:pt x="265" y="2"/>
                    <a:pt x="251" y="0"/>
                    <a:pt x="237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defTabSz="1371600"/>
              <a:endParaRPr sz="2700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5" name="Google Shape;1567;p41">
              <a:extLst>
                <a:ext uri="{FF2B5EF4-FFF2-40B4-BE49-F238E27FC236}">
                  <a16:creationId xmlns:a16="http://schemas.microsoft.com/office/drawing/2014/main" id="{9200F75B-7F41-E5DC-8109-9C0CAC1F1938}"/>
                </a:ext>
              </a:extLst>
            </p:cNvPr>
            <p:cNvSpPr/>
            <p:nvPr/>
          </p:nvSpPr>
          <p:spPr>
            <a:xfrm rot="2521737">
              <a:off x="6779084" y="1082349"/>
              <a:ext cx="33650" cy="17100"/>
            </a:xfrm>
            <a:custGeom>
              <a:avLst/>
              <a:gdLst/>
              <a:ahLst/>
              <a:cxnLst/>
              <a:rect l="l" t="t" r="r" b="b"/>
              <a:pathLst>
                <a:path w="1346" h="684" extrusionOk="0">
                  <a:moveTo>
                    <a:pt x="247" y="1"/>
                  </a:moveTo>
                  <a:cubicBezTo>
                    <a:pt x="152" y="1"/>
                    <a:pt x="64" y="62"/>
                    <a:pt x="35" y="156"/>
                  </a:cubicBezTo>
                  <a:cubicBezTo>
                    <a:pt x="0" y="274"/>
                    <a:pt x="65" y="398"/>
                    <a:pt x="183" y="433"/>
                  </a:cubicBezTo>
                  <a:cubicBezTo>
                    <a:pt x="467" y="521"/>
                    <a:pt x="753" y="600"/>
                    <a:pt x="1042" y="677"/>
                  </a:cubicBezTo>
                  <a:cubicBezTo>
                    <a:pt x="1062" y="681"/>
                    <a:pt x="1079" y="684"/>
                    <a:pt x="1099" y="684"/>
                  </a:cubicBezTo>
                  <a:cubicBezTo>
                    <a:pt x="1197" y="684"/>
                    <a:pt x="1286" y="617"/>
                    <a:pt x="1312" y="518"/>
                  </a:cubicBezTo>
                  <a:cubicBezTo>
                    <a:pt x="1346" y="402"/>
                    <a:pt x="1275" y="281"/>
                    <a:pt x="1156" y="249"/>
                  </a:cubicBezTo>
                  <a:cubicBezTo>
                    <a:pt x="872" y="175"/>
                    <a:pt x="591" y="95"/>
                    <a:pt x="312" y="10"/>
                  </a:cubicBezTo>
                  <a:cubicBezTo>
                    <a:pt x="290" y="4"/>
                    <a:pt x="268" y="1"/>
                    <a:pt x="247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defTabSz="1371600"/>
              <a:endParaRPr sz="2700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6" name="Google Shape;1568;p41">
              <a:extLst>
                <a:ext uri="{FF2B5EF4-FFF2-40B4-BE49-F238E27FC236}">
                  <a16:creationId xmlns:a16="http://schemas.microsoft.com/office/drawing/2014/main" id="{8796026B-950C-817B-90C8-A7F7C87C6589}"/>
                </a:ext>
              </a:extLst>
            </p:cNvPr>
            <p:cNvSpPr/>
            <p:nvPr/>
          </p:nvSpPr>
          <p:spPr>
            <a:xfrm rot="2521737">
              <a:off x="6928514" y="596994"/>
              <a:ext cx="32800" cy="20125"/>
            </a:xfrm>
            <a:custGeom>
              <a:avLst/>
              <a:gdLst/>
              <a:ahLst/>
              <a:cxnLst/>
              <a:rect l="l" t="t" r="r" b="b"/>
              <a:pathLst>
                <a:path w="1312" h="805" extrusionOk="0">
                  <a:moveTo>
                    <a:pt x="1059" y="1"/>
                  </a:moveTo>
                  <a:cubicBezTo>
                    <a:pt x="1030" y="1"/>
                    <a:pt x="1002" y="6"/>
                    <a:pt x="974" y="18"/>
                  </a:cubicBezTo>
                  <a:cubicBezTo>
                    <a:pt x="698" y="134"/>
                    <a:pt x="424" y="257"/>
                    <a:pt x="156" y="385"/>
                  </a:cubicBezTo>
                  <a:cubicBezTo>
                    <a:pt x="47" y="437"/>
                    <a:pt x="0" y="569"/>
                    <a:pt x="54" y="679"/>
                  </a:cubicBezTo>
                  <a:cubicBezTo>
                    <a:pt x="91" y="758"/>
                    <a:pt x="170" y="805"/>
                    <a:pt x="254" y="805"/>
                  </a:cubicBezTo>
                  <a:cubicBezTo>
                    <a:pt x="287" y="805"/>
                    <a:pt x="318" y="798"/>
                    <a:pt x="349" y="783"/>
                  </a:cubicBezTo>
                  <a:cubicBezTo>
                    <a:pt x="610" y="657"/>
                    <a:pt x="878" y="538"/>
                    <a:pt x="1147" y="425"/>
                  </a:cubicBezTo>
                  <a:cubicBezTo>
                    <a:pt x="1259" y="378"/>
                    <a:pt x="1312" y="247"/>
                    <a:pt x="1266" y="137"/>
                  </a:cubicBezTo>
                  <a:cubicBezTo>
                    <a:pt x="1229" y="51"/>
                    <a:pt x="1145" y="1"/>
                    <a:pt x="1059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defTabSz="1371600"/>
              <a:endParaRPr sz="2700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7" name="Google Shape;1569;p41">
              <a:extLst>
                <a:ext uri="{FF2B5EF4-FFF2-40B4-BE49-F238E27FC236}">
                  <a16:creationId xmlns:a16="http://schemas.microsoft.com/office/drawing/2014/main" id="{7595EDFA-12F6-E5B4-4C54-5ADC985AAFCA}"/>
                </a:ext>
              </a:extLst>
            </p:cNvPr>
            <p:cNvSpPr/>
            <p:nvPr/>
          </p:nvSpPr>
          <p:spPr>
            <a:xfrm rot="2521737">
              <a:off x="6195368" y="884761"/>
              <a:ext cx="33700" cy="16600"/>
            </a:xfrm>
            <a:custGeom>
              <a:avLst/>
              <a:gdLst/>
              <a:ahLst/>
              <a:cxnLst/>
              <a:rect l="l" t="t" r="r" b="b"/>
              <a:pathLst>
                <a:path w="1348" h="664" extrusionOk="0">
                  <a:moveTo>
                    <a:pt x="244" y="0"/>
                  </a:moveTo>
                  <a:cubicBezTo>
                    <a:pt x="147" y="0"/>
                    <a:pt x="59" y="66"/>
                    <a:pt x="32" y="164"/>
                  </a:cubicBezTo>
                  <a:cubicBezTo>
                    <a:pt x="1" y="283"/>
                    <a:pt x="69" y="404"/>
                    <a:pt x="188" y="436"/>
                  </a:cubicBezTo>
                  <a:cubicBezTo>
                    <a:pt x="476" y="514"/>
                    <a:pt x="762" y="587"/>
                    <a:pt x="1051" y="658"/>
                  </a:cubicBezTo>
                  <a:cubicBezTo>
                    <a:pt x="1068" y="661"/>
                    <a:pt x="1087" y="663"/>
                    <a:pt x="1102" y="663"/>
                  </a:cubicBezTo>
                  <a:cubicBezTo>
                    <a:pt x="1202" y="663"/>
                    <a:pt x="1292" y="595"/>
                    <a:pt x="1317" y="493"/>
                  </a:cubicBezTo>
                  <a:cubicBezTo>
                    <a:pt x="1348" y="375"/>
                    <a:pt x="1273" y="256"/>
                    <a:pt x="1153" y="227"/>
                  </a:cubicBezTo>
                  <a:cubicBezTo>
                    <a:pt x="870" y="157"/>
                    <a:pt x="585" y="85"/>
                    <a:pt x="303" y="8"/>
                  </a:cubicBezTo>
                  <a:cubicBezTo>
                    <a:pt x="283" y="3"/>
                    <a:pt x="264" y="0"/>
                    <a:pt x="244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defTabSz="1371600"/>
              <a:endParaRPr sz="2700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8" name="Google Shape;1570;p41">
              <a:extLst>
                <a:ext uri="{FF2B5EF4-FFF2-40B4-BE49-F238E27FC236}">
                  <a16:creationId xmlns:a16="http://schemas.microsoft.com/office/drawing/2014/main" id="{3650FA28-04CB-E96A-2009-FCA75FF2D84A}"/>
                </a:ext>
              </a:extLst>
            </p:cNvPr>
            <p:cNvSpPr/>
            <p:nvPr/>
          </p:nvSpPr>
          <p:spPr>
            <a:xfrm rot="2521737">
              <a:off x="7268603" y="1393127"/>
              <a:ext cx="31400" cy="22700"/>
            </a:xfrm>
            <a:custGeom>
              <a:avLst/>
              <a:gdLst/>
              <a:ahLst/>
              <a:cxnLst/>
              <a:rect l="l" t="t" r="r" b="b"/>
              <a:pathLst>
                <a:path w="1256" h="908" extrusionOk="0">
                  <a:moveTo>
                    <a:pt x="1006" y="1"/>
                  </a:moveTo>
                  <a:cubicBezTo>
                    <a:pt x="965" y="1"/>
                    <a:pt x="923" y="12"/>
                    <a:pt x="886" y="36"/>
                  </a:cubicBezTo>
                  <a:cubicBezTo>
                    <a:pt x="639" y="193"/>
                    <a:pt x="389" y="348"/>
                    <a:pt x="140" y="498"/>
                  </a:cubicBezTo>
                  <a:cubicBezTo>
                    <a:pt x="35" y="562"/>
                    <a:pt x="1" y="697"/>
                    <a:pt x="63" y="801"/>
                  </a:cubicBezTo>
                  <a:cubicBezTo>
                    <a:pt x="106" y="870"/>
                    <a:pt x="178" y="908"/>
                    <a:pt x="253" y="908"/>
                  </a:cubicBezTo>
                  <a:cubicBezTo>
                    <a:pt x="292" y="908"/>
                    <a:pt x="331" y="896"/>
                    <a:pt x="367" y="875"/>
                  </a:cubicBezTo>
                  <a:cubicBezTo>
                    <a:pt x="622" y="721"/>
                    <a:pt x="873" y="565"/>
                    <a:pt x="1123" y="406"/>
                  </a:cubicBezTo>
                  <a:cubicBezTo>
                    <a:pt x="1226" y="341"/>
                    <a:pt x="1256" y="203"/>
                    <a:pt x="1191" y="101"/>
                  </a:cubicBezTo>
                  <a:cubicBezTo>
                    <a:pt x="1149" y="36"/>
                    <a:pt x="1079" y="1"/>
                    <a:pt x="1006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defTabSz="1371600"/>
              <a:endParaRPr sz="2700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9" name="Google Shape;1571;p41">
              <a:extLst>
                <a:ext uri="{FF2B5EF4-FFF2-40B4-BE49-F238E27FC236}">
                  <a16:creationId xmlns:a16="http://schemas.microsoft.com/office/drawing/2014/main" id="{71B99145-A776-EC70-2A35-94299D4A1AE5}"/>
                </a:ext>
              </a:extLst>
            </p:cNvPr>
            <p:cNvSpPr/>
            <p:nvPr/>
          </p:nvSpPr>
          <p:spPr>
            <a:xfrm rot="2521737">
              <a:off x="7858026" y="1315741"/>
              <a:ext cx="22325" cy="30950"/>
            </a:xfrm>
            <a:custGeom>
              <a:avLst/>
              <a:gdLst/>
              <a:ahLst/>
              <a:cxnLst/>
              <a:rect l="l" t="t" r="r" b="b"/>
              <a:pathLst>
                <a:path w="893" h="1238" extrusionOk="0">
                  <a:moveTo>
                    <a:pt x="640" y="1"/>
                  </a:moveTo>
                  <a:cubicBezTo>
                    <a:pt x="557" y="1"/>
                    <a:pt x="477" y="47"/>
                    <a:pt x="440" y="126"/>
                  </a:cubicBezTo>
                  <a:cubicBezTo>
                    <a:pt x="314" y="392"/>
                    <a:pt x="185" y="656"/>
                    <a:pt x="53" y="919"/>
                  </a:cubicBezTo>
                  <a:cubicBezTo>
                    <a:pt x="1" y="1028"/>
                    <a:pt x="45" y="1161"/>
                    <a:pt x="154" y="1215"/>
                  </a:cubicBezTo>
                  <a:cubicBezTo>
                    <a:pt x="185" y="1230"/>
                    <a:pt x="219" y="1238"/>
                    <a:pt x="253" y="1238"/>
                  </a:cubicBezTo>
                  <a:cubicBezTo>
                    <a:pt x="334" y="1238"/>
                    <a:pt x="412" y="1194"/>
                    <a:pt x="452" y="1116"/>
                  </a:cubicBezTo>
                  <a:cubicBezTo>
                    <a:pt x="582" y="849"/>
                    <a:pt x="711" y="584"/>
                    <a:pt x="839" y="316"/>
                  </a:cubicBezTo>
                  <a:cubicBezTo>
                    <a:pt x="893" y="208"/>
                    <a:pt x="844" y="75"/>
                    <a:pt x="735" y="22"/>
                  </a:cubicBezTo>
                  <a:cubicBezTo>
                    <a:pt x="704" y="8"/>
                    <a:pt x="672" y="1"/>
                    <a:pt x="640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defTabSz="1371600"/>
              <a:endParaRPr sz="2700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70" name="Picture 69" descr="A picture containing text, wheel, gear&#10;&#10;Description automatically generated">
            <a:extLst>
              <a:ext uri="{FF2B5EF4-FFF2-40B4-BE49-F238E27FC236}">
                <a16:creationId xmlns:a16="http://schemas.microsoft.com/office/drawing/2014/main" id="{348B1D58-851F-C505-A544-7CE7894A506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41" b="31317"/>
          <a:stretch/>
        </p:blipFill>
        <p:spPr>
          <a:xfrm>
            <a:off x="14184068" y="3547074"/>
            <a:ext cx="1839869" cy="1978350"/>
          </a:xfrm>
          <a:prstGeom prst="rect">
            <a:avLst/>
          </a:prstGeom>
        </p:spPr>
      </p:pic>
      <p:pic>
        <p:nvPicPr>
          <p:cNvPr id="71" name="Picture 70" descr="A picture containing light&#10;&#10;Description automatically generated">
            <a:extLst>
              <a:ext uri="{FF2B5EF4-FFF2-40B4-BE49-F238E27FC236}">
                <a16:creationId xmlns:a16="http://schemas.microsoft.com/office/drawing/2014/main" id="{0E7B898D-B2D7-0392-9690-90FADEF1A978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639" b="33102"/>
          <a:stretch/>
        </p:blipFill>
        <p:spPr>
          <a:xfrm rot="1093714">
            <a:off x="5270465" y="6315227"/>
            <a:ext cx="2180034" cy="2240586"/>
          </a:xfrm>
          <a:prstGeom prst="rect">
            <a:avLst/>
          </a:prstGeom>
        </p:spPr>
      </p:pic>
      <p:pic>
        <p:nvPicPr>
          <p:cNvPr id="72" name="Picture 71" descr="A picture containing text, wheel, gear&#10;&#10;Description automatically generated">
            <a:extLst>
              <a:ext uri="{FF2B5EF4-FFF2-40B4-BE49-F238E27FC236}">
                <a16:creationId xmlns:a16="http://schemas.microsoft.com/office/drawing/2014/main" id="{DBF1CD24-CDD8-2040-D9D3-6FC8F435AEC8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41" b="31317"/>
          <a:stretch/>
        </p:blipFill>
        <p:spPr>
          <a:xfrm>
            <a:off x="9106968" y="5244181"/>
            <a:ext cx="391578" cy="421052"/>
          </a:xfrm>
          <a:prstGeom prst="rect">
            <a:avLst/>
          </a:prstGeom>
        </p:spPr>
      </p:pic>
      <p:sp>
        <p:nvSpPr>
          <p:cNvPr id="73" name="Thought Bubble: Cloud 72">
            <a:extLst>
              <a:ext uri="{FF2B5EF4-FFF2-40B4-BE49-F238E27FC236}">
                <a16:creationId xmlns:a16="http://schemas.microsoft.com/office/drawing/2014/main" id="{85107B3E-CB99-11AF-61AB-35755128EF15}"/>
              </a:ext>
            </a:extLst>
          </p:cNvPr>
          <p:cNvSpPr/>
          <p:nvPr/>
        </p:nvSpPr>
        <p:spPr>
          <a:xfrm>
            <a:off x="14597555" y="1496451"/>
            <a:ext cx="3476921" cy="1804779"/>
          </a:xfrm>
          <a:prstGeom prst="cloudCallout">
            <a:avLst>
              <a:gd name="adj1" fmla="val -1529"/>
              <a:gd name="adj2" fmla="val 139447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/>
            <a:r>
              <a:rPr lang="en-US" sz="2700">
                <a:solidFill>
                  <a:prstClr val="black"/>
                </a:solidFill>
                <a:latin typeface="Aptos" panose="02110004020202020204"/>
              </a:rPr>
              <a:t>Tôi</a:t>
            </a:r>
            <a:r>
              <a:rPr lang="en-US" sz="2700" dirty="0">
                <a:solidFill>
                  <a:prstClr val="black"/>
                </a:solidFill>
                <a:latin typeface="Aptos" panose="02110004020202020204"/>
              </a:rPr>
              <a:t> </a:t>
            </a:r>
            <a:r>
              <a:rPr lang="en-US" sz="2700" dirty="0" err="1">
                <a:solidFill>
                  <a:prstClr val="black"/>
                </a:solidFill>
                <a:latin typeface="Aptos" panose="02110004020202020204"/>
              </a:rPr>
              <a:t>là</a:t>
            </a:r>
            <a:r>
              <a:rPr lang="en-US" sz="2700" dirty="0">
                <a:solidFill>
                  <a:prstClr val="black"/>
                </a:solidFill>
                <a:latin typeface="Aptos" panose="02110004020202020204"/>
              </a:rPr>
              <a:t> </a:t>
            </a:r>
            <a:br>
              <a:rPr lang="en-US" sz="2700" dirty="0">
                <a:solidFill>
                  <a:prstClr val="black"/>
                </a:solidFill>
                <a:latin typeface="Aptos" panose="02110004020202020204"/>
              </a:rPr>
            </a:br>
            <a:r>
              <a:rPr lang="en-US" sz="2700" b="1" dirty="0" err="1">
                <a:solidFill>
                  <a:prstClr val="black"/>
                </a:solidFill>
                <a:latin typeface="Aptos" panose="02110004020202020204"/>
              </a:rPr>
              <a:t>một</a:t>
            </a:r>
            <a:r>
              <a:rPr lang="en-US" sz="2700" b="1" dirty="0">
                <a:solidFill>
                  <a:prstClr val="black"/>
                </a:solidFill>
                <a:latin typeface="Aptos" panose="02110004020202020204"/>
              </a:rPr>
              <a:t> </a:t>
            </a:r>
            <a:r>
              <a:rPr lang="en-US" sz="2700" b="1" dirty="0" err="1">
                <a:solidFill>
                  <a:prstClr val="black"/>
                </a:solidFill>
                <a:latin typeface="Aptos" panose="02110004020202020204"/>
              </a:rPr>
              <a:t>điểm</a:t>
            </a:r>
            <a:r>
              <a:rPr lang="en-US" sz="2700" b="1" dirty="0">
                <a:solidFill>
                  <a:prstClr val="black"/>
                </a:solidFill>
                <a:latin typeface="Aptos" panose="02110004020202020204"/>
              </a:rPr>
              <a:t> </a:t>
            </a:r>
            <a:r>
              <a:rPr lang="en-US" sz="2700" dirty="0">
                <a:solidFill>
                  <a:prstClr val="black"/>
                </a:solidFill>
                <a:latin typeface="Aptos" panose="02110004020202020204"/>
              </a:rPr>
              <a:t>.</a:t>
            </a:r>
          </a:p>
        </p:txBody>
      </p:sp>
      <p:sp>
        <p:nvSpPr>
          <p:cNvPr id="74" name="Thought Bubble: Cloud 73">
            <a:extLst>
              <a:ext uri="{FF2B5EF4-FFF2-40B4-BE49-F238E27FC236}">
                <a16:creationId xmlns:a16="http://schemas.microsoft.com/office/drawing/2014/main" id="{CA9335EE-E33D-45EE-2D80-9E5F8A8182E6}"/>
              </a:ext>
            </a:extLst>
          </p:cNvPr>
          <p:cNvSpPr/>
          <p:nvPr/>
        </p:nvSpPr>
        <p:spPr>
          <a:xfrm>
            <a:off x="2874120" y="1723571"/>
            <a:ext cx="8988531" cy="1548134"/>
          </a:xfrm>
          <a:prstGeom prst="cloudCallout">
            <a:avLst>
              <a:gd name="adj1" fmla="val -7480"/>
              <a:gd name="adj2" fmla="val 118489"/>
            </a:avLst>
          </a:prstGeom>
          <a:solidFill>
            <a:schemeClr val="accent6">
              <a:lumMod val="50000"/>
              <a:alpha val="5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2700">
                <a:solidFill>
                  <a:srgbClr val="FFFF00"/>
                </a:solidFill>
                <a:latin typeface="Aptos" panose="02110004020202020204"/>
              </a:rPr>
              <a:t>A ha! Phát hiện chú ruồi đang ở </a:t>
            </a:r>
            <a:r>
              <a:rPr lang="en-US" sz="2700" b="1" u="sng">
                <a:solidFill>
                  <a:srgbClr val="FFFF99"/>
                </a:solidFill>
                <a:latin typeface="Aptos" panose="02110004020202020204"/>
              </a:rPr>
              <a:t>trong góc </a:t>
            </a:r>
            <a:r>
              <a:rPr lang="en-US" sz="2700">
                <a:solidFill>
                  <a:srgbClr val="FFFF00"/>
                </a:solidFill>
                <a:latin typeface="Aptos" panose="02110004020202020204"/>
              </a:rPr>
              <a:t>sáng của đèn pin</a:t>
            </a:r>
          </a:p>
        </p:txBody>
      </p:sp>
    </p:spTree>
    <p:extLst>
      <p:ext uri="{BB962C8B-B14F-4D97-AF65-F5344CB8AC3E}">
        <p14:creationId xmlns:p14="http://schemas.microsoft.com/office/powerpoint/2010/main" val="275129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6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20" fill="hold">
                                          <p:stCondLst>
                                            <p:cond delay="12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20" fill="hold">
                                          <p:stCondLst>
                                            <p:cond delay="24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20" fill="hold">
                                          <p:stCondLst>
                                            <p:cond delay="36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20" fill="hold">
                                          <p:stCondLst>
                                            <p:cond delay="48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10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100"/>
                            </p:stCondLst>
                            <p:childTnLst>
                              <p:par>
                                <p:cTn id="2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9505 0.07547 L -0.29505 0.0757 C -0.28502 0.05764 -0.2888 0.06574 -0.28333 0.05255 C -0.28294 0.05093 -0.28294 0.04884 -0.28229 0.04746 C -0.28151 0.04584 -0.28021 0.04514 -0.2793 0.04398 C -0.27825 0.04236 -0.27721 0.04051 -0.27643 0.03866 C -0.27526 0.03634 -0.27435 0.03403 -0.27344 0.03148 C -0.27265 0.02986 -0.27213 0.02801 -0.27148 0.02639 C -0.27057 0.02454 -0.2694 0.02292 -0.26849 0.02107 C -0.2681 0.01922 -0.26823 0.01713 -0.26745 0.01574 C -0.25781 -2.22222E-6 -0.25768 0.00139 -0.24778 -0.00532 C -0.24088 -0.01736 -0.24974 -0.00324 -0.23893 -0.01412 C -0.23763 -0.01528 -0.23711 -0.01782 -0.23594 -0.01921 C -0.23502 -0.02037 -0.23385 -0.02037 -0.23294 -0.02106 C -0.22969 -0.02361 -0.22721 -0.02639 -0.22409 -0.02986 C -0.2237 -0.03148 -0.22383 -0.03379 -0.22305 -0.03518 C -0.22239 -0.03634 -0.22109 -0.03634 -0.22018 -0.0368 C -0.21719 -0.03819 -0.21419 -0.03935 -0.2112 -0.04028 C -0.20534 -0.04236 -0.19349 -0.0456 -0.19349 -0.04537 C -0.17708 -0.04514 -0.16055 -0.0456 -0.14414 -0.04375 C -0.14297 -0.04375 -0.14232 -0.0412 -0.14114 -0.04028 C -0.13997 -0.03935 -0.13854 -0.03912 -0.13724 -0.03866 C -0.1306 -0.02662 -0.1388 -0.0412 -0.12838 -0.02453 C -0.12734 -0.02291 -0.12656 -0.02083 -0.12539 -0.01921 C -0.12383 -0.01736 -0.12213 -0.01574 -0.12044 -0.01412 C -0.12018 -0.0118 -0.12005 -0.00926 -0.11953 -0.00694 C -0.11719 0.00116 -0.11458 0.00695 -0.11159 0.01412 C -0.1112 0.01875 -0.1112 0.02338 -0.11055 0.02801 C -0.11015 0.03172 -0.10924 0.03519 -0.10859 0.03866 C -0.1082 0.04097 -0.10794 0.04329 -0.10768 0.0456 C -0.10885 0.08866 -0.10208 0.07778 -0.11549 0.08241 C -0.11823 0.08334 -0.12083 0.08472 -0.12344 0.08611 C -0.12969 0.08542 -0.13594 0.08542 -0.14219 0.08426 C -0.14492 0.0838 -0.14739 0.08172 -0.15 0.08079 C -0.15195 0.08009 -0.15403 0.07963 -0.15599 0.07894 C -0.15898 0.07801 -0.16185 0.07662 -0.16484 0.07547 C -0.16588 0.07361 -0.16706 0.07222 -0.16784 0.07014 C -0.16836 0.06875 -0.1681 0.06644 -0.16875 0.06505 C -0.17018 0.06204 -0.17213 0.06019 -0.1737 0.05787 C -0.17474 0.0544 -0.17643 0.05139 -0.17669 0.04746 C -0.17747 0.03334 -0.1763 0.02408 -0.1737 0.01227 C -0.17278 0.0081 -0.17174 0.00417 -0.17083 -2.22222E-6 C -0.16875 -0.00926 -0.16732 -0.01736 -0.16484 -0.02639 C -0.16406 -0.0294 -0.16276 -0.03217 -0.16185 -0.03518 C -0.15989 -0.04213 -0.15911 -0.05069 -0.15599 -0.05625 C -0.14505 -0.07546 -0.15338 -0.06273 -0.14414 -0.07361 C -0.14271 -0.07523 -0.14167 -0.07801 -0.14023 -0.07893 C -0.13737 -0.08078 -0.13424 -0.08125 -0.13125 -0.08241 C -0.1293 -0.08426 -0.12747 -0.08634 -0.12539 -0.08773 C -0.11992 -0.09166 -0.10859 -0.09815 -0.10859 -0.09791 C -0.10469 -0.09768 -0.10065 -0.09815 -0.09674 -0.09653 C -0.08932 -0.09352 -0.08021 -0.0868 -0.07305 -0.08078 C -0.06979 -0.07801 -0.06667 -0.0743 -0.06328 -0.07199 C -0.05937 -0.06921 -0.05521 -0.06782 -0.05143 -0.06481 C -0.04831 -0.0625 -0.04557 -0.05856 -0.04245 -0.05625 C -0.03867 -0.05324 -0.0345 -0.05208 -0.0306 -0.04907 C -0.02786 -0.04676 -0.02565 -0.04259 -0.02278 -0.04028 C -0.02096 -0.03889 -0.01875 -0.03958 -0.0168 -0.03866 C -0.0138 -0.03727 -0.00794 -0.03333 -0.00794 -0.0331 L -0.00794 -0.03333 L -0.00703 -0.03518 L -1.45833E-6 -2.22222E-6 " pathEditMode="relative" rAng="0" ptsTypes="AAAAAAAAAAAAAAAAAAAAAAAAAAAAAAAAAAAAAAAAAAAAAAAAAAAAAAAAAAAAAA">
                                      <p:cBhvr>
                                        <p:cTn id="23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753" y="-81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10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600"/>
                            </p:stCondLst>
                            <p:childTnLst>
                              <p:par>
                                <p:cTn id="31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2" dur="4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80" fill="hold">
                                          <p:stCondLst>
                                            <p:cond delay="8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80" fill="hold">
                                          <p:stCondLst>
                                            <p:cond delay="16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80" fill="hold">
                                          <p:stCondLst>
                                            <p:cond delay="24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80" fill="hold">
                                          <p:stCondLst>
                                            <p:cond delay="32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7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C8F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6113CFAE-2D5F-50FB-BD65-E6991FC059C0}"/>
              </a:ext>
            </a:extLst>
          </p:cNvPr>
          <p:cNvSpPr/>
          <p:nvPr/>
        </p:nvSpPr>
        <p:spPr>
          <a:xfrm>
            <a:off x="611913" y="1610163"/>
            <a:ext cx="16606977" cy="8054100"/>
          </a:xfrm>
          <a:prstGeom prst="roundRect">
            <a:avLst>
              <a:gd name="adj" fmla="val 6306"/>
            </a:avLst>
          </a:prstGeom>
          <a:noFill/>
          <a:ln w="6350"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69"/>
            <a:endParaRPr lang="en-US" sz="2700">
              <a:solidFill>
                <a:prstClr val="white"/>
              </a:solidFill>
              <a:latin typeface="Aptos" panose="02110004020202020204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70D211A-B3CC-9356-39C8-6092D284E7E2}"/>
              </a:ext>
            </a:extLst>
          </p:cNvPr>
          <p:cNvSpPr/>
          <p:nvPr/>
        </p:nvSpPr>
        <p:spPr>
          <a:xfrm>
            <a:off x="840513" y="832308"/>
            <a:ext cx="16606977" cy="8622384"/>
          </a:xfrm>
          <a:prstGeom prst="roundRect">
            <a:avLst>
              <a:gd name="adj" fmla="val 6306"/>
            </a:avLst>
          </a:prstGeom>
          <a:solidFill>
            <a:srgbClr val="FFF0C1"/>
          </a:solidFill>
          <a:ln w="6350"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69"/>
            <a:endParaRPr lang="en-US" sz="2700" dirty="0">
              <a:solidFill>
                <a:prstClr val="white"/>
              </a:solidFill>
              <a:latin typeface="Aptos" panose="02110004020202020204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1DC33BB-9A95-4BA6-2464-CDEED925F70D}"/>
              </a:ext>
            </a:extLst>
          </p:cNvPr>
          <p:cNvSpPr txBox="1"/>
          <p:nvPr/>
        </p:nvSpPr>
        <p:spPr>
          <a:xfrm>
            <a:off x="1938194" y="1483568"/>
            <a:ext cx="144116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69"/>
            <a:r>
              <a:rPr lang="vi-VN" sz="4800" b="1" dirty="0">
                <a:solidFill>
                  <a:srgbClr val="2A1C72"/>
                </a:solidFill>
                <a:latin typeface="Nunito" pitchFamily="2" charset="0"/>
              </a:rPr>
              <a:t>II. ĐIỂM NẰM TRONG GÓC</a:t>
            </a:r>
            <a:endParaRPr lang="en-US" sz="4800" b="1" dirty="0">
              <a:solidFill>
                <a:srgbClr val="2A1C72"/>
              </a:solidFill>
              <a:latin typeface="Nunito" pitchFamily="2" charset="0"/>
            </a:endParaRPr>
          </a:p>
        </p:txBody>
      </p:sp>
      <p:pic>
        <p:nvPicPr>
          <p:cNvPr id="6" name="Content Placeholder 5" descr="A drawing compasses and a blue circle&#10;&#10;Description automatically generated">
            <a:extLst>
              <a:ext uri="{FF2B5EF4-FFF2-40B4-BE49-F238E27FC236}">
                <a16:creationId xmlns:a16="http://schemas.microsoft.com/office/drawing/2014/main" id="{558EA545-D6E2-B07D-B4A7-709B81AFD71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04" y="499789"/>
            <a:ext cx="1949819" cy="1949819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E3BA6F5-DF26-FC11-0A5A-7816B66A4F90}"/>
              </a:ext>
            </a:extLst>
          </p:cNvPr>
          <p:cNvSpPr txBox="1"/>
          <p:nvPr/>
        </p:nvSpPr>
        <p:spPr>
          <a:xfrm>
            <a:off x="3243797" y="2611698"/>
            <a:ext cx="1380661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71525" indent="-771525" algn="just" defTabSz="2057400">
              <a:buFontTx/>
              <a:buAutoNum type="alphaLcParenR"/>
            </a:pPr>
            <a:r>
              <a:rPr lang="vi-VN" sz="4200" dirty="0">
                <a:solidFill>
                  <a:prstClr val="black"/>
                </a:solidFill>
                <a:latin typeface="Nunito" pitchFamily="2" charset="0"/>
              </a:rPr>
              <a:t>Vẽ góc xOy. Lấy điểm A thuộc tia Ox, điểm B thuộc tia Oy (A, B khác O). Sau đó to màu phần mặt phẳng giới hạn bởi hai tia Ox và Oy mà chứa đoạn thẳng AB</a:t>
            </a:r>
          </a:p>
          <a:p>
            <a:pPr marL="771525" indent="-771525" algn="just" defTabSz="2057400">
              <a:buFontTx/>
              <a:buAutoNum type="alphaLcParenR"/>
            </a:pPr>
            <a:r>
              <a:rPr lang="vi-VN" sz="4200" dirty="0">
                <a:solidFill>
                  <a:prstClr val="black"/>
                </a:solidFill>
                <a:latin typeface="Nunito" pitchFamily="2" charset="0"/>
              </a:rPr>
              <a:t>Vẽ 1 điểm M nằm trong phần được tô màu</a:t>
            </a:r>
            <a:endParaRPr lang="en-US" sz="4200" dirty="0">
              <a:solidFill>
                <a:prstClr val="black"/>
              </a:solidFill>
              <a:latin typeface="Nunito" pitchFamily="2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4850A40-36DC-5898-51C4-9137E1970F8E}"/>
              </a:ext>
            </a:extLst>
          </p:cNvPr>
          <p:cNvGrpSpPr/>
          <p:nvPr/>
        </p:nvGrpSpPr>
        <p:grpSpPr>
          <a:xfrm>
            <a:off x="1069110" y="2576203"/>
            <a:ext cx="2093304" cy="1272249"/>
            <a:chOff x="1219200" y="2400300"/>
            <a:chExt cx="1948127" cy="1158036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0BF97CBA-5151-1A17-C261-CD8ED0BFAF7C}"/>
                </a:ext>
              </a:extLst>
            </p:cNvPr>
            <p:cNvSpPr/>
            <p:nvPr/>
          </p:nvSpPr>
          <p:spPr>
            <a:xfrm>
              <a:off x="1985566" y="2670220"/>
              <a:ext cx="1181761" cy="707886"/>
            </a:xfrm>
            <a:prstGeom prst="roundRect">
              <a:avLst>
                <a:gd name="adj" fmla="val 47144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057400"/>
              <a:endParaRPr lang="vi-VN" sz="4050">
                <a:solidFill>
                  <a:prstClr val="white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E4A6876-E05D-E217-5F90-C37E5822D762}"/>
                </a:ext>
              </a:extLst>
            </p:cNvPr>
            <p:cNvSpPr txBox="1"/>
            <p:nvPr/>
          </p:nvSpPr>
          <p:spPr>
            <a:xfrm>
              <a:off x="2586490" y="2672579"/>
              <a:ext cx="449036" cy="6723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2057400"/>
              <a:r>
                <a:rPr lang="vi-VN" sz="4200" b="1" dirty="0">
                  <a:solidFill>
                    <a:prstClr val="white"/>
                  </a:solidFill>
                  <a:latin typeface="Nunito" pitchFamily="2" charset="-93"/>
                </a:rPr>
                <a:t>2</a:t>
              </a: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89C5651-7668-FAFF-2E36-513F340E380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3279" t="33523" r="83559" b="60966"/>
            <a:stretch/>
          </p:blipFill>
          <p:spPr>
            <a:xfrm>
              <a:off x="1219200" y="2400300"/>
              <a:ext cx="1181761" cy="1158036"/>
            </a:xfrm>
            <a:prstGeom prst="ellipse">
              <a:avLst/>
            </a:prstGeom>
          </p:spPr>
        </p:pic>
      </p:grpSp>
      <p:sp>
        <p:nvSpPr>
          <p:cNvPr id="33" name="Isosceles Triangle 32">
            <a:extLst>
              <a:ext uri="{FF2B5EF4-FFF2-40B4-BE49-F238E27FC236}">
                <a16:creationId xmlns:a16="http://schemas.microsoft.com/office/drawing/2014/main" id="{9D7886C0-A240-D945-4DC6-56DAE4DA645B}"/>
              </a:ext>
            </a:extLst>
          </p:cNvPr>
          <p:cNvSpPr/>
          <p:nvPr/>
        </p:nvSpPr>
        <p:spPr>
          <a:xfrm>
            <a:off x="5517036" y="5668042"/>
            <a:ext cx="6579948" cy="2909867"/>
          </a:xfrm>
          <a:prstGeom prst="triangle">
            <a:avLst>
              <a:gd name="adj" fmla="val 69701"/>
            </a:avLst>
          </a:prstGeom>
          <a:solidFill>
            <a:schemeClr val="accent6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prstClr val="white"/>
              </a:solidFill>
              <a:latin typeface="Aptos" panose="02110004020202020204"/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8B3F9E5F-6E32-F673-83F5-19301C344D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49531" y="7945364"/>
            <a:ext cx="7437374" cy="1276686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D6F6716B-970F-78A9-64C5-A92E5DDDC7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35481" y="5429195"/>
            <a:ext cx="4892151" cy="3330249"/>
          </a:xfrm>
          <a:prstGeom prst="rect">
            <a:avLst/>
          </a:prstGeom>
        </p:spPr>
      </p:pic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B51DB8DA-2212-C9CF-CD23-99899772EE1F}"/>
              </a:ext>
            </a:extLst>
          </p:cNvPr>
          <p:cNvCxnSpPr>
            <a:cxnSpLocks/>
          </p:cNvCxnSpPr>
          <p:nvPr/>
        </p:nvCxnSpPr>
        <p:spPr>
          <a:xfrm>
            <a:off x="7750616" y="7171450"/>
            <a:ext cx="1960287" cy="1412258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7" name="Oval 36">
            <a:extLst>
              <a:ext uri="{FF2B5EF4-FFF2-40B4-BE49-F238E27FC236}">
                <a16:creationId xmlns:a16="http://schemas.microsoft.com/office/drawing/2014/main" id="{946479B9-CEB7-40C9-B011-9A7119F32C9C}"/>
              </a:ext>
            </a:extLst>
          </p:cNvPr>
          <p:cNvSpPr/>
          <p:nvPr/>
        </p:nvSpPr>
        <p:spPr>
          <a:xfrm>
            <a:off x="9562472" y="7054358"/>
            <a:ext cx="68579" cy="68579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prstClr val="white"/>
              </a:solidFill>
              <a:latin typeface="Aptos" panose="02110004020202020204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B9CADDA6-C822-C628-4233-BB0528EEAE0B}"/>
              </a:ext>
            </a:extLst>
          </p:cNvPr>
          <p:cNvSpPr txBox="1"/>
          <p:nvPr/>
        </p:nvSpPr>
        <p:spPr>
          <a:xfrm>
            <a:off x="7286538" y="6617452"/>
            <a:ext cx="726594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/>
            <a:r>
              <a:rPr lang="en-US" sz="2700" b="1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9A9B4910-92D0-3376-FED6-8318CD012E9B}"/>
              </a:ext>
            </a:extLst>
          </p:cNvPr>
          <p:cNvSpPr txBox="1"/>
          <p:nvPr/>
        </p:nvSpPr>
        <p:spPr>
          <a:xfrm>
            <a:off x="9666332" y="8613454"/>
            <a:ext cx="726594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/>
            <a:r>
              <a:rPr lang="en-US" sz="2700" b="1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4E96D23B-52DA-F560-0AF9-0EE3256851B6}"/>
              </a:ext>
            </a:extLst>
          </p:cNvPr>
          <p:cNvSpPr txBox="1"/>
          <p:nvPr/>
        </p:nvSpPr>
        <p:spPr>
          <a:xfrm>
            <a:off x="9535391" y="6470524"/>
            <a:ext cx="726594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/>
            <a:r>
              <a:rPr lang="en-US" sz="2700" b="1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</a:t>
            </a: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E3025639-9D42-AD78-FE47-D07F6DD04AE2}"/>
              </a:ext>
            </a:extLst>
          </p:cNvPr>
          <p:cNvSpPr/>
          <p:nvPr/>
        </p:nvSpPr>
        <p:spPr>
          <a:xfrm>
            <a:off x="9670706" y="8552092"/>
            <a:ext cx="68579" cy="68579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prstClr val="white"/>
              </a:solidFill>
              <a:latin typeface="Aptos" panose="02110004020202020204"/>
            </a:endParaRP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98ADBE93-CA3F-8BA9-803D-C204CFFF57DC}"/>
              </a:ext>
            </a:extLst>
          </p:cNvPr>
          <p:cNvSpPr/>
          <p:nvPr/>
        </p:nvSpPr>
        <p:spPr>
          <a:xfrm>
            <a:off x="7722235" y="7125203"/>
            <a:ext cx="68579" cy="68579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prstClr val="white"/>
              </a:solidFill>
              <a:latin typeface="Aptos" panose="021100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4068142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3" grpId="0" animBg="1"/>
      <p:bldP spid="37" grpId="0" animBg="1"/>
      <p:bldP spid="38" grpId="0"/>
      <p:bldP spid="39" grpId="0"/>
      <p:bldP spid="40" grpId="0"/>
      <p:bldP spid="41" grpId="0" animBg="1"/>
      <p:bldP spid="4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C8F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6113CFAE-2D5F-50FB-BD65-E6991FC059C0}"/>
              </a:ext>
            </a:extLst>
          </p:cNvPr>
          <p:cNvSpPr/>
          <p:nvPr/>
        </p:nvSpPr>
        <p:spPr>
          <a:xfrm>
            <a:off x="611913" y="1610163"/>
            <a:ext cx="16606977" cy="8054100"/>
          </a:xfrm>
          <a:prstGeom prst="roundRect">
            <a:avLst>
              <a:gd name="adj" fmla="val 6306"/>
            </a:avLst>
          </a:prstGeom>
          <a:noFill/>
          <a:ln w="6350"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69"/>
            <a:endParaRPr lang="en-US" sz="2700">
              <a:solidFill>
                <a:prstClr val="white"/>
              </a:solidFill>
              <a:latin typeface="Aptos" panose="02110004020202020204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70D211A-B3CC-9356-39C8-6092D284E7E2}"/>
              </a:ext>
            </a:extLst>
          </p:cNvPr>
          <p:cNvSpPr/>
          <p:nvPr/>
        </p:nvSpPr>
        <p:spPr>
          <a:xfrm>
            <a:off x="840513" y="832308"/>
            <a:ext cx="16606977" cy="8622384"/>
          </a:xfrm>
          <a:prstGeom prst="roundRect">
            <a:avLst>
              <a:gd name="adj" fmla="val 6306"/>
            </a:avLst>
          </a:prstGeom>
          <a:solidFill>
            <a:srgbClr val="FFF0C1"/>
          </a:solidFill>
          <a:ln w="6350"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69"/>
            <a:endParaRPr lang="en-US" sz="2700" dirty="0">
              <a:solidFill>
                <a:prstClr val="white"/>
              </a:solidFill>
              <a:latin typeface="Aptos" panose="02110004020202020204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1DC33BB-9A95-4BA6-2464-CDEED925F70D}"/>
              </a:ext>
            </a:extLst>
          </p:cNvPr>
          <p:cNvSpPr txBox="1"/>
          <p:nvPr/>
        </p:nvSpPr>
        <p:spPr>
          <a:xfrm>
            <a:off x="1938194" y="1483568"/>
            <a:ext cx="144116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69"/>
            <a:r>
              <a:rPr lang="vi-VN" sz="4800" b="1" dirty="0">
                <a:solidFill>
                  <a:srgbClr val="2A1C72"/>
                </a:solidFill>
                <a:latin typeface="Nunito" pitchFamily="2" charset="0"/>
              </a:rPr>
              <a:t>II. ĐIỂM NẰM TRONG GÓC</a:t>
            </a:r>
            <a:endParaRPr lang="en-US" sz="4800" b="1" dirty="0">
              <a:solidFill>
                <a:srgbClr val="2A1C72"/>
              </a:solidFill>
              <a:latin typeface="Nunito" pitchFamily="2" charset="0"/>
            </a:endParaRPr>
          </a:p>
        </p:txBody>
      </p:sp>
      <p:pic>
        <p:nvPicPr>
          <p:cNvPr id="6" name="Content Placeholder 5" descr="A drawing compasses and a blue circle&#10;&#10;Description automatically generated">
            <a:extLst>
              <a:ext uri="{FF2B5EF4-FFF2-40B4-BE49-F238E27FC236}">
                <a16:creationId xmlns:a16="http://schemas.microsoft.com/office/drawing/2014/main" id="{558EA545-D6E2-B07D-B4A7-709B81AFD71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04" y="499789"/>
            <a:ext cx="1949819" cy="1949819"/>
          </a:xfr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8B3F9E5F-6E32-F673-83F5-19301C344D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4338" y="4874535"/>
            <a:ext cx="7437374" cy="1276686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D6F6716B-970F-78A9-64C5-A92E5DDDC7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10288" y="2358366"/>
            <a:ext cx="4892151" cy="3330249"/>
          </a:xfrm>
          <a:prstGeom prst="rect">
            <a:avLst/>
          </a:prstGeom>
        </p:spPr>
      </p:pic>
      <p:sp>
        <p:nvSpPr>
          <p:cNvPr id="37" name="Oval 36">
            <a:extLst>
              <a:ext uri="{FF2B5EF4-FFF2-40B4-BE49-F238E27FC236}">
                <a16:creationId xmlns:a16="http://schemas.microsoft.com/office/drawing/2014/main" id="{946479B9-CEB7-40C9-B011-9A7119F32C9C}"/>
              </a:ext>
            </a:extLst>
          </p:cNvPr>
          <p:cNvSpPr/>
          <p:nvPr/>
        </p:nvSpPr>
        <p:spPr>
          <a:xfrm>
            <a:off x="10937279" y="3983530"/>
            <a:ext cx="68579" cy="68579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prstClr val="white"/>
              </a:solidFill>
              <a:latin typeface="Aptos" panose="02110004020202020204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B9CADDA6-C822-C628-4233-BB0528EEAE0B}"/>
              </a:ext>
            </a:extLst>
          </p:cNvPr>
          <p:cNvSpPr txBox="1"/>
          <p:nvPr/>
        </p:nvSpPr>
        <p:spPr>
          <a:xfrm>
            <a:off x="8661345" y="3546623"/>
            <a:ext cx="726594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/>
            <a:r>
              <a:rPr lang="en-US" sz="2700" b="1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9A9B4910-92D0-3376-FED6-8318CD012E9B}"/>
              </a:ext>
            </a:extLst>
          </p:cNvPr>
          <p:cNvSpPr txBox="1"/>
          <p:nvPr/>
        </p:nvSpPr>
        <p:spPr>
          <a:xfrm>
            <a:off x="11041139" y="5542625"/>
            <a:ext cx="726594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/>
            <a:r>
              <a:rPr lang="en-US" sz="2700" b="1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4E96D23B-52DA-F560-0AF9-0EE3256851B6}"/>
              </a:ext>
            </a:extLst>
          </p:cNvPr>
          <p:cNvSpPr txBox="1"/>
          <p:nvPr/>
        </p:nvSpPr>
        <p:spPr>
          <a:xfrm>
            <a:off x="10910198" y="3399695"/>
            <a:ext cx="726594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/>
            <a:r>
              <a:rPr lang="en-US" sz="27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</a:t>
            </a: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E3025639-9D42-AD78-FE47-D07F6DD04AE2}"/>
              </a:ext>
            </a:extLst>
          </p:cNvPr>
          <p:cNvSpPr/>
          <p:nvPr/>
        </p:nvSpPr>
        <p:spPr>
          <a:xfrm>
            <a:off x="11045513" y="5481263"/>
            <a:ext cx="68579" cy="68579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prstClr val="white"/>
              </a:solidFill>
              <a:latin typeface="Aptos" panose="02110004020202020204"/>
            </a:endParaRP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98ADBE93-CA3F-8BA9-803D-C204CFFF57DC}"/>
              </a:ext>
            </a:extLst>
          </p:cNvPr>
          <p:cNvSpPr/>
          <p:nvPr/>
        </p:nvSpPr>
        <p:spPr>
          <a:xfrm>
            <a:off x="9097042" y="4054375"/>
            <a:ext cx="68579" cy="68579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prstClr val="white"/>
              </a:solidFill>
              <a:latin typeface="Aptos" panose="02110004020202020204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5B93837-3FE0-4CE2-61DF-6577BFD10C4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076" y="6222570"/>
            <a:ext cx="12765132" cy="2959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538478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C8F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6113CFAE-2D5F-50FB-BD65-E6991FC059C0}"/>
              </a:ext>
            </a:extLst>
          </p:cNvPr>
          <p:cNvSpPr/>
          <p:nvPr/>
        </p:nvSpPr>
        <p:spPr>
          <a:xfrm>
            <a:off x="611913" y="1610163"/>
            <a:ext cx="16606977" cy="8054100"/>
          </a:xfrm>
          <a:prstGeom prst="roundRect">
            <a:avLst>
              <a:gd name="adj" fmla="val 6306"/>
            </a:avLst>
          </a:prstGeom>
          <a:noFill/>
          <a:ln w="6350"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69"/>
            <a:endParaRPr lang="en-US" sz="2700">
              <a:solidFill>
                <a:prstClr val="white"/>
              </a:solidFill>
              <a:latin typeface="Aptos" panose="02110004020202020204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70D211A-B3CC-9356-39C8-6092D284E7E2}"/>
              </a:ext>
            </a:extLst>
          </p:cNvPr>
          <p:cNvSpPr/>
          <p:nvPr/>
        </p:nvSpPr>
        <p:spPr>
          <a:xfrm>
            <a:off x="840513" y="832308"/>
            <a:ext cx="16606977" cy="8622384"/>
          </a:xfrm>
          <a:prstGeom prst="roundRect">
            <a:avLst>
              <a:gd name="adj" fmla="val 6306"/>
            </a:avLst>
          </a:prstGeom>
          <a:solidFill>
            <a:srgbClr val="FFF0C1"/>
          </a:solidFill>
          <a:ln w="6350"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69"/>
            <a:endParaRPr lang="en-US" sz="2700" dirty="0">
              <a:solidFill>
                <a:prstClr val="white"/>
              </a:solidFill>
              <a:latin typeface="Aptos" panose="02110004020202020204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1DC33BB-9A95-4BA6-2464-CDEED925F70D}"/>
              </a:ext>
            </a:extLst>
          </p:cNvPr>
          <p:cNvSpPr txBox="1"/>
          <p:nvPr/>
        </p:nvSpPr>
        <p:spPr>
          <a:xfrm>
            <a:off x="1938194" y="1483568"/>
            <a:ext cx="144116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69"/>
            <a:r>
              <a:rPr lang="vi-VN" sz="4800" b="1" dirty="0">
                <a:solidFill>
                  <a:srgbClr val="2A1C72"/>
                </a:solidFill>
                <a:latin typeface="Nunito" pitchFamily="2" charset="0"/>
              </a:rPr>
              <a:t>II. ĐIỂM NẰM TRONG GÓC</a:t>
            </a:r>
            <a:endParaRPr lang="en-US" sz="4800" b="1" dirty="0">
              <a:solidFill>
                <a:srgbClr val="2A1C72"/>
              </a:solidFill>
              <a:latin typeface="Nunito" pitchFamily="2" charset="0"/>
            </a:endParaRPr>
          </a:p>
        </p:txBody>
      </p:sp>
      <p:pic>
        <p:nvPicPr>
          <p:cNvPr id="6" name="Content Placeholder 5" descr="A drawing compasses and a blue circle&#10;&#10;Description automatically generated">
            <a:extLst>
              <a:ext uri="{FF2B5EF4-FFF2-40B4-BE49-F238E27FC236}">
                <a16:creationId xmlns:a16="http://schemas.microsoft.com/office/drawing/2014/main" id="{558EA545-D6E2-B07D-B4A7-709B81AFD71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04" y="499789"/>
            <a:ext cx="1949819" cy="1949819"/>
          </a:xfr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300D41D6-47AC-9B01-076D-20B68A1C18AF}"/>
                  </a:ext>
                </a:extLst>
              </p:cNvPr>
              <p:cNvSpPr txBox="1"/>
              <p:nvPr/>
            </p:nvSpPr>
            <p:spPr>
              <a:xfrm>
                <a:off x="1069110" y="2552881"/>
                <a:ext cx="15993354" cy="138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 defTabSz="1371600"/>
                <a:r>
                  <a:rPr lang="vi-VN" sz="4200" b="1" dirty="0">
                    <a:solidFill>
                      <a:srgbClr val="C00000"/>
                    </a:solidFill>
                    <a:latin typeface="Nunito" pitchFamily="2" charset="0"/>
                    <a:cs typeface="Times New Roman" panose="02020603050405020304" pitchFamily="18" charset="0"/>
                  </a:rPr>
                  <a:t>VD3</a:t>
                </a:r>
                <a:r>
                  <a:rPr lang="en-US" sz="4200" b="1" dirty="0">
                    <a:solidFill>
                      <a:srgbClr val="C00000"/>
                    </a:solidFill>
                    <a:latin typeface="Nunito" pitchFamily="2" charset="0"/>
                    <a:cs typeface="Times New Roman" panose="02020603050405020304" pitchFamily="18" charset="0"/>
                  </a:rPr>
                  <a:t>. </a:t>
                </a:r>
                <a:r>
                  <a:rPr lang="en-US" sz="4200" dirty="0">
                    <a:solidFill>
                      <a:prstClr val="black"/>
                    </a:solidFill>
                    <a:latin typeface="Nunito" pitchFamily="2" charset="0"/>
                    <a:cs typeface="Times New Roman" panose="02020603050405020304" pitchFamily="18" charset="0"/>
                  </a:rPr>
                  <a:t>Trong </a:t>
                </a:r>
                <a:r>
                  <a:rPr lang="en-US" sz="4200" dirty="0" err="1">
                    <a:solidFill>
                      <a:prstClr val="black"/>
                    </a:solidFill>
                    <a:latin typeface="Nunito" pitchFamily="2" charset="0"/>
                    <a:cs typeface="Times New Roman" panose="02020603050405020304" pitchFamily="18" charset="0"/>
                  </a:rPr>
                  <a:t>các</a:t>
                </a:r>
                <a:r>
                  <a:rPr lang="en-US" sz="4200" dirty="0">
                    <a:solidFill>
                      <a:prstClr val="black"/>
                    </a:solidFill>
                    <a:latin typeface="Nunito" pitchFamily="2" charset="0"/>
                    <a:cs typeface="Times New Roman" panose="02020603050405020304" pitchFamily="18" charset="0"/>
                  </a:rPr>
                  <a:t> </a:t>
                </a:r>
                <a:r>
                  <a:rPr lang="en-US" sz="4200" dirty="0" err="1">
                    <a:solidFill>
                      <a:prstClr val="black"/>
                    </a:solidFill>
                    <a:latin typeface="Nunito" pitchFamily="2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4200" dirty="0">
                    <a:solidFill>
                      <a:prstClr val="black"/>
                    </a:solidFill>
                    <a:latin typeface="Nunito" pitchFamily="2" charset="0"/>
                    <a:cs typeface="Times New Roman" panose="02020603050405020304" pitchFamily="18" charset="0"/>
                  </a:rPr>
                  <a:t> A, B, C, D ở </a:t>
                </a:r>
                <a:r>
                  <a:rPr lang="en-US" sz="4200" dirty="0" err="1">
                    <a:solidFill>
                      <a:prstClr val="black"/>
                    </a:solidFill>
                    <a:latin typeface="Nunito" pitchFamily="2" charset="0"/>
                    <a:cs typeface="Times New Roman" panose="02020603050405020304" pitchFamily="18" charset="0"/>
                  </a:rPr>
                  <a:t>hình</a:t>
                </a:r>
                <a:r>
                  <a:rPr lang="en-US" sz="4200" dirty="0">
                    <a:solidFill>
                      <a:prstClr val="black"/>
                    </a:solidFill>
                    <a:latin typeface="Nunito" pitchFamily="2" charset="0"/>
                    <a:cs typeface="Times New Roman" panose="02020603050405020304" pitchFamily="18" charset="0"/>
                  </a:rPr>
                  <a:t> </a:t>
                </a:r>
                <a:r>
                  <a:rPr lang="en-US" sz="4200" dirty="0" err="1">
                    <a:solidFill>
                      <a:prstClr val="black"/>
                    </a:solidFill>
                    <a:latin typeface="Nunito" pitchFamily="2" charset="0"/>
                    <a:cs typeface="Times New Roman" panose="02020603050405020304" pitchFamily="18" charset="0"/>
                  </a:rPr>
                  <a:t>dưới</a:t>
                </a:r>
                <a:r>
                  <a:rPr lang="en-US" sz="4200" dirty="0">
                    <a:solidFill>
                      <a:prstClr val="black"/>
                    </a:solidFill>
                    <a:latin typeface="Nunito" pitchFamily="2" charset="0"/>
                    <a:cs typeface="Times New Roman" panose="02020603050405020304" pitchFamily="18" charset="0"/>
                  </a:rPr>
                  <a:t> </a:t>
                </a:r>
                <a:r>
                  <a:rPr lang="en-US" sz="4200" dirty="0" err="1">
                    <a:solidFill>
                      <a:prstClr val="black"/>
                    </a:solidFill>
                    <a:latin typeface="Nunito" pitchFamily="2" charset="0"/>
                    <a:cs typeface="Times New Roman" panose="02020603050405020304" pitchFamily="18" charset="0"/>
                  </a:rPr>
                  <a:t>đây</a:t>
                </a:r>
                <a:r>
                  <a:rPr lang="en-US" sz="4200" dirty="0">
                    <a:solidFill>
                      <a:prstClr val="black"/>
                    </a:solidFill>
                    <a:latin typeface="Nunito" pitchFamily="2" charset="0"/>
                    <a:cs typeface="Times New Roman" panose="02020603050405020304" pitchFamily="18" charset="0"/>
                  </a:rPr>
                  <a:t>, </a:t>
                </a:r>
                <a:r>
                  <a:rPr lang="en-US" sz="4200" dirty="0" err="1">
                    <a:solidFill>
                      <a:prstClr val="black"/>
                    </a:solidFill>
                    <a:latin typeface="Nunito" pitchFamily="2" charset="0"/>
                    <a:cs typeface="Times New Roman" panose="02020603050405020304" pitchFamily="18" charset="0"/>
                  </a:rPr>
                  <a:t>hãy</a:t>
                </a:r>
                <a:r>
                  <a:rPr lang="en-US" sz="4200" dirty="0">
                    <a:solidFill>
                      <a:prstClr val="black"/>
                    </a:solidFill>
                    <a:latin typeface="Nunito" pitchFamily="2" charset="0"/>
                    <a:cs typeface="Times New Roman" panose="02020603050405020304" pitchFamily="18" charset="0"/>
                  </a:rPr>
                  <a:t> </a:t>
                </a:r>
                <a:r>
                  <a:rPr lang="en-US" sz="4200" dirty="0" err="1">
                    <a:solidFill>
                      <a:prstClr val="black"/>
                    </a:solidFill>
                    <a:latin typeface="Nunito" pitchFamily="2" charset="0"/>
                    <a:cs typeface="Times New Roman" panose="02020603050405020304" pitchFamily="18" charset="0"/>
                  </a:rPr>
                  <a:t>đọc</a:t>
                </a:r>
                <a:r>
                  <a:rPr lang="en-US" sz="4200" dirty="0">
                    <a:solidFill>
                      <a:prstClr val="black"/>
                    </a:solidFill>
                    <a:latin typeface="Nunito" pitchFamily="2" charset="0"/>
                    <a:cs typeface="Times New Roman" panose="02020603050405020304" pitchFamily="18" charset="0"/>
                  </a:rPr>
                  <a:t> </a:t>
                </a:r>
                <a:r>
                  <a:rPr lang="en-US" sz="4200" dirty="0" err="1">
                    <a:solidFill>
                      <a:prstClr val="black"/>
                    </a:solidFill>
                    <a:latin typeface="Nunito" pitchFamily="2" charset="0"/>
                    <a:cs typeface="Times New Roman" panose="02020603050405020304" pitchFamily="18" charset="0"/>
                  </a:rPr>
                  <a:t>tên</a:t>
                </a:r>
                <a:r>
                  <a:rPr lang="en-US" sz="4200" dirty="0">
                    <a:solidFill>
                      <a:prstClr val="black"/>
                    </a:solidFill>
                    <a:latin typeface="Nunito" pitchFamily="2" charset="0"/>
                    <a:cs typeface="Times New Roman" panose="02020603050405020304" pitchFamily="18" charset="0"/>
                  </a:rPr>
                  <a:t> </a:t>
                </a:r>
                <a:r>
                  <a:rPr lang="en-US" sz="4200" dirty="0" err="1">
                    <a:solidFill>
                      <a:prstClr val="black"/>
                    </a:solidFill>
                    <a:latin typeface="Nunito" pitchFamily="2" charset="0"/>
                    <a:cs typeface="Times New Roman" panose="02020603050405020304" pitchFamily="18" charset="0"/>
                  </a:rPr>
                  <a:t>các</a:t>
                </a:r>
                <a:r>
                  <a:rPr lang="en-US" sz="4200" dirty="0">
                    <a:solidFill>
                      <a:prstClr val="black"/>
                    </a:solidFill>
                    <a:latin typeface="Nunito" pitchFamily="2" charset="0"/>
                    <a:cs typeface="Times New Roman" panose="02020603050405020304" pitchFamily="18" charset="0"/>
                  </a:rPr>
                  <a:t> </a:t>
                </a:r>
                <a:r>
                  <a:rPr lang="en-US" sz="4200" dirty="0" err="1">
                    <a:solidFill>
                      <a:prstClr val="black"/>
                    </a:solidFill>
                    <a:latin typeface="Nunito" pitchFamily="2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4200" dirty="0">
                    <a:solidFill>
                      <a:prstClr val="black"/>
                    </a:solidFill>
                    <a:latin typeface="Nunito" pitchFamily="2" charset="0"/>
                    <a:cs typeface="Times New Roman" panose="02020603050405020304" pitchFamily="18" charset="0"/>
                  </a:rPr>
                  <a:t> </a:t>
                </a:r>
                <a:r>
                  <a:rPr lang="en-US" sz="4200" dirty="0" err="1">
                    <a:solidFill>
                      <a:prstClr val="black"/>
                    </a:solidFill>
                    <a:latin typeface="Nunito" pitchFamily="2" charset="0"/>
                    <a:cs typeface="Times New Roman" panose="02020603050405020304" pitchFamily="18" charset="0"/>
                  </a:rPr>
                  <a:t>nằm</a:t>
                </a:r>
                <a:r>
                  <a:rPr lang="en-US" sz="4200" dirty="0">
                    <a:solidFill>
                      <a:prstClr val="black"/>
                    </a:solidFill>
                    <a:latin typeface="Nunito" pitchFamily="2" charset="0"/>
                    <a:cs typeface="Times New Roman" panose="02020603050405020304" pitchFamily="18" charset="0"/>
                  </a:rPr>
                  <a:t> </a:t>
                </a:r>
                <a:r>
                  <a:rPr lang="en-US" sz="4200" dirty="0" err="1">
                    <a:solidFill>
                      <a:prstClr val="black"/>
                    </a:solidFill>
                    <a:latin typeface="Nunito" pitchFamily="2" charset="0"/>
                    <a:cs typeface="Times New Roman" panose="02020603050405020304" pitchFamily="18" charset="0"/>
                  </a:rPr>
                  <a:t>trong</a:t>
                </a:r>
                <a:r>
                  <a:rPr lang="en-US" sz="4200" dirty="0">
                    <a:solidFill>
                      <a:prstClr val="black"/>
                    </a:solidFill>
                    <a:latin typeface="Nunito" pitchFamily="2" charset="0"/>
                    <a:cs typeface="Times New Roman" panose="02020603050405020304" pitchFamily="18" charset="0"/>
                  </a:rPr>
                  <a:t> </a:t>
                </a:r>
                <a:r>
                  <a:rPr lang="en-US" sz="4200" dirty="0" err="1">
                    <a:solidFill>
                      <a:prstClr val="black"/>
                    </a:solidFill>
                    <a:latin typeface="Nunito" pitchFamily="2" charset="0"/>
                    <a:cs typeface="Times New Roman" panose="02020603050405020304" pitchFamily="18" charset="0"/>
                  </a:rPr>
                  <a:t>góc</a:t>
                </a:r>
                <a:r>
                  <a:rPr lang="en-US" sz="4200" dirty="0">
                    <a:solidFill>
                      <a:prstClr val="black"/>
                    </a:solidFill>
                    <a:latin typeface="Nunito" pitchFamily="2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𝑚𝐼𝑛</m:t>
                    </m:r>
                  </m:oMath>
                </a14:m>
                <a:r>
                  <a:rPr lang="en-US" sz="4200" dirty="0">
                    <a:solidFill>
                      <a:prstClr val="black"/>
                    </a:solidFill>
                    <a:latin typeface="Nunito" pitchFamily="2" charset="0"/>
                    <a:cs typeface="Times New Roman" panose="02020603050405020304" pitchFamily="18" charset="0"/>
                  </a:rPr>
                  <a:t>, </a:t>
                </a:r>
                <a:r>
                  <a:rPr lang="en-US" sz="4200" dirty="0" err="1">
                    <a:solidFill>
                      <a:prstClr val="black"/>
                    </a:solidFill>
                    <a:latin typeface="Nunito" pitchFamily="2" charset="0"/>
                    <a:cs typeface="Times New Roman" panose="02020603050405020304" pitchFamily="18" charset="0"/>
                  </a:rPr>
                  <a:t>các</a:t>
                </a:r>
                <a:r>
                  <a:rPr lang="en-US" sz="4200" dirty="0">
                    <a:solidFill>
                      <a:prstClr val="black"/>
                    </a:solidFill>
                    <a:latin typeface="Nunito" pitchFamily="2" charset="0"/>
                    <a:cs typeface="Times New Roman" panose="02020603050405020304" pitchFamily="18" charset="0"/>
                  </a:rPr>
                  <a:t> </a:t>
                </a:r>
                <a:r>
                  <a:rPr lang="en-US" sz="4200" dirty="0" err="1">
                    <a:solidFill>
                      <a:prstClr val="black"/>
                    </a:solidFill>
                    <a:latin typeface="Nunito" pitchFamily="2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4200" dirty="0">
                    <a:solidFill>
                      <a:prstClr val="black"/>
                    </a:solidFill>
                    <a:latin typeface="Nunito" pitchFamily="2" charset="0"/>
                    <a:cs typeface="Times New Roman" panose="02020603050405020304" pitchFamily="18" charset="0"/>
                  </a:rPr>
                  <a:t> </a:t>
                </a:r>
                <a:r>
                  <a:rPr lang="en-US" sz="4200" dirty="0" err="1">
                    <a:solidFill>
                      <a:prstClr val="black"/>
                    </a:solidFill>
                    <a:latin typeface="Nunito" pitchFamily="2" charset="0"/>
                    <a:cs typeface="Times New Roman" panose="02020603050405020304" pitchFamily="18" charset="0"/>
                  </a:rPr>
                  <a:t>không</a:t>
                </a:r>
                <a:r>
                  <a:rPr lang="en-US" sz="4200" dirty="0">
                    <a:solidFill>
                      <a:prstClr val="black"/>
                    </a:solidFill>
                    <a:latin typeface="Nunito" pitchFamily="2" charset="0"/>
                    <a:cs typeface="Times New Roman" panose="02020603050405020304" pitchFamily="18" charset="0"/>
                  </a:rPr>
                  <a:t> </a:t>
                </a:r>
                <a:r>
                  <a:rPr lang="en-US" sz="4200" dirty="0" err="1">
                    <a:solidFill>
                      <a:prstClr val="black"/>
                    </a:solidFill>
                    <a:latin typeface="Nunito" pitchFamily="2" charset="0"/>
                    <a:cs typeface="Times New Roman" panose="02020603050405020304" pitchFamily="18" charset="0"/>
                  </a:rPr>
                  <a:t>nằm</a:t>
                </a:r>
                <a:r>
                  <a:rPr lang="en-US" sz="4200" dirty="0">
                    <a:solidFill>
                      <a:prstClr val="black"/>
                    </a:solidFill>
                    <a:latin typeface="Nunito" pitchFamily="2" charset="0"/>
                    <a:cs typeface="Times New Roman" panose="02020603050405020304" pitchFamily="18" charset="0"/>
                  </a:rPr>
                  <a:t> </a:t>
                </a:r>
                <a:r>
                  <a:rPr lang="en-US" sz="4200" dirty="0" err="1">
                    <a:solidFill>
                      <a:prstClr val="black"/>
                    </a:solidFill>
                    <a:latin typeface="Nunito" pitchFamily="2" charset="0"/>
                    <a:cs typeface="Times New Roman" panose="02020603050405020304" pitchFamily="18" charset="0"/>
                  </a:rPr>
                  <a:t>trong</a:t>
                </a:r>
                <a:r>
                  <a:rPr lang="en-US" sz="4200" dirty="0">
                    <a:solidFill>
                      <a:prstClr val="black"/>
                    </a:solidFill>
                    <a:latin typeface="Nunito" pitchFamily="2" charset="0"/>
                    <a:cs typeface="Times New Roman" panose="02020603050405020304" pitchFamily="18" charset="0"/>
                  </a:rPr>
                  <a:t> </a:t>
                </a:r>
                <a:r>
                  <a:rPr lang="en-US" sz="4200" dirty="0" err="1">
                    <a:solidFill>
                      <a:prstClr val="black"/>
                    </a:solidFill>
                    <a:latin typeface="Nunito" pitchFamily="2" charset="0"/>
                    <a:cs typeface="Times New Roman" panose="02020603050405020304" pitchFamily="18" charset="0"/>
                  </a:rPr>
                  <a:t>góc</a:t>
                </a:r>
                <a:r>
                  <a:rPr lang="en-US" sz="4200" dirty="0">
                    <a:solidFill>
                      <a:prstClr val="black"/>
                    </a:solidFill>
                    <a:latin typeface="Nunito" pitchFamily="2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𝑚𝐼𝑛</m:t>
                    </m:r>
                    <m:r>
                      <a:rPr lang="en-US" sz="420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</m:oMath>
                </a14:m>
                <a:endParaRPr lang="vi-VN" sz="4200" dirty="0">
                  <a:solidFill>
                    <a:prstClr val="black"/>
                  </a:solidFill>
                  <a:latin typeface="Nunito" pitchFamily="2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300D41D6-47AC-9B01-076D-20B68A1C18A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9110" y="2552881"/>
                <a:ext cx="15993354" cy="1384995"/>
              </a:xfrm>
              <a:prstGeom prst="rect">
                <a:avLst/>
              </a:prstGeom>
              <a:blipFill>
                <a:blip r:embed="rId3"/>
                <a:stretch>
                  <a:fillRect l="-1448" t="-9251" r="-1448" b="-198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90439C54-1CB6-4485-CFA3-F6003BA769E5}"/>
              </a:ext>
            </a:extLst>
          </p:cNvPr>
          <p:cNvSpPr txBox="1"/>
          <p:nvPr/>
        </p:nvSpPr>
        <p:spPr>
          <a:xfrm>
            <a:off x="8766264" y="7820737"/>
            <a:ext cx="7265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/>
            <a:r>
              <a:rPr lang="en-US" sz="3600" b="1" dirty="0">
                <a:solidFill>
                  <a:srgbClr val="C00000"/>
                </a:solidFill>
                <a:latin typeface="Nunito" pitchFamily="2" charset="0"/>
                <a:cs typeface="Times New Roman" panose="02020603050405020304" pitchFamily="18" charset="0"/>
              </a:rPr>
              <a:t>I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74A3EE3-A015-4EF1-B609-7528217BD8C0}"/>
              </a:ext>
            </a:extLst>
          </p:cNvPr>
          <p:cNvCxnSpPr>
            <a:cxnSpLocks/>
          </p:cNvCxnSpPr>
          <p:nvPr/>
        </p:nvCxnSpPr>
        <p:spPr>
          <a:xfrm>
            <a:off x="5541470" y="6108032"/>
            <a:ext cx="3588093" cy="1746995"/>
          </a:xfrm>
          <a:prstGeom prst="line">
            <a:avLst/>
          </a:prstGeom>
          <a:ln w="38100">
            <a:solidFill>
              <a:srgbClr val="DC2CA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F9AE70D-8425-FDD5-DC6B-9B0935ED44CF}"/>
              </a:ext>
            </a:extLst>
          </p:cNvPr>
          <p:cNvCxnSpPr>
            <a:cxnSpLocks/>
          </p:cNvCxnSpPr>
          <p:nvPr/>
        </p:nvCxnSpPr>
        <p:spPr>
          <a:xfrm flipV="1">
            <a:off x="9129563" y="5989434"/>
            <a:ext cx="3441090" cy="1865592"/>
          </a:xfrm>
          <a:prstGeom prst="line">
            <a:avLst/>
          </a:prstGeom>
          <a:ln w="38100">
            <a:solidFill>
              <a:srgbClr val="DC2CA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Oval 8">
            <a:extLst>
              <a:ext uri="{FF2B5EF4-FFF2-40B4-BE49-F238E27FC236}">
                <a16:creationId xmlns:a16="http://schemas.microsoft.com/office/drawing/2014/main" id="{79FD0D60-5703-B13E-ED29-21BB0CA45386}"/>
              </a:ext>
            </a:extLst>
          </p:cNvPr>
          <p:cNvSpPr/>
          <p:nvPr/>
        </p:nvSpPr>
        <p:spPr>
          <a:xfrm>
            <a:off x="9078355" y="7788502"/>
            <a:ext cx="102416" cy="102416"/>
          </a:xfrm>
          <a:prstGeom prst="ellipse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3600">
              <a:solidFill>
                <a:srgbClr val="C00000"/>
              </a:solidFill>
              <a:latin typeface="Nunito" pitchFamily="2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4AEBE2D0-F725-E2A3-928B-3883350B2517}"/>
              </a:ext>
            </a:extLst>
          </p:cNvPr>
          <p:cNvSpPr/>
          <p:nvPr/>
        </p:nvSpPr>
        <p:spPr>
          <a:xfrm>
            <a:off x="8130991" y="6537236"/>
            <a:ext cx="124793" cy="124793"/>
          </a:xfrm>
          <a:prstGeom prst="ellipse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3600">
              <a:solidFill>
                <a:srgbClr val="002060"/>
              </a:solidFill>
              <a:latin typeface="Nunito" pitchFamily="2" charset="0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0B6B79BA-358D-0306-E306-167E3FE99642}"/>
              </a:ext>
            </a:extLst>
          </p:cNvPr>
          <p:cNvSpPr/>
          <p:nvPr/>
        </p:nvSpPr>
        <p:spPr>
          <a:xfrm>
            <a:off x="9943611" y="6623798"/>
            <a:ext cx="111723" cy="111723"/>
          </a:xfrm>
          <a:prstGeom prst="ellipse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3600">
              <a:solidFill>
                <a:srgbClr val="002060"/>
              </a:solidFill>
              <a:latin typeface="Nunito" pitchFamily="2" charset="0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50C9C1DF-4797-A9AC-70AF-05801F4C732E}"/>
              </a:ext>
            </a:extLst>
          </p:cNvPr>
          <p:cNvSpPr/>
          <p:nvPr/>
        </p:nvSpPr>
        <p:spPr>
          <a:xfrm>
            <a:off x="10451636" y="7058435"/>
            <a:ext cx="89727" cy="89727"/>
          </a:xfrm>
          <a:prstGeom prst="ellipse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3600">
              <a:solidFill>
                <a:srgbClr val="002060"/>
              </a:solidFill>
              <a:latin typeface="Nunito" pitchFamily="2" charset="0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5897DC70-1205-B583-7BC3-C8F47A5DFA9D}"/>
              </a:ext>
            </a:extLst>
          </p:cNvPr>
          <p:cNvSpPr/>
          <p:nvPr/>
        </p:nvSpPr>
        <p:spPr>
          <a:xfrm>
            <a:off x="6428273" y="7182438"/>
            <a:ext cx="118125" cy="118125"/>
          </a:xfrm>
          <a:prstGeom prst="ellipse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3600">
              <a:solidFill>
                <a:srgbClr val="002060"/>
              </a:solidFill>
              <a:latin typeface="Nunito" pitchFamily="2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DF75479-E1BC-2C35-971A-BC95F165EAA1}"/>
              </a:ext>
            </a:extLst>
          </p:cNvPr>
          <p:cNvSpPr txBox="1"/>
          <p:nvPr/>
        </p:nvSpPr>
        <p:spPr>
          <a:xfrm>
            <a:off x="7596596" y="6193790"/>
            <a:ext cx="7265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/>
            <a:r>
              <a:rPr lang="en-US" sz="3600" b="1" dirty="0">
                <a:solidFill>
                  <a:srgbClr val="C00000"/>
                </a:solidFill>
                <a:latin typeface="Nunito" pitchFamily="2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8588EF7-3B3B-C131-25EF-03639947A385}"/>
              </a:ext>
            </a:extLst>
          </p:cNvPr>
          <p:cNvSpPr txBox="1"/>
          <p:nvPr/>
        </p:nvSpPr>
        <p:spPr>
          <a:xfrm>
            <a:off x="9867357" y="6163825"/>
            <a:ext cx="7265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/>
            <a:r>
              <a:rPr lang="en-US" sz="3600" b="1" dirty="0">
                <a:solidFill>
                  <a:srgbClr val="C00000"/>
                </a:solidFill>
                <a:latin typeface="Nunito" pitchFamily="2" charset="0"/>
                <a:cs typeface="Times New Roman" panose="02020603050405020304" pitchFamily="18" charset="0"/>
              </a:rPr>
              <a:t>D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B5F8588-C015-F5E1-A17A-99AD64252603}"/>
              </a:ext>
            </a:extLst>
          </p:cNvPr>
          <p:cNvSpPr txBox="1"/>
          <p:nvPr/>
        </p:nvSpPr>
        <p:spPr>
          <a:xfrm>
            <a:off x="10173185" y="7193956"/>
            <a:ext cx="7265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/>
            <a:r>
              <a:rPr lang="en-US" sz="3600" b="1" dirty="0">
                <a:solidFill>
                  <a:srgbClr val="C00000"/>
                </a:solidFill>
                <a:latin typeface="Nunito" pitchFamily="2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A46D9FB-83C2-91B9-09B4-73AB42CDDB4C}"/>
              </a:ext>
            </a:extLst>
          </p:cNvPr>
          <p:cNvSpPr txBox="1"/>
          <p:nvPr/>
        </p:nvSpPr>
        <p:spPr>
          <a:xfrm>
            <a:off x="6099264" y="7285712"/>
            <a:ext cx="7265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/>
            <a:r>
              <a:rPr lang="en-US" sz="3600" b="1" dirty="0">
                <a:solidFill>
                  <a:srgbClr val="C00000"/>
                </a:solidFill>
                <a:latin typeface="Nunito" pitchFamily="2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ACDFBA2-6D8B-3B9B-CA8F-99296DA3C38D}"/>
              </a:ext>
            </a:extLst>
          </p:cNvPr>
          <p:cNvSpPr txBox="1"/>
          <p:nvPr/>
        </p:nvSpPr>
        <p:spPr>
          <a:xfrm>
            <a:off x="5292389" y="6108031"/>
            <a:ext cx="7265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/>
            <a:r>
              <a:rPr lang="en-US" sz="3600" i="1" dirty="0">
                <a:solidFill>
                  <a:srgbClr val="C00000"/>
                </a:solidFill>
                <a:latin typeface="Nunito" pitchFamily="2" charset="0"/>
                <a:cs typeface="Times New Roman" panose="02020603050405020304" pitchFamily="18" charset="0"/>
              </a:rPr>
              <a:t>m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4932E2B-DECC-21B9-8F6A-9C76D9657D57}"/>
              </a:ext>
            </a:extLst>
          </p:cNvPr>
          <p:cNvSpPr txBox="1"/>
          <p:nvPr/>
        </p:nvSpPr>
        <p:spPr>
          <a:xfrm>
            <a:off x="11991062" y="6073742"/>
            <a:ext cx="7265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/>
            <a:r>
              <a:rPr lang="en-US" sz="3600" i="1" dirty="0">
                <a:solidFill>
                  <a:srgbClr val="C00000"/>
                </a:solidFill>
                <a:latin typeface="Nunito" pitchFamily="2" charset="0"/>
                <a:cs typeface="Times New Roman" panose="02020603050405020304" pitchFamily="18" charset="0"/>
              </a:rPr>
              <a:t>n</a:t>
            </a:r>
          </a:p>
        </p:txBody>
      </p:sp>
    </p:spTree>
    <p:extLst>
      <p:ext uri="{BB962C8B-B14F-4D97-AF65-F5344CB8AC3E}">
        <p14:creationId xmlns:p14="http://schemas.microsoft.com/office/powerpoint/2010/main" val="71529020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C8F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6113CFAE-2D5F-50FB-BD65-E6991FC059C0}"/>
              </a:ext>
            </a:extLst>
          </p:cNvPr>
          <p:cNvSpPr/>
          <p:nvPr/>
        </p:nvSpPr>
        <p:spPr>
          <a:xfrm>
            <a:off x="611913" y="1610163"/>
            <a:ext cx="16606977" cy="8054100"/>
          </a:xfrm>
          <a:prstGeom prst="roundRect">
            <a:avLst>
              <a:gd name="adj" fmla="val 6306"/>
            </a:avLst>
          </a:prstGeom>
          <a:noFill/>
          <a:ln w="6350"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69"/>
            <a:endParaRPr lang="en-US" sz="2700">
              <a:solidFill>
                <a:prstClr val="white"/>
              </a:solidFill>
              <a:latin typeface="Aptos" panose="02110004020202020204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70D211A-B3CC-9356-39C8-6092D284E7E2}"/>
              </a:ext>
            </a:extLst>
          </p:cNvPr>
          <p:cNvSpPr/>
          <p:nvPr/>
        </p:nvSpPr>
        <p:spPr>
          <a:xfrm>
            <a:off x="840513" y="832308"/>
            <a:ext cx="16606977" cy="8622384"/>
          </a:xfrm>
          <a:prstGeom prst="roundRect">
            <a:avLst>
              <a:gd name="adj" fmla="val 6306"/>
            </a:avLst>
          </a:prstGeom>
          <a:solidFill>
            <a:srgbClr val="FFF0C1"/>
          </a:solidFill>
          <a:ln w="6350"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69"/>
            <a:endParaRPr lang="en-US" sz="2700" dirty="0">
              <a:solidFill>
                <a:prstClr val="white"/>
              </a:solidFill>
              <a:latin typeface="Aptos" panose="02110004020202020204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1DC33BB-9A95-4BA6-2464-CDEED925F70D}"/>
              </a:ext>
            </a:extLst>
          </p:cNvPr>
          <p:cNvSpPr txBox="1"/>
          <p:nvPr/>
        </p:nvSpPr>
        <p:spPr>
          <a:xfrm>
            <a:off x="1938194" y="1483568"/>
            <a:ext cx="144116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69"/>
            <a:r>
              <a:rPr lang="vi-VN" sz="4800" b="1" dirty="0">
                <a:solidFill>
                  <a:srgbClr val="2A1C72"/>
                </a:solidFill>
                <a:latin typeface="Nunito" pitchFamily="2" charset="0"/>
              </a:rPr>
              <a:t>II. ĐIỂM NẰM TRONG GÓC</a:t>
            </a:r>
            <a:endParaRPr lang="en-US" sz="4800" b="1" dirty="0">
              <a:solidFill>
                <a:srgbClr val="2A1C72"/>
              </a:solidFill>
              <a:latin typeface="Nunito" pitchFamily="2" charset="0"/>
            </a:endParaRPr>
          </a:p>
        </p:txBody>
      </p:sp>
      <p:pic>
        <p:nvPicPr>
          <p:cNvPr id="6" name="Content Placeholder 5" descr="A drawing compasses and a blue circle&#10;&#10;Description automatically generated">
            <a:extLst>
              <a:ext uri="{FF2B5EF4-FFF2-40B4-BE49-F238E27FC236}">
                <a16:creationId xmlns:a16="http://schemas.microsoft.com/office/drawing/2014/main" id="{558EA545-D6E2-B07D-B4A7-709B81AFD71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04" y="499789"/>
            <a:ext cx="1949819" cy="1949819"/>
          </a:xfrm>
        </p:spPr>
      </p:pic>
      <p:pic>
        <p:nvPicPr>
          <p:cNvPr id="86" name="Picture 85" descr="Chart, line chart, scatter chart&#10;&#10;Description automatically generated">
            <a:extLst>
              <a:ext uri="{FF2B5EF4-FFF2-40B4-BE49-F238E27FC236}">
                <a16:creationId xmlns:a16="http://schemas.microsoft.com/office/drawing/2014/main" id="{B9C555B9-8C37-10F4-9815-F0C30395A74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87" t="9783" r="16508" b="68822"/>
          <a:stretch/>
        </p:blipFill>
        <p:spPr>
          <a:xfrm>
            <a:off x="3311592" y="2528609"/>
            <a:ext cx="12478602" cy="2362274"/>
          </a:xfrm>
          <a:prstGeom prst="rect">
            <a:avLst/>
          </a:prstGeom>
        </p:spPr>
      </p:pic>
      <p:sp>
        <p:nvSpPr>
          <p:cNvPr id="87" name="TextBox 86">
            <a:extLst>
              <a:ext uri="{FF2B5EF4-FFF2-40B4-BE49-F238E27FC236}">
                <a16:creationId xmlns:a16="http://schemas.microsoft.com/office/drawing/2014/main" id="{896CE06A-8502-04E7-6A4A-4FE4E846B468}"/>
              </a:ext>
            </a:extLst>
          </p:cNvPr>
          <p:cNvSpPr txBox="1"/>
          <p:nvPr/>
        </p:nvSpPr>
        <p:spPr>
          <a:xfrm>
            <a:off x="1652163" y="2726763"/>
            <a:ext cx="9140991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371600"/>
            <a:r>
              <a:rPr lang="vi-VN" sz="4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LT</a:t>
            </a:r>
            <a:r>
              <a:rPr lang="en-US" sz="4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2. </a:t>
            </a:r>
            <a:endParaRPr lang="en-US" sz="4200" dirty="0">
              <a:solidFill>
                <a:prstClr val="black"/>
              </a:solidFill>
              <a:latin typeface="Aptos" panose="02110004020202020204"/>
            </a:endParaRPr>
          </a:p>
        </p:txBody>
      </p:sp>
      <p:pic>
        <p:nvPicPr>
          <p:cNvPr id="88" name="Picture 87" descr="Chart, line chart, scatter chart&#10;&#10;Description automatically generated">
            <a:extLst>
              <a:ext uri="{FF2B5EF4-FFF2-40B4-BE49-F238E27FC236}">
                <a16:creationId xmlns:a16="http://schemas.microsoft.com/office/drawing/2014/main" id="{D49DF7FF-37B0-AEF5-9FB4-0720850F72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38" t="33760" r="32263" b="28867"/>
          <a:stretch/>
        </p:blipFill>
        <p:spPr>
          <a:xfrm>
            <a:off x="1359501" y="5158255"/>
            <a:ext cx="5491503" cy="3970421"/>
          </a:xfrm>
          <a:prstGeom prst="rect">
            <a:avLst/>
          </a:prstGeom>
        </p:spPr>
      </p:pic>
      <p:sp>
        <p:nvSpPr>
          <p:cNvPr id="89" name="Isosceles Triangle 88">
            <a:extLst>
              <a:ext uri="{FF2B5EF4-FFF2-40B4-BE49-F238E27FC236}">
                <a16:creationId xmlns:a16="http://schemas.microsoft.com/office/drawing/2014/main" id="{11A0D20A-1C2C-7994-F839-EDCDB0E5ED83}"/>
              </a:ext>
            </a:extLst>
          </p:cNvPr>
          <p:cNvSpPr/>
          <p:nvPr/>
        </p:nvSpPr>
        <p:spPr>
          <a:xfrm rot="14985278">
            <a:off x="2762073" y="5297731"/>
            <a:ext cx="2883198" cy="4644167"/>
          </a:xfrm>
          <a:prstGeom prst="triangle">
            <a:avLst>
              <a:gd name="adj" fmla="val 64450"/>
            </a:avLst>
          </a:prstGeom>
          <a:solidFill>
            <a:schemeClr val="accent4">
              <a:lumMod val="40000"/>
              <a:lumOff val="6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prstClr val="white"/>
              </a:solidFill>
              <a:latin typeface="Aptos" panose="02110004020202020204"/>
            </a:endParaRPr>
          </a:p>
        </p:txBody>
      </p:sp>
      <p:grpSp>
        <p:nvGrpSpPr>
          <p:cNvPr id="90" name="Google Shape;1518;p41">
            <a:extLst>
              <a:ext uri="{FF2B5EF4-FFF2-40B4-BE49-F238E27FC236}">
                <a16:creationId xmlns:a16="http://schemas.microsoft.com/office/drawing/2014/main" id="{F307065C-E651-F5C5-379E-CFCA1CC4BF60}"/>
              </a:ext>
            </a:extLst>
          </p:cNvPr>
          <p:cNvGrpSpPr/>
          <p:nvPr/>
        </p:nvGrpSpPr>
        <p:grpSpPr>
          <a:xfrm rot="20993229" flipV="1">
            <a:off x="4633835" y="5921609"/>
            <a:ext cx="2524317" cy="981323"/>
            <a:chOff x="6128838" y="577338"/>
            <a:chExt cx="1759003" cy="859858"/>
          </a:xfrm>
        </p:grpSpPr>
        <p:sp>
          <p:nvSpPr>
            <p:cNvPr id="91" name="Google Shape;1519;p41">
              <a:extLst>
                <a:ext uri="{FF2B5EF4-FFF2-40B4-BE49-F238E27FC236}">
                  <a16:creationId xmlns:a16="http://schemas.microsoft.com/office/drawing/2014/main" id="{7BB1641A-8864-D3E8-84FF-54D8328364CC}"/>
                </a:ext>
              </a:extLst>
            </p:cNvPr>
            <p:cNvSpPr/>
            <p:nvPr/>
          </p:nvSpPr>
          <p:spPr>
            <a:xfrm rot="2521737">
              <a:off x="7093975" y="939261"/>
              <a:ext cx="13275" cy="33150"/>
            </a:xfrm>
            <a:custGeom>
              <a:avLst/>
              <a:gdLst/>
              <a:ahLst/>
              <a:cxnLst/>
              <a:rect l="l" t="t" r="r" b="b"/>
              <a:pathLst>
                <a:path w="531" h="1326" extrusionOk="0">
                  <a:moveTo>
                    <a:pt x="232" y="0"/>
                  </a:moveTo>
                  <a:cubicBezTo>
                    <a:pt x="224" y="0"/>
                    <a:pt x="217" y="0"/>
                    <a:pt x="210" y="1"/>
                  </a:cubicBezTo>
                  <a:cubicBezTo>
                    <a:pt x="89" y="15"/>
                    <a:pt x="0" y="124"/>
                    <a:pt x="14" y="246"/>
                  </a:cubicBezTo>
                  <a:cubicBezTo>
                    <a:pt x="47" y="536"/>
                    <a:pt x="68" y="826"/>
                    <a:pt x="82" y="1117"/>
                  </a:cubicBezTo>
                  <a:cubicBezTo>
                    <a:pt x="87" y="1235"/>
                    <a:pt x="184" y="1326"/>
                    <a:pt x="303" y="1326"/>
                  </a:cubicBezTo>
                  <a:lnTo>
                    <a:pt x="313" y="1326"/>
                  </a:lnTo>
                  <a:cubicBezTo>
                    <a:pt x="437" y="1318"/>
                    <a:pt x="530" y="1216"/>
                    <a:pt x="523" y="1093"/>
                  </a:cubicBezTo>
                  <a:cubicBezTo>
                    <a:pt x="508" y="794"/>
                    <a:pt x="484" y="496"/>
                    <a:pt x="452" y="198"/>
                  </a:cubicBezTo>
                  <a:cubicBezTo>
                    <a:pt x="440" y="85"/>
                    <a:pt x="347" y="0"/>
                    <a:pt x="232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defTabSz="1371600"/>
              <a:endParaRPr sz="2700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2" name="Google Shape;1520;p41">
              <a:extLst>
                <a:ext uri="{FF2B5EF4-FFF2-40B4-BE49-F238E27FC236}">
                  <a16:creationId xmlns:a16="http://schemas.microsoft.com/office/drawing/2014/main" id="{EE2B8EAA-C185-62B8-7AD8-4E0FC3047A8C}"/>
                </a:ext>
              </a:extLst>
            </p:cNvPr>
            <p:cNvSpPr/>
            <p:nvPr/>
          </p:nvSpPr>
          <p:spPr>
            <a:xfrm rot="2521737">
              <a:off x="7125962" y="883472"/>
              <a:ext cx="18850" cy="32200"/>
            </a:xfrm>
            <a:custGeom>
              <a:avLst/>
              <a:gdLst/>
              <a:ahLst/>
              <a:cxnLst/>
              <a:rect l="l" t="t" r="r" b="b"/>
              <a:pathLst>
                <a:path w="754" h="1288" extrusionOk="0">
                  <a:moveTo>
                    <a:pt x="248" y="0"/>
                  </a:moveTo>
                  <a:cubicBezTo>
                    <a:pt x="223" y="0"/>
                    <a:pt x="198" y="4"/>
                    <a:pt x="174" y="13"/>
                  </a:cubicBezTo>
                  <a:cubicBezTo>
                    <a:pt x="59" y="55"/>
                    <a:pt x="1" y="181"/>
                    <a:pt x="40" y="296"/>
                  </a:cubicBezTo>
                  <a:cubicBezTo>
                    <a:pt x="135" y="557"/>
                    <a:pt x="221" y="834"/>
                    <a:pt x="294" y="1122"/>
                  </a:cubicBezTo>
                  <a:cubicBezTo>
                    <a:pt x="321" y="1221"/>
                    <a:pt x="409" y="1287"/>
                    <a:pt x="508" y="1287"/>
                  </a:cubicBezTo>
                  <a:cubicBezTo>
                    <a:pt x="527" y="1287"/>
                    <a:pt x="547" y="1286"/>
                    <a:pt x="564" y="1280"/>
                  </a:cubicBezTo>
                  <a:cubicBezTo>
                    <a:pt x="683" y="1251"/>
                    <a:pt x="754" y="1130"/>
                    <a:pt x="724" y="1011"/>
                  </a:cubicBezTo>
                  <a:cubicBezTo>
                    <a:pt x="646" y="712"/>
                    <a:pt x="557" y="421"/>
                    <a:pt x="457" y="146"/>
                  </a:cubicBezTo>
                  <a:cubicBezTo>
                    <a:pt x="424" y="55"/>
                    <a:pt x="338" y="0"/>
                    <a:pt x="248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defTabSz="1371600"/>
              <a:endParaRPr sz="2700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3" name="Google Shape;1521;p41">
              <a:extLst>
                <a:ext uri="{FF2B5EF4-FFF2-40B4-BE49-F238E27FC236}">
                  <a16:creationId xmlns:a16="http://schemas.microsoft.com/office/drawing/2014/main" id="{B7848B82-D2FD-65BC-4D70-C0E8C7B80262}"/>
                </a:ext>
              </a:extLst>
            </p:cNvPr>
            <p:cNvSpPr/>
            <p:nvPr/>
          </p:nvSpPr>
          <p:spPr>
            <a:xfrm rot="2521737">
              <a:off x="7050055" y="988699"/>
              <a:ext cx="12750" cy="33175"/>
            </a:xfrm>
            <a:custGeom>
              <a:avLst/>
              <a:gdLst/>
              <a:ahLst/>
              <a:cxnLst/>
              <a:rect l="l" t="t" r="r" b="b"/>
              <a:pathLst>
                <a:path w="510" h="1327" extrusionOk="0">
                  <a:moveTo>
                    <a:pt x="289" y="1"/>
                  </a:moveTo>
                  <a:cubicBezTo>
                    <a:pt x="173" y="1"/>
                    <a:pt x="69" y="93"/>
                    <a:pt x="63" y="212"/>
                  </a:cubicBezTo>
                  <a:cubicBezTo>
                    <a:pt x="56" y="372"/>
                    <a:pt x="49" y="530"/>
                    <a:pt x="39" y="686"/>
                  </a:cubicBezTo>
                  <a:lnTo>
                    <a:pt x="11" y="1090"/>
                  </a:lnTo>
                  <a:cubicBezTo>
                    <a:pt x="1" y="1212"/>
                    <a:pt x="93" y="1318"/>
                    <a:pt x="213" y="1327"/>
                  </a:cubicBezTo>
                  <a:lnTo>
                    <a:pt x="230" y="1327"/>
                  </a:lnTo>
                  <a:cubicBezTo>
                    <a:pt x="347" y="1325"/>
                    <a:pt x="445" y="1237"/>
                    <a:pt x="452" y="1121"/>
                  </a:cubicBezTo>
                  <a:lnTo>
                    <a:pt x="480" y="714"/>
                  </a:lnTo>
                  <a:cubicBezTo>
                    <a:pt x="490" y="554"/>
                    <a:pt x="497" y="394"/>
                    <a:pt x="504" y="232"/>
                  </a:cubicBezTo>
                  <a:cubicBezTo>
                    <a:pt x="510" y="110"/>
                    <a:pt x="415" y="7"/>
                    <a:pt x="294" y="1"/>
                  </a:cubicBezTo>
                  <a:cubicBezTo>
                    <a:pt x="293" y="1"/>
                    <a:pt x="291" y="1"/>
                    <a:pt x="289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defTabSz="1371600"/>
              <a:endParaRPr sz="2700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4" name="Google Shape;1522;p41">
              <a:extLst>
                <a:ext uri="{FF2B5EF4-FFF2-40B4-BE49-F238E27FC236}">
                  <a16:creationId xmlns:a16="http://schemas.microsoft.com/office/drawing/2014/main" id="{F2467F89-130A-8A55-D2C0-6E92DF897F26}"/>
                </a:ext>
              </a:extLst>
            </p:cNvPr>
            <p:cNvSpPr/>
            <p:nvPr/>
          </p:nvSpPr>
          <p:spPr>
            <a:xfrm rot="2521737">
              <a:off x="6807275" y="600257"/>
              <a:ext cx="20050" cy="31875"/>
            </a:xfrm>
            <a:custGeom>
              <a:avLst/>
              <a:gdLst/>
              <a:ahLst/>
              <a:cxnLst/>
              <a:rect l="l" t="t" r="r" b="b"/>
              <a:pathLst>
                <a:path w="802" h="1275" extrusionOk="0">
                  <a:moveTo>
                    <a:pt x="551" y="0"/>
                  </a:moveTo>
                  <a:cubicBezTo>
                    <a:pt x="464" y="0"/>
                    <a:pt x="382" y="51"/>
                    <a:pt x="347" y="136"/>
                  </a:cubicBezTo>
                  <a:cubicBezTo>
                    <a:pt x="232" y="407"/>
                    <a:pt x="127" y="693"/>
                    <a:pt x="36" y="988"/>
                  </a:cubicBezTo>
                  <a:cubicBezTo>
                    <a:pt x="1" y="1107"/>
                    <a:pt x="69" y="1231"/>
                    <a:pt x="184" y="1266"/>
                  </a:cubicBezTo>
                  <a:cubicBezTo>
                    <a:pt x="205" y="1273"/>
                    <a:pt x="226" y="1275"/>
                    <a:pt x="249" y="1275"/>
                  </a:cubicBezTo>
                  <a:cubicBezTo>
                    <a:pt x="342" y="1275"/>
                    <a:pt x="432" y="1215"/>
                    <a:pt x="460" y="1119"/>
                  </a:cubicBezTo>
                  <a:cubicBezTo>
                    <a:pt x="545" y="839"/>
                    <a:pt x="644" y="568"/>
                    <a:pt x="754" y="309"/>
                  </a:cubicBezTo>
                  <a:cubicBezTo>
                    <a:pt x="802" y="197"/>
                    <a:pt x="751" y="66"/>
                    <a:pt x="637" y="18"/>
                  </a:cubicBezTo>
                  <a:cubicBezTo>
                    <a:pt x="609" y="6"/>
                    <a:pt x="580" y="0"/>
                    <a:pt x="551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defTabSz="1371600"/>
              <a:endParaRPr sz="2700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5" name="Google Shape;1523;p41">
              <a:extLst>
                <a:ext uri="{FF2B5EF4-FFF2-40B4-BE49-F238E27FC236}">
                  <a16:creationId xmlns:a16="http://schemas.microsoft.com/office/drawing/2014/main" id="{79F60501-35FC-6406-2E0D-22DC15AADA47}"/>
                </a:ext>
              </a:extLst>
            </p:cNvPr>
            <p:cNvSpPr/>
            <p:nvPr/>
          </p:nvSpPr>
          <p:spPr>
            <a:xfrm rot="2521737">
              <a:off x="6701651" y="760735"/>
              <a:ext cx="25700" cy="28800"/>
            </a:xfrm>
            <a:custGeom>
              <a:avLst/>
              <a:gdLst/>
              <a:ahLst/>
              <a:cxnLst/>
              <a:rect l="l" t="t" r="r" b="b"/>
              <a:pathLst>
                <a:path w="1028" h="1152" extrusionOk="0">
                  <a:moveTo>
                    <a:pt x="251" y="0"/>
                  </a:moveTo>
                  <a:cubicBezTo>
                    <a:pt x="207" y="0"/>
                    <a:pt x="163" y="13"/>
                    <a:pt x="124" y="40"/>
                  </a:cubicBezTo>
                  <a:cubicBezTo>
                    <a:pt x="23" y="109"/>
                    <a:pt x="1" y="247"/>
                    <a:pt x="69" y="349"/>
                  </a:cubicBezTo>
                  <a:cubicBezTo>
                    <a:pt x="236" y="587"/>
                    <a:pt x="416" y="828"/>
                    <a:pt x="608" y="1068"/>
                  </a:cubicBezTo>
                  <a:cubicBezTo>
                    <a:pt x="652" y="1123"/>
                    <a:pt x="717" y="1151"/>
                    <a:pt x="779" y="1151"/>
                  </a:cubicBezTo>
                  <a:cubicBezTo>
                    <a:pt x="828" y="1151"/>
                    <a:pt x="877" y="1134"/>
                    <a:pt x="918" y="1103"/>
                  </a:cubicBezTo>
                  <a:cubicBezTo>
                    <a:pt x="1013" y="1027"/>
                    <a:pt x="1027" y="886"/>
                    <a:pt x="952" y="793"/>
                  </a:cubicBezTo>
                  <a:cubicBezTo>
                    <a:pt x="775" y="566"/>
                    <a:pt x="599" y="332"/>
                    <a:pt x="433" y="95"/>
                  </a:cubicBezTo>
                  <a:cubicBezTo>
                    <a:pt x="391" y="33"/>
                    <a:pt x="321" y="0"/>
                    <a:pt x="251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defTabSz="1371600"/>
              <a:endParaRPr sz="2700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6" name="Google Shape;1524;p41">
              <a:extLst>
                <a:ext uri="{FF2B5EF4-FFF2-40B4-BE49-F238E27FC236}">
                  <a16:creationId xmlns:a16="http://schemas.microsoft.com/office/drawing/2014/main" id="{09454089-D647-737E-D090-512A0E6D14DE}"/>
                </a:ext>
              </a:extLst>
            </p:cNvPr>
            <p:cNvSpPr/>
            <p:nvPr/>
          </p:nvSpPr>
          <p:spPr>
            <a:xfrm rot="2521737">
              <a:off x="6757743" y="638897"/>
              <a:ext cx="12750" cy="33100"/>
            </a:xfrm>
            <a:custGeom>
              <a:avLst/>
              <a:gdLst/>
              <a:ahLst/>
              <a:cxnLst/>
              <a:rect l="l" t="t" r="r" b="b"/>
              <a:pathLst>
                <a:path w="510" h="1324" extrusionOk="0">
                  <a:moveTo>
                    <a:pt x="276" y="1"/>
                  </a:moveTo>
                  <a:cubicBezTo>
                    <a:pt x="164" y="1"/>
                    <a:pt x="69" y="84"/>
                    <a:pt x="56" y="196"/>
                  </a:cubicBezTo>
                  <a:cubicBezTo>
                    <a:pt x="35" y="381"/>
                    <a:pt x="21" y="563"/>
                    <a:pt x="9" y="742"/>
                  </a:cubicBezTo>
                  <a:cubicBezTo>
                    <a:pt x="4" y="846"/>
                    <a:pt x="1" y="946"/>
                    <a:pt x="1" y="1048"/>
                  </a:cubicBezTo>
                  <a:lnTo>
                    <a:pt x="1" y="1105"/>
                  </a:lnTo>
                  <a:cubicBezTo>
                    <a:pt x="2" y="1226"/>
                    <a:pt x="101" y="1324"/>
                    <a:pt x="222" y="1324"/>
                  </a:cubicBezTo>
                  <a:lnTo>
                    <a:pt x="225" y="1324"/>
                  </a:lnTo>
                  <a:cubicBezTo>
                    <a:pt x="347" y="1322"/>
                    <a:pt x="443" y="1223"/>
                    <a:pt x="442" y="1101"/>
                  </a:cubicBezTo>
                  <a:lnTo>
                    <a:pt x="442" y="1048"/>
                  </a:lnTo>
                  <a:cubicBezTo>
                    <a:pt x="442" y="955"/>
                    <a:pt x="445" y="863"/>
                    <a:pt x="452" y="769"/>
                  </a:cubicBezTo>
                  <a:cubicBezTo>
                    <a:pt x="462" y="598"/>
                    <a:pt x="476" y="422"/>
                    <a:pt x="496" y="246"/>
                  </a:cubicBezTo>
                  <a:cubicBezTo>
                    <a:pt x="510" y="125"/>
                    <a:pt x="421" y="16"/>
                    <a:pt x="300" y="2"/>
                  </a:cubicBezTo>
                  <a:cubicBezTo>
                    <a:pt x="292" y="1"/>
                    <a:pt x="284" y="1"/>
                    <a:pt x="276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defTabSz="1371600"/>
              <a:endParaRPr sz="2700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7" name="Google Shape;1525;p41">
              <a:extLst>
                <a:ext uri="{FF2B5EF4-FFF2-40B4-BE49-F238E27FC236}">
                  <a16:creationId xmlns:a16="http://schemas.microsoft.com/office/drawing/2014/main" id="{01379955-051C-133E-73BC-E54D484B3490}"/>
                </a:ext>
              </a:extLst>
            </p:cNvPr>
            <p:cNvSpPr/>
            <p:nvPr/>
          </p:nvSpPr>
          <p:spPr>
            <a:xfrm rot="2521737">
              <a:off x="6718348" y="694799"/>
              <a:ext cx="20550" cy="31650"/>
            </a:xfrm>
            <a:custGeom>
              <a:avLst/>
              <a:gdLst/>
              <a:ahLst/>
              <a:cxnLst/>
              <a:rect l="l" t="t" r="r" b="b"/>
              <a:pathLst>
                <a:path w="822" h="1266" extrusionOk="0">
                  <a:moveTo>
                    <a:pt x="248" y="0"/>
                  </a:moveTo>
                  <a:cubicBezTo>
                    <a:pt x="225" y="0"/>
                    <a:pt x="203" y="4"/>
                    <a:pt x="180" y="11"/>
                  </a:cubicBezTo>
                  <a:cubicBezTo>
                    <a:pt x="64" y="49"/>
                    <a:pt x="0" y="174"/>
                    <a:pt x="37" y="290"/>
                  </a:cubicBezTo>
                  <a:cubicBezTo>
                    <a:pt x="128" y="569"/>
                    <a:pt x="239" y="854"/>
                    <a:pt x="368" y="1137"/>
                  </a:cubicBezTo>
                  <a:cubicBezTo>
                    <a:pt x="406" y="1219"/>
                    <a:pt x="485" y="1266"/>
                    <a:pt x="570" y="1266"/>
                  </a:cubicBezTo>
                  <a:cubicBezTo>
                    <a:pt x="600" y="1266"/>
                    <a:pt x="633" y="1259"/>
                    <a:pt x="663" y="1247"/>
                  </a:cubicBezTo>
                  <a:cubicBezTo>
                    <a:pt x="775" y="1195"/>
                    <a:pt x="821" y="1064"/>
                    <a:pt x="770" y="954"/>
                  </a:cubicBezTo>
                  <a:cubicBezTo>
                    <a:pt x="648" y="687"/>
                    <a:pt x="544" y="419"/>
                    <a:pt x="458" y="155"/>
                  </a:cubicBezTo>
                  <a:cubicBezTo>
                    <a:pt x="429" y="60"/>
                    <a:pt x="341" y="0"/>
                    <a:pt x="248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defTabSz="1371600"/>
              <a:endParaRPr sz="2700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8" name="Google Shape;1526;p41">
              <a:extLst>
                <a:ext uri="{FF2B5EF4-FFF2-40B4-BE49-F238E27FC236}">
                  <a16:creationId xmlns:a16="http://schemas.microsoft.com/office/drawing/2014/main" id="{A92E11DB-4456-2688-B4C4-4E7744673BB8}"/>
                </a:ext>
              </a:extLst>
            </p:cNvPr>
            <p:cNvSpPr/>
            <p:nvPr/>
          </p:nvSpPr>
          <p:spPr>
            <a:xfrm rot="2521737">
              <a:off x="7018832" y="1307378"/>
              <a:ext cx="33725" cy="15875"/>
            </a:xfrm>
            <a:custGeom>
              <a:avLst/>
              <a:gdLst/>
              <a:ahLst/>
              <a:cxnLst/>
              <a:rect l="l" t="t" r="r" b="b"/>
              <a:pathLst>
                <a:path w="1349" h="635" extrusionOk="0">
                  <a:moveTo>
                    <a:pt x="1106" y="0"/>
                  </a:moveTo>
                  <a:cubicBezTo>
                    <a:pt x="1090" y="0"/>
                    <a:pt x="1072" y="2"/>
                    <a:pt x="1055" y="6"/>
                  </a:cubicBezTo>
                  <a:cubicBezTo>
                    <a:pt x="770" y="74"/>
                    <a:pt x="484" y="136"/>
                    <a:pt x="197" y="196"/>
                  </a:cubicBezTo>
                  <a:cubicBezTo>
                    <a:pt x="78" y="222"/>
                    <a:pt x="0" y="338"/>
                    <a:pt x="26" y="457"/>
                  </a:cubicBezTo>
                  <a:cubicBezTo>
                    <a:pt x="47" y="562"/>
                    <a:pt x="139" y="634"/>
                    <a:pt x="241" y="634"/>
                  </a:cubicBezTo>
                  <a:cubicBezTo>
                    <a:pt x="257" y="634"/>
                    <a:pt x="271" y="633"/>
                    <a:pt x="285" y="629"/>
                  </a:cubicBezTo>
                  <a:cubicBezTo>
                    <a:pt x="576" y="569"/>
                    <a:pt x="867" y="505"/>
                    <a:pt x="1156" y="437"/>
                  </a:cubicBezTo>
                  <a:cubicBezTo>
                    <a:pt x="1275" y="409"/>
                    <a:pt x="1349" y="290"/>
                    <a:pt x="1320" y="172"/>
                  </a:cubicBezTo>
                  <a:cubicBezTo>
                    <a:pt x="1296" y="70"/>
                    <a:pt x="1207" y="0"/>
                    <a:pt x="1106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defTabSz="1371600"/>
              <a:endParaRPr sz="2700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9" name="Google Shape;1527;p41">
              <a:extLst>
                <a:ext uri="{FF2B5EF4-FFF2-40B4-BE49-F238E27FC236}">
                  <a16:creationId xmlns:a16="http://schemas.microsoft.com/office/drawing/2014/main" id="{BCF01D38-A57A-1F76-472C-7716A4E4334D}"/>
                </a:ext>
              </a:extLst>
            </p:cNvPr>
            <p:cNvSpPr/>
            <p:nvPr/>
          </p:nvSpPr>
          <p:spPr>
            <a:xfrm rot="2521737">
              <a:off x="6962674" y="1273035"/>
              <a:ext cx="33775" cy="13900"/>
            </a:xfrm>
            <a:custGeom>
              <a:avLst/>
              <a:gdLst/>
              <a:ahLst/>
              <a:cxnLst/>
              <a:rect l="l" t="t" r="r" b="b"/>
              <a:pathLst>
                <a:path w="1351" h="556" extrusionOk="0">
                  <a:moveTo>
                    <a:pt x="1113" y="0"/>
                  </a:moveTo>
                  <a:cubicBezTo>
                    <a:pt x="1103" y="0"/>
                    <a:pt x="1092" y="1"/>
                    <a:pt x="1082" y="2"/>
                  </a:cubicBezTo>
                  <a:cubicBezTo>
                    <a:pt x="791" y="43"/>
                    <a:pt x="501" y="80"/>
                    <a:pt x="210" y="114"/>
                  </a:cubicBezTo>
                  <a:cubicBezTo>
                    <a:pt x="88" y="128"/>
                    <a:pt x="0" y="239"/>
                    <a:pt x="14" y="360"/>
                  </a:cubicBezTo>
                  <a:cubicBezTo>
                    <a:pt x="27" y="473"/>
                    <a:pt x="123" y="555"/>
                    <a:pt x="234" y="555"/>
                  </a:cubicBezTo>
                  <a:cubicBezTo>
                    <a:pt x="244" y="555"/>
                    <a:pt x="251" y="555"/>
                    <a:pt x="260" y="554"/>
                  </a:cubicBezTo>
                  <a:cubicBezTo>
                    <a:pt x="553" y="520"/>
                    <a:pt x="850" y="483"/>
                    <a:pt x="1143" y="440"/>
                  </a:cubicBezTo>
                  <a:cubicBezTo>
                    <a:pt x="1264" y="423"/>
                    <a:pt x="1350" y="311"/>
                    <a:pt x="1332" y="191"/>
                  </a:cubicBezTo>
                  <a:cubicBezTo>
                    <a:pt x="1317" y="81"/>
                    <a:pt x="1220" y="0"/>
                    <a:pt x="1113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defTabSz="1371600"/>
              <a:endParaRPr sz="2700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0" name="Google Shape;1528;p41">
              <a:extLst>
                <a:ext uri="{FF2B5EF4-FFF2-40B4-BE49-F238E27FC236}">
                  <a16:creationId xmlns:a16="http://schemas.microsoft.com/office/drawing/2014/main" id="{7D6FEC17-938B-CE2A-4C21-7B3DE604036A}"/>
                </a:ext>
              </a:extLst>
            </p:cNvPr>
            <p:cNvSpPr/>
            <p:nvPr/>
          </p:nvSpPr>
          <p:spPr>
            <a:xfrm rot="2521737">
              <a:off x="6910180" y="1233854"/>
              <a:ext cx="33425" cy="11825"/>
            </a:xfrm>
            <a:custGeom>
              <a:avLst/>
              <a:gdLst/>
              <a:ahLst/>
              <a:cxnLst/>
              <a:rect l="l" t="t" r="r" b="b"/>
              <a:pathLst>
                <a:path w="1337" h="473" extrusionOk="0">
                  <a:moveTo>
                    <a:pt x="1105" y="0"/>
                  </a:moveTo>
                  <a:cubicBezTo>
                    <a:pt x="1102" y="0"/>
                    <a:pt x="1099" y="0"/>
                    <a:pt x="1096" y="1"/>
                  </a:cubicBezTo>
                  <a:cubicBezTo>
                    <a:pt x="804" y="15"/>
                    <a:pt x="512" y="26"/>
                    <a:pt x="220" y="32"/>
                  </a:cubicBezTo>
                  <a:cubicBezTo>
                    <a:pt x="97" y="33"/>
                    <a:pt x="0" y="134"/>
                    <a:pt x="3" y="256"/>
                  </a:cubicBezTo>
                  <a:cubicBezTo>
                    <a:pt x="5" y="376"/>
                    <a:pt x="104" y="473"/>
                    <a:pt x="224" y="473"/>
                  </a:cubicBezTo>
                  <a:lnTo>
                    <a:pt x="229" y="473"/>
                  </a:lnTo>
                  <a:cubicBezTo>
                    <a:pt x="525" y="467"/>
                    <a:pt x="823" y="457"/>
                    <a:pt x="1121" y="440"/>
                  </a:cubicBezTo>
                  <a:cubicBezTo>
                    <a:pt x="1243" y="433"/>
                    <a:pt x="1336" y="331"/>
                    <a:pt x="1329" y="209"/>
                  </a:cubicBezTo>
                  <a:cubicBezTo>
                    <a:pt x="1322" y="91"/>
                    <a:pt x="1224" y="0"/>
                    <a:pt x="1105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defTabSz="1371600"/>
              <a:endParaRPr sz="2700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1" name="Google Shape;1529;p41">
              <a:extLst>
                <a:ext uri="{FF2B5EF4-FFF2-40B4-BE49-F238E27FC236}">
                  <a16:creationId xmlns:a16="http://schemas.microsoft.com/office/drawing/2014/main" id="{6D99462D-3F97-DA6B-6D1F-5F93F17CD1B1}"/>
                </a:ext>
              </a:extLst>
            </p:cNvPr>
            <p:cNvSpPr/>
            <p:nvPr/>
          </p:nvSpPr>
          <p:spPr>
            <a:xfrm rot="2521737">
              <a:off x="6946260" y="1074191"/>
              <a:ext cx="17250" cy="32700"/>
            </a:xfrm>
            <a:custGeom>
              <a:avLst/>
              <a:gdLst/>
              <a:ahLst/>
              <a:cxnLst/>
              <a:rect l="l" t="t" r="r" b="b"/>
              <a:pathLst>
                <a:path w="690" h="1308" extrusionOk="0">
                  <a:moveTo>
                    <a:pt x="446" y="0"/>
                  </a:moveTo>
                  <a:cubicBezTo>
                    <a:pt x="345" y="0"/>
                    <a:pt x="253" y="72"/>
                    <a:pt x="232" y="176"/>
                  </a:cubicBezTo>
                  <a:cubicBezTo>
                    <a:pt x="170" y="461"/>
                    <a:pt x="101" y="747"/>
                    <a:pt x="31" y="1031"/>
                  </a:cubicBezTo>
                  <a:cubicBezTo>
                    <a:pt x="1" y="1149"/>
                    <a:pt x="73" y="1269"/>
                    <a:pt x="191" y="1300"/>
                  </a:cubicBezTo>
                  <a:cubicBezTo>
                    <a:pt x="208" y="1305"/>
                    <a:pt x="228" y="1307"/>
                    <a:pt x="246" y="1307"/>
                  </a:cubicBezTo>
                  <a:cubicBezTo>
                    <a:pt x="345" y="1303"/>
                    <a:pt x="435" y="1238"/>
                    <a:pt x="460" y="1137"/>
                  </a:cubicBezTo>
                  <a:cubicBezTo>
                    <a:pt x="533" y="848"/>
                    <a:pt x="601" y="559"/>
                    <a:pt x="664" y="268"/>
                  </a:cubicBezTo>
                  <a:cubicBezTo>
                    <a:pt x="690" y="149"/>
                    <a:pt x="615" y="31"/>
                    <a:pt x="494" y="6"/>
                  </a:cubicBezTo>
                  <a:cubicBezTo>
                    <a:pt x="478" y="2"/>
                    <a:pt x="462" y="0"/>
                    <a:pt x="446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defTabSz="1371600"/>
              <a:endParaRPr sz="2700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2" name="Google Shape;1530;p41">
              <a:extLst>
                <a:ext uri="{FF2B5EF4-FFF2-40B4-BE49-F238E27FC236}">
                  <a16:creationId xmlns:a16="http://schemas.microsoft.com/office/drawing/2014/main" id="{135F22FB-33C4-F03F-36D9-02F5AFDFEF05}"/>
                </a:ext>
              </a:extLst>
            </p:cNvPr>
            <p:cNvSpPr/>
            <p:nvPr/>
          </p:nvSpPr>
          <p:spPr>
            <a:xfrm rot="2521737">
              <a:off x="6693949" y="1163388"/>
              <a:ext cx="28175" cy="26450"/>
            </a:xfrm>
            <a:custGeom>
              <a:avLst/>
              <a:gdLst/>
              <a:ahLst/>
              <a:cxnLst/>
              <a:rect l="l" t="t" r="r" b="b"/>
              <a:pathLst>
                <a:path w="1127" h="1058" extrusionOk="0">
                  <a:moveTo>
                    <a:pt x="881" y="1"/>
                  </a:moveTo>
                  <a:cubicBezTo>
                    <a:pt x="823" y="1"/>
                    <a:pt x="767" y="23"/>
                    <a:pt x="724" y="66"/>
                  </a:cubicBezTo>
                  <a:cubicBezTo>
                    <a:pt x="519" y="275"/>
                    <a:pt x="311" y="478"/>
                    <a:pt x="95" y="675"/>
                  </a:cubicBezTo>
                  <a:cubicBezTo>
                    <a:pt x="6" y="759"/>
                    <a:pt x="0" y="897"/>
                    <a:pt x="84" y="987"/>
                  </a:cubicBezTo>
                  <a:cubicBezTo>
                    <a:pt x="128" y="1035"/>
                    <a:pt x="186" y="1058"/>
                    <a:pt x="247" y="1058"/>
                  </a:cubicBezTo>
                  <a:cubicBezTo>
                    <a:pt x="300" y="1058"/>
                    <a:pt x="355" y="1038"/>
                    <a:pt x="397" y="1000"/>
                  </a:cubicBezTo>
                  <a:cubicBezTo>
                    <a:pt x="617" y="797"/>
                    <a:pt x="831" y="590"/>
                    <a:pt x="1041" y="377"/>
                  </a:cubicBezTo>
                  <a:cubicBezTo>
                    <a:pt x="1126" y="291"/>
                    <a:pt x="1126" y="150"/>
                    <a:pt x="1038" y="65"/>
                  </a:cubicBezTo>
                  <a:cubicBezTo>
                    <a:pt x="994" y="22"/>
                    <a:pt x="937" y="1"/>
                    <a:pt x="881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defTabSz="1371600"/>
              <a:endParaRPr sz="2700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3" name="Google Shape;1531;p41">
              <a:extLst>
                <a:ext uri="{FF2B5EF4-FFF2-40B4-BE49-F238E27FC236}">
                  <a16:creationId xmlns:a16="http://schemas.microsoft.com/office/drawing/2014/main" id="{309DF65C-7C64-1B11-C2DE-214EFA139822}"/>
                </a:ext>
              </a:extLst>
            </p:cNvPr>
            <p:cNvSpPr/>
            <p:nvPr/>
          </p:nvSpPr>
          <p:spPr>
            <a:xfrm rot="2521737">
              <a:off x="7125361" y="760803"/>
              <a:ext cx="32350" cy="21025"/>
            </a:xfrm>
            <a:custGeom>
              <a:avLst/>
              <a:gdLst/>
              <a:ahLst/>
              <a:cxnLst/>
              <a:rect l="l" t="t" r="r" b="b"/>
              <a:pathLst>
                <a:path w="1294" h="841" extrusionOk="0">
                  <a:moveTo>
                    <a:pt x="252" y="0"/>
                  </a:moveTo>
                  <a:cubicBezTo>
                    <a:pt x="167" y="0"/>
                    <a:pt x="86" y="49"/>
                    <a:pt x="50" y="131"/>
                  </a:cubicBezTo>
                  <a:cubicBezTo>
                    <a:pt x="0" y="245"/>
                    <a:pt x="50" y="374"/>
                    <a:pt x="162" y="424"/>
                  </a:cubicBezTo>
                  <a:cubicBezTo>
                    <a:pt x="426" y="543"/>
                    <a:pt x="687" y="672"/>
                    <a:pt x="932" y="812"/>
                  </a:cubicBezTo>
                  <a:cubicBezTo>
                    <a:pt x="966" y="832"/>
                    <a:pt x="1006" y="840"/>
                    <a:pt x="1041" y="840"/>
                  </a:cubicBezTo>
                  <a:cubicBezTo>
                    <a:pt x="1116" y="840"/>
                    <a:pt x="1193" y="799"/>
                    <a:pt x="1234" y="728"/>
                  </a:cubicBezTo>
                  <a:cubicBezTo>
                    <a:pt x="1293" y="622"/>
                    <a:pt x="1257" y="487"/>
                    <a:pt x="1150" y="428"/>
                  </a:cubicBezTo>
                  <a:cubicBezTo>
                    <a:pt x="892" y="280"/>
                    <a:pt x="618" y="144"/>
                    <a:pt x="342" y="19"/>
                  </a:cubicBezTo>
                  <a:cubicBezTo>
                    <a:pt x="313" y="6"/>
                    <a:pt x="282" y="0"/>
                    <a:pt x="252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defTabSz="1371600"/>
              <a:endParaRPr sz="2700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4" name="Google Shape;1532;p41">
              <a:extLst>
                <a:ext uri="{FF2B5EF4-FFF2-40B4-BE49-F238E27FC236}">
                  <a16:creationId xmlns:a16="http://schemas.microsoft.com/office/drawing/2014/main" id="{52161AB3-AAF4-58A7-35D0-20E43F5797D1}"/>
                </a:ext>
              </a:extLst>
            </p:cNvPr>
            <p:cNvSpPr/>
            <p:nvPr/>
          </p:nvSpPr>
          <p:spPr>
            <a:xfrm rot="2521737">
              <a:off x="6888352" y="1109187"/>
              <a:ext cx="20075" cy="31875"/>
            </a:xfrm>
            <a:custGeom>
              <a:avLst/>
              <a:gdLst/>
              <a:ahLst/>
              <a:cxnLst/>
              <a:rect l="l" t="t" r="r" b="b"/>
              <a:pathLst>
                <a:path w="803" h="1275" extrusionOk="0">
                  <a:moveTo>
                    <a:pt x="553" y="1"/>
                  </a:moveTo>
                  <a:cubicBezTo>
                    <a:pt x="461" y="1"/>
                    <a:pt x="375" y="59"/>
                    <a:pt x="343" y="150"/>
                  </a:cubicBezTo>
                  <a:cubicBezTo>
                    <a:pt x="250" y="427"/>
                    <a:pt x="150" y="700"/>
                    <a:pt x="44" y="973"/>
                  </a:cubicBezTo>
                  <a:cubicBezTo>
                    <a:pt x="0" y="1086"/>
                    <a:pt x="57" y="1214"/>
                    <a:pt x="170" y="1258"/>
                  </a:cubicBezTo>
                  <a:cubicBezTo>
                    <a:pt x="197" y="1269"/>
                    <a:pt x="223" y="1275"/>
                    <a:pt x="250" y="1275"/>
                  </a:cubicBezTo>
                  <a:cubicBezTo>
                    <a:pt x="339" y="1275"/>
                    <a:pt x="421" y="1221"/>
                    <a:pt x="455" y="1133"/>
                  </a:cubicBezTo>
                  <a:cubicBezTo>
                    <a:pt x="563" y="854"/>
                    <a:pt x="667" y="574"/>
                    <a:pt x="762" y="292"/>
                  </a:cubicBezTo>
                  <a:cubicBezTo>
                    <a:pt x="803" y="179"/>
                    <a:pt x="740" y="52"/>
                    <a:pt x="624" y="13"/>
                  </a:cubicBezTo>
                  <a:cubicBezTo>
                    <a:pt x="601" y="4"/>
                    <a:pt x="577" y="1"/>
                    <a:pt x="553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defTabSz="1371600"/>
              <a:endParaRPr sz="2700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5" name="Google Shape;1533;p41">
              <a:extLst>
                <a:ext uri="{FF2B5EF4-FFF2-40B4-BE49-F238E27FC236}">
                  <a16:creationId xmlns:a16="http://schemas.microsoft.com/office/drawing/2014/main" id="{AE862940-18C7-2ACA-3970-FC19F6CC69FA}"/>
                </a:ext>
              </a:extLst>
            </p:cNvPr>
            <p:cNvSpPr/>
            <p:nvPr/>
          </p:nvSpPr>
          <p:spPr>
            <a:xfrm rot="2521737">
              <a:off x="7139526" y="821841"/>
              <a:ext cx="26175" cy="28400"/>
            </a:xfrm>
            <a:custGeom>
              <a:avLst/>
              <a:gdLst/>
              <a:ahLst/>
              <a:cxnLst/>
              <a:rect l="l" t="t" r="r" b="b"/>
              <a:pathLst>
                <a:path w="1047" h="1136" extrusionOk="0">
                  <a:moveTo>
                    <a:pt x="247" y="0"/>
                  </a:moveTo>
                  <a:cubicBezTo>
                    <a:pt x="193" y="0"/>
                    <a:pt x="139" y="20"/>
                    <a:pt x="97" y="59"/>
                  </a:cubicBezTo>
                  <a:cubicBezTo>
                    <a:pt x="7" y="143"/>
                    <a:pt x="1" y="283"/>
                    <a:pt x="85" y="371"/>
                  </a:cubicBezTo>
                  <a:cubicBezTo>
                    <a:pt x="275" y="575"/>
                    <a:pt x="452" y="801"/>
                    <a:pt x="611" y="1039"/>
                  </a:cubicBezTo>
                  <a:cubicBezTo>
                    <a:pt x="653" y="1103"/>
                    <a:pt x="723" y="1135"/>
                    <a:pt x="794" y="1135"/>
                  </a:cubicBezTo>
                  <a:cubicBezTo>
                    <a:pt x="836" y="1135"/>
                    <a:pt x="879" y="1124"/>
                    <a:pt x="918" y="1099"/>
                  </a:cubicBezTo>
                  <a:cubicBezTo>
                    <a:pt x="1019" y="1031"/>
                    <a:pt x="1046" y="893"/>
                    <a:pt x="978" y="792"/>
                  </a:cubicBezTo>
                  <a:cubicBezTo>
                    <a:pt x="804" y="534"/>
                    <a:pt x="612" y="293"/>
                    <a:pt x="409" y="72"/>
                  </a:cubicBezTo>
                  <a:cubicBezTo>
                    <a:pt x="365" y="24"/>
                    <a:pt x="306" y="0"/>
                    <a:pt x="247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defTabSz="1371600"/>
              <a:endParaRPr sz="2700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6" name="Google Shape;1534;p41">
              <a:extLst>
                <a:ext uri="{FF2B5EF4-FFF2-40B4-BE49-F238E27FC236}">
                  <a16:creationId xmlns:a16="http://schemas.microsoft.com/office/drawing/2014/main" id="{F27D4FCB-5C7E-0679-003A-3009E2F7BB1A}"/>
                </a:ext>
              </a:extLst>
            </p:cNvPr>
            <p:cNvSpPr/>
            <p:nvPr/>
          </p:nvSpPr>
          <p:spPr>
            <a:xfrm rot="2521737">
              <a:off x="6131237" y="767340"/>
              <a:ext cx="32950" cy="19825"/>
            </a:xfrm>
            <a:custGeom>
              <a:avLst/>
              <a:gdLst/>
              <a:ahLst/>
              <a:cxnLst/>
              <a:rect l="l" t="t" r="r" b="b"/>
              <a:pathLst>
                <a:path w="1318" h="793" extrusionOk="0">
                  <a:moveTo>
                    <a:pt x="253" y="0"/>
                  </a:moveTo>
                  <a:cubicBezTo>
                    <a:pt x="168" y="0"/>
                    <a:pt x="87" y="49"/>
                    <a:pt x="50" y="131"/>
                  </a:cubicBezTo>
                  <a:cubicBezTo>
                    <a:pt x="0" y="243"/>
                    <a:pt x="51" y="374"/>
                    <a:pt x="164" y="423"/>
                  </a:cubicBezTo>
                  <a:cubicBezTo>
                    <a:pt x="434" y="544"/>
                    <a:pt x="708" y="662"/>
                    <a:pt x="983" y="775"/>
                  </a:cubicBezTo>
                  <a:cubicBezTo>
                    <a:pt x="1012" y="785"/>
                    <a:pt x="1040" y="792"/>
                    <a:pt x="1068" y="792"/>
                  </a:cubicBezTo>
                  <a:cubicBezTo>
                    <a:pt x="1155" y="792"/>
                    <a:pt x="1236" y="741"/>
                    <a:pt x="1271" y="656"/>
                  </a:cubicBezTo>
                  <a:cubicBezTo>
                    <a:pt x="1318" y="543"/>
                    <a:pt x="1264" y="413"/>
                    <a:pt x="1151" y="367"/>
                  </a:cubicBezTo>
                  <a:cubicBezTo>
                    <a:pt x="880" y="255"/>
                    <a:pt x="610" y="140"/>
                    <a:pt x="342" y="19"/>
                  </a:cubicBezTo>
                  <a:cubicBezTo>
                    <a:pt x="313" y="6"/>
                    <a:pt x="283" y="0"/>
                    <a:pt x="253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defTabSz="1371600"/>
              <a:endParaRPr sz="2700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7" name="Google Shape;1535;p41">
              <a:extLst>
                <a:ext uri="{FF2B5EF4-FFF2-40B4-BE49-F238E27FC236}">
                  <a16:creationId xmlns:a16="http://schemas.microsoft.com/office/drawing/2014/main" id="{62C140A7-E30E-946F-2E45-73671B24994F}"/>
                </a:ext>
              </a:extLst>
            </p:cNvPr>
            <p:cNvSpPr/>
            <p:nvPr/>
          </p:nvSpPr>
          <p:spPr>
            <a:xfrm rot="2521737">
              <a:off x="6861396" y="1188416"/>
              <a:ext cx="33500" cy="12475"/>
            </a:xfrm>
            <a:custGeom>
              <a:avLst/>
              <a:gdLst/>
              <a:ahLst/>
              <a:cxnLst/>
              <a:rect l="l" t="t" r="r" b="b"/>
              <a:pathLst>
                <a:path w="1340" h="499" extrusionOk="0">
                  <a:moveTo>
                    <a:pt x="229" y="1"/>
                  </a:moveTo>
                  <a:cubicBezTo>
                    <a:pt x="116" y="1"/>
                    <a:pt x="17" y="89"/>
                    <a:pt x="9" y="205"/>
                  </a:cubicBezTo>
                  <a:cubicBezTo>
                    <a:pt x="1" y="328"/>
                    <a:pt x="91" y="434"/>
                    <a:pt x="213" y="443"/>
                  </a:cubicBezTo>
                  <a:cubicBezTo>
                    <a:pt x="510" y="465"/>
                    <a:pt x="805" y="485"/>
                    <a:pt x="1103" y="498"/>
                  </a:cubicBezTo>
                  <a:lnTo>
                    <a:pt x="1114" y="498"/>
                  </a:lnTo>
                  <a:cubicBezTo>
                    <a:pt x="1230" y="498"/>
                    <a:pt x="1328" y="406"/>
                    <a:pt x="1335" y="287"/>
                  </a:cubicBezTo>
                  <a:cubicBezTo>
                    <a:pt x="1339" y="165"/>
                    <a:pt x="1244" y="61"/>
                    <a:pt x="1122" y="56"/>
                  </a:cubicBezTo>
                  <a:cubicBezTo>
                    <a:pt x="830" y="44"/>
                    <a:pt x="540" y="24"/>
                    <a:pt x="247" y="2"/>
                  </a:cubicBezTo>
                  <a:cubicBezTo>
                    <a:pt x="241" y="1"/>
                    <a:pt x="235" y="1"/>
                    <a:pt x="229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defTabSz="1371600"/>
              <a:endParaRPr sz="2700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8" name="Google Shape;1536;p41">
              <a:extLst>
                <a:ext uri="{FF2B5EF4-FFF2-40B4-BE49-F238E27FC236}">
                  <a16:creationId xmlns:a16="http://schemas.microsoft.com/office/drawing/2014/main" id="{A41C5FF1-2EDF-886F-3415-4FBF1541ED65}"/>
                </a:ext>
              </a:extLst>
            </p:cNvPr>
            <p:cNvSpPr/>
            <p:nvPr/>
          </p:nvSpPr>
          <p:spPr>
            <a:xfrm rot="2521737">
              <a:off x="7000129" y="1033539"/>
              <a:ext cx="14775" cy="33025"/>
            </a:xfrm>
            <a:custGeom>
              <a:avLst/>
              <a:gdLst/>
              <a:ahLst/>
              <a:cxnLst/>
              <a:rect l="l" t="t" r="r" b="b"/>
              <a:pathLst>
                <a:path w="591" h="1321" extrusionOk="0">
                  <a:moveTo>
                    <a:pt x="355" y="1"/>
                  </a:moveTo>
                  <a:cubicBezTo>
                    <a:pt x="243" y="1"/>
                    <a:pt x="150" y="86"/>
                    <a:pt x="137" y="197"/>
                  </a:cubicBezTo>
                  <a:cubicBezTo>
                    <a:pt x="101" y="488"/>
                    <a:pt x="62" y="778"/>
                    <a:pt x="18" y="1066"/>
                  </a:cubicBezTo>
                  <a:cubicBezTo>
                    <a:pt x="1" y="1187"/>
                    <a:pt x="83" y="1300"/>
                    <a:pt x="204" y="1319"/>
                  </a:cubicBezTo>
                  <a:cubicBezTo>
                    <a:pt x="215" y="1320"/>
                    <a:pt x="228" y="1320"/>
                    <a:pt x="238" y="1320"/>
                  </a:cubicBezTo>
                  <a:cubicBezTo>
                    <a:pt x="345" y="1320"/>
                    <a:pt x="440" y="1242"/>
                    <a:pt x="456" y="1133"/>
                  </a:cubicBezTo>
                  <a:cubicBezTo>
                    <a:pt x="500" y="838"/>
                    <a:pt x="541" y="544"/>
                    <a:pt x="576" y="249"/>
                  </a:cubicBezTo>
                  <a:cubicBezTo>
                    <a:pt x="591" y="129"/>
                    <a:pt x="506" y="17"/>
                    <a:pt x="384" y="3"/>
                  </a:cubicBezTo>
                  <a:cubicBezTo>
                    <a:pt x="374" y="1"/>
                    <a:pt x="365" y="1"/>
                    <a:pt x="355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defTabSz="1371600"/>
              <a:endParaRPr sz="2700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9" name="Google Shape;1537;p41">
              <a:extLst>
                <a:ext uri="{FF2B5EF4-FFF2-40B4-BE49-F238E27FC236}">
                  <a16:creationId xmlns:a16="http://schemas.microsoft.com/office/drawing/2014/main" id="{9EF62944-34A9-E570-6C9F-54394FCCFF7A}"/>
                </a:ext>
              </a:extLst>
            </p:cNvPr>
            <p:cNvSpPr/>
            <p:nvPr/>
          </p:nvSpPr>
          <p:spPr>
            <a:xfrm rot="2521737">
              <a:off x="6815165" y="1132530"/>
              <a:ext cx="35850" cy="30575"/>
            </a:xfrm>
            <a:custGeom>
              <a:avLst/>
              <a:gdLst/>
              <a:ahLst/>
              <a:cxnLst/>
              <a:rect l="l" t="t" r="r" b="b"/>
              <a:pathLst>
                <a:path w="1434" h="1223" extrusionOk="0">
                  <a:moveTo>
                    <a:pt x="1181" y="0"/>
                  </a:moveTo>
                  <a:cubicBezTo>
                    <a:pt x="1101" y="0"/>
                    <a:pt x="1022" y="44"/>
                    <a:pt x="983" y="120"/>
                  </a:cubicBezTo>
                  <a:cubicBezTo>
                    <a:pt x="952" y="184"/>
                    <a:pt x="919" y="247"/>
                    <a:pt x="885" y="310"/>
                  </a:cubicBezTo>
                  <a:cubicBezTo>
                    <a:pt x="684" y="279"/>
                    <a:pt x="481" y="244"/>
                    <a:pt x="281" y="206"/>
                  </a:cubicBezTo>
                  <a:cubicBezTo>
                    <a:pt x="267" y="203"/>
                    <a:pt x="252" y="201"/>
                    <a:pt x="238" y="201"/>
                  </a:cubicBezTo>
                  <a:cubicBezTo>
                    <a:pt x="134" y="201"/>
                    <a:pt x="43" y="277"/>
                    <a:pt x="24" y="383"/>
                  </a:cubicBezTo>
                  <a:cubicBezTo>
                    <a:pt x="0" y="503"/>
                    <a:pt x="81" y="620"/>
                    <a:pt x="202" y="641"/>
                  </a:cubicBezTo>
                  <a:cubicBezTo>
                    <a:pt x="355" y="669"/>
                    <a:pt x="509" y="695"/>
                    <a:pt x="665" y="722"/>
                  </a:cubicBezTo>
                  <a:lnTo>
                    <a:pt x="623" y="797"/>
                  </a:lnTo>
                  <a:lnTo>
                    <a:pt x="570" y="890"/>
                  </a:lnTo>
                  <a:cubicBezTo>
                    <a:pt x="509" y="997"/>
                    <a:pt x="545" y="1132"/>
                    <a:pt x="651" y="1191"/>
                  </a:cubicBezTo>
                  <a:cubicBezTo>
                    <a:pt x="687" y="1211"/>
                    <a:pt x="725" y="1222"/>
                    <a:pt x="762" y="1222"/>
                  </a:cubicBezTo>
                  <a:cubicBezTo>
                    <a:pt x="838" y="1222"/>
                    <a:pt x="912" y="1183"/>
                    <a:pt x="953" y="1110"/>
                  </a:cubicBezTo>
                  <a:lnTo>
                    <a:pt x="1008" y="1012"/>
                  </a:lnTo>
                  <a:cubicBezTo>
                    <a:pt x="1051" y="939"/>
                    <a:pt x="1091" y="864"/>
                    <a:pt x="1132" y="790"/>
                  </a:cubicBezTo>
                  <a:cubicBezTo>
                    <a:pt x="1231" y="780"/>
                    <a:pt x="1316" y="705"/>
                    <a:pt x="1332" y="601"/>
                  </a:cubicBezTo>
                  <a:cubicBezTo>
                    <a:pt x="1339" y="552"/>
                    <a:pt x="1330" y="502"/>
                    <a:pt x="1306" y="461"/>
                  </a:cubicBezTo>
                  <a:cubicBezTo>
                    <a:pt x="1330" y="415"/>
                    <a:pt x="1353" y="367"/>
                    <a:pt x="1377" y="322"/>
                  </a:cubicBezTo>
                  <a:cubicBezTo>
                    <a:pt x="1434" y="211"/>
                    <a:pt x="1389" y="78"/>
                    <a:pt x="1281" y="24"/>
                  </a:cubicBezTo>
                  <a:cubicBezTo>
                    <a:pt x="1249" y="8"/>
                    <a:pt x="1215" y="0"/>
                    <a:pt x="1181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defTabSz="1371600"/>
              <a:endParaRPr sz="2700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0" name="Google Shape;1538;p41">
              <a:extLst>
                <a:ext uri="{FF2B5EF4-FFF2-40B4-BE49-F238E27FC236}">
                  <a16:creationId xmlns:a16="http://schemas.microsoft.com/office/drawing/2014/main" id="{D17E3D07-7DE3-AA72-6A45-B4E05B8B8D08}"/>
                </a:ext>
              </a:extLst>
            </p:cNvPr>
            <p:cNvSpPr/>
            <p:nvPr/>
          </p:nvSpPr>
          <p:spPr>
            <a:xfrm rot="2521737">
              <a:off x="6760940" y="1155012"/>
              <a:ext cx="25900" cy="28700"/>
            </a:xfrm>
            <a:custGeom>
              <a:avLst/>
              <a:gdLst/>
              <a:ahLst/>
              <a:cxnLst/>
              <a:rect l="l" t="t" r="r" b="b"/>
              <a:pathLst>
                <a:path w="1036" h="1148" extrusionOk="0">
                  <a:moveTo>
                    <a:pt x="787" y="1"/>
                  </a:moveTo>
                  <a:cubicBezTo>
                    <a:pt x="717" y="1"/>
                    <a:pt x="649" y="33"/>
                    <a:pt x="606" y="94"/>
                  </a:cubicBezTo>
                  <a:cubicBezTo>
                    <a:pt x="436" y="329"/>
                    <a:pt x="259" y="562"/>
                    <a:pt x="77" y="789"/>
                  </a:cubicBezTo>
                  <a:cubicBezTo>
                    <a:pt x="0" y="884"/>
                    <a:pt x="15" y="1023"/>
                    <a:pt x="110" y="1098"/>
                  </a:cubicBezTo>
                  <a:cubicBezTo>
                    <a:pt x="151" y="1132"/>
                    <a:pt x="200" y="1147"/>
                    <a:pt x="249" y="1147"/>
                  </a:cubicBezTo>
                  <a:cubicBezTo>
                    <a:pt x="314" y="1147"/>
                    <a:pt x="378" y="1119"/>
                    <a:pt x="420" y="1065"/>
                  </a:cubicBezTo>
                  <a:cubicBezTo>
                    <a:pt x="609" y="833"/>
                    <a:pt x="789" y="594"/>
                    <a:pt x="965" y="352"/>
                  </a:cubicBezTo>
                  <a:cubicBezTo>
                    <a:pt x="1036" y="253"/>
                    <a:pt x="1014" y="114"/>
                    <a:pt x="915" y="43"/>
                  </a:cubicBezTo>
                  <a:cubicBezTo>
                    <a:pt x="876" y="14"/>
                    <a:pt x="831" y="1"/>
                    <a:pt x="787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defTabSz="1371600"/>
              <a:endParaRPr sz="2700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1" name="Google Shape;1539;p41">
              <a:extLst>
                <a:ext uri="{FF2B5EF4-FFF2-40B4-BE49-F238E27FC236}">
                  <a16:creationId xmlns:a16="http://schemas.microsoft.com/office/drawing/2014/main" id="{7D4B53E0-74E4-D25E-4B45-9ABF3C6B25E2}"/>
                </a:ext>
              </a:extLst>
            </p:cNvPr>
            <p:cNvSpPr/>
            <p:nvPr/>
          </p:nvSpPr>
          <p:spPr>
            <a:xfrm rot="2521737">
              <a:off x="6161050" y="827257"/>
              <a:ext cx="33400" cy="18250"/>
            </a:xfrm>
            <a:custGeom>
              <a:avLst/>
              <a:gdLst/>
              <a:ahLst/>
              <a:cxnLst/>
              <a:rect l="l" t="t" r="r" b="b"/>
              <a:pathLst>
                <a:path w="1336" h="730" extrusionOk="0">
                  <a:moveTo>
                    <a:pt x="249" y="0"/>
                  </a:moveTo>
                  <a:cubicBezTo>
                    <a:pt x="158" y="0"/>
                    <a:pt x="74" y="58"/>
                    <a:pt x="42" y="148"/>
                  </a:cubicBezTo>
                  <a:cubicBezTo>
                    <a:pt x="1" y="263"/>
                    <a:pt x="62" y="390"/>
                    <a:pt x="177" y="431"/>
                  </a:cubicBezTo>
                  <a:cubicBezTo>
                    <a:pt x="456" y="530"/>
                    <a:pt x="737" y="628"/>
                    <a:pt x="1019" y="720"/>
                  </a:cubicBezTo>
                  <a:cubicBezTo>
                    <a:pt x="1042" y="727"/>
                    <a:pt x="1065" y="730"/>
                    <a:pt x="1087" y="730"/>
                  </a:cubicBezTo>
                  <a:cubicBezTo>
                    <a:pt x="1182" y="730"/>
                    <a:pt x="1267" y="672"/>
                    <a:pt x="1298" y="578"/>
                  </a:cubicBezTo>
                  <a:cubicBezTo>
                    <a:pt x="1335" y="462"/>
                    <a:pt x="1272" y="338"/>
                    <a:pt x="1155" y="299"/>
                  </a:cubicBezTo>
                  <a:cubicBezTo>
                    <a:pt x="877" y="209"/>
                    <a:pt x="601" y="113"/>
                    <a:pt x="324" y="14"/>
                  </a:cubicBezTo>
                  <a:cubicBezTo>
                    <a:pt x="299" y="5"/>
                    <a:pt x="274" y="0"/>
                    <a:pt x="249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defTabSz="1371600"/>
              <a:endParaRPr sz="2700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2" name="Google Shape;1540;p41">
              <a:extLst>
                <a:ext uri="{FF2B5EF4-FFF2-40B4-BE49-F238E27FC236}">
                  <a16:creationId xmlns:a16="http://schemas.microsoft.com/office/drawing/2014/main" id="{B8368A26-32D4-983C-8C0D-208D15F817B0}"/>
                </a:ext>
              </a:extLst>
            </p:cNvPr>
            <p:cNvSpPr/>
            <p:nvPr/>
          </p:nvSpPr>
          <p:spPr>
            <a:xfrm rot="2521737">
              <a:off x="7795288" y="1339296"/>
              <a:ext cx="23425" cy="30425"/>
            </a:xfrm>
            <a:custGeom>
              <a:avLst/>
              <a:gdLst/>
              <a:ahLst/>
              <a:cxnLst/>
              <a:rect l="l" t="t" r="r" b="b"/>
              <a:pathLst>
                <a:path w="937" h="1217" extrusionOk="0">
                  <a:moveTo>
                    <a:pt x="683" y="1"/>
                  </a:moveTo>
                  <a:cubicBezTo>
                    <a:pt x="604" y="1"/>
                    <a:pt x="527" y="43"/>
                    <a:pt x="488" y="116"/>
                  </a:cubicBezTo>
                  <a:cubicBezTo>
                    <a:pt x="348" y="374"/>
                    <a:pt x="206" y="632"/>
                    <a:pt x="61" y="888"/>
                  </a:cubicBezTo>
                  <a:cubicBezTo>
                    <a:pt x="0" y="994"/>
                    <a:pt x="38" y="1129"/>
                    <a:pt x="145" y="1188"/>
                  </a:cubicBezTo>
                  <a:cubicBezTo>
                    <a:pt x="177" y="1208"/>
                    <a:pt x="216" y="1217"/>
                    <a:pt x="253" y="1217"/>
                  </a:cubicBezTo>
                  <a:cubicBezTo>
                    <a:pt x="329" y="1217"/>
                    <a:pt x="404" y="1175"/>
                    <a:pt x="445" y="1105"/>
                  </a:cubicBezTo>
                  <a:cubicBezTo>
                    <a:pt x="591" y="846"/>
                    <a:pt x="735" y="587"/>
                    <a:pt x="875" y="327"/>
                  </a:cubicBezTo>
                  <a:cubicBezTo>
                    <a:pt x="936" y="218"/>
                    <a:pt x="896" y="86"/>
                    <a:pt x="787" y="27"/>
                  </a:cubicBezTo>
                  <a:cubicBezTo>
                    <a:pt x="754" y="9"/>
                    <a:pt x="718" y="1"/>
                    <a:pt x="683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defTabSz="1371600"/>
              <a:endParaRPr sz="2700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3" name="Google Shape;1541;p41">
              <a:extLst>
                <a:ext uri="{FF2B5EF4-FFF2-40B4-BE49-F238E27FC236}">
                  <a16:creationId xmlns:a16="http://schemas.microsoft.com/office/drawing/2014/main" id="{BE3F7FED-6488-FD17-6543-772A69D1A00B}"/>
                </a:ext>
              </a:extLst>
            </p:cNvPr>
            <p:cNvSpPr/>
            <p:nvPr/>
          </p:nvSpPr>
          <p:spPr>
            <a:xfrm rot="2521737">
              <a:off x="6723245" y="960438"/>
              <a:ext cx="31850" cy="22000"/>
            </a:xfrm>
            <a:custGeom>
              <a:avLst/>
              <a:gdLst/>
              <a:ahLst/>
              <a:cxnLst/>
              <a:rect l="l" t="t" r="r" b="b"/>
              <a:pathLst>
                <a:path w="1274" h="880" extrusionOk="0">
                  <a:moveTo>
                    <a:pt x="253" y="1"/>
                  </a:moveTo>
                  <a:cubicBezTo>
                    <a:pt x="178" y="1"/>
                    <a:pt x="104" y="39"/>
                    <a:pt x="63" y="108"/>
                  </a:cubicBezTo>
                  <a:cubicBezTo>
                    <a:pt x="0" y="213"/>
                    <a:pt x="35" y="349"/>
                    <a:pt x="139" y="411"/>
                  </a:cubicBezTo>
                  <a:cubicBezTo>
                    <a:pt x="396" y="563"/>
                    <a:pt x="654" y="712"/>
                    <a:pt x="917" y="852"/>
                  </a:cubicBezTo>
                  <a:cubicBezTo>
                    <a:pt x="948" y="871"/>
                    <a:pt x="985" y="879"/>
                    <a:pt x="1020" y="879"/>
                  </a:cubicBezTo>
                  <a:cubicBezTo>
                    <a:pt x="1098" y="879"/>
                    <a:pt x="1175" y="837"/>
                    <a:pt x="1214" y="764"/>
                  </a:cubicBezTo>
                  <a:cubicBezTo>
                    <a:pt x="1274" y="656"/>
                    <a:pt x="1233" y="523"/>
                    <a:pt x="1126" y="465"/>
                  </a:cubicBezTo>
                  <a:cubicBezTo>
                    <a:pt x="870" y="326"/>
                    <a:pt x="616" y="183"/>
                    <a:pt x="366" y="31"/>
                  </a:cubicBezTo>
                  <a:cubicBezTo>
                    <a:pt x="331" y="11"/>
                    <a:pt x="292" y="1"/>
                    <a:pt x="253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defTabSz="1371600"/>
              <a:endParaRPr sz="2700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4" name="Google Shape;1542;p41">
              <a:extLst>
                <a:ext uri="{FF2B5EF4-FFF2-40B4-BE49-F238E27FC236}">
                  <a16:creationId xmlns:a16="http://schemas.microsoft.com/office/drawing/2014/main" id="{947B6866-1EE0-E649-41B3-7A5FBE8E7E20}"/>
                </a:ext>
              </a:extLst>
            </p:cNvPr>
            <p:cNvSpPr/>
            <p:nvPr/>
          </p:nvSpPr>
          <p:spPr>
            <a:xfrm rot="2521737">
              <a:off x="6560402" y="1152342"/>
              <a:ext cx="32050" cy="21650"/>
            </a:xfrm>
            <a:custGeom>
              <a:avLst/>
              <a:gdLst/>
              <a:ahLst/>
              <a:cxnLst/>
              <a:rect l="l" t="t" r="r" b="b"/>
              <a:pathLst>
                <a:path w="1282" h="866" extrusionOk="0">
                  <a:moveTo>
                    <a:pt x="1028" y="1"/>
                  </a:moveTo>
                  <a:cubicBezTo>
                    <a:pt x="991" y="1"/>
                    <a:pt x="953" y="10"/>
                    <a:pt x="919" y="29"/>
                  </a:cubicBezTo>
                  <a:cubicBezTo>
                    <a:pt x="667" y="175"/>
                    <a:pt x="412" y="316"/>
                    <a:pt x="151" y="450"/>
                  </a:cubicBezTo>
                  <a:cubicBezTo>
                    <a:pt x="43" y="507"/>
                    <a:pt x="0" y="639"/>
                    <a:pt x="57" y="748"/>
                  </a:cubicBezTo>
                  <a:cubicBezTo>
                    <a:pt x="95" y="823"/>
                    <a:pt x="173" y="866"/>
                    <a:pt x="253" y="866"/>
                  </a:cubicBezTo>
                  <a:cubicBezTo>
                    <a:pt x="287" y="866"/>
                    <a:pt x="322" y="857"/>
                    <a:pt x="355" y="842"/>
                  </a:cubicBezTo>
                  <a:cubicBezTo>
                    <a:pt x="619" y="703"/>
                    <a:pt x="881" y="561"/>
                    <a:pt x="1139" y="412"/>
                  </a:cubicBezTo>
                  <a:cubicBezTo>
                    <a:pt x="1246" y="352"/>
                    <a:pt x="1281" y="216"/>
                    <a:pt x="1221" y="111"/>
                  </a:cubicBezTo>
                  <a:cubicBezTo>
                    <a:pt x="1180" y="40"/>
                    <a:pt x="1105" y="1"/>
                    <a:pt x="1028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defTabSz="1371600"/>
              <a:endParaRPr sz="2700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5" name="Google Shape;1543;p41">
              <a:extLst>
                <a:ext uri="{FF2B5EF4-FFF2-40B4-BE49-F238E27FC236}">
                  <a16:creationId xmlns:a16="http://schemas.microsoft.com/office/drawing/2014/main" id="{D7A5E745-DA73-E2AE-530D-5B0AB24366AB}"/>
                </a:ext>
              </a:extLst>
            </p:cNvPr>
            <p:cNvSpPr/>
            <p:nvPr/>
          </p:nvSpPr>
          <p:spPr>
            <a:xfrm rot="2521737">
              <a:off x="7731553" y="1359603"/>
              <a:ext cx="24350" cy="29800"/>
            </a:xfrm>
            <a:custGeom>
              <a:avLst/>
              <a:gdLst/>
              <a:ahLst/>
              <a:cxnLst/>
              <a:rect l="l" t="t" r="r" b="b"/>
              <a:pathLst>
                <a:path w="974" h="1192" extrusionOk="0">
                  <a:moveTo>
                    <a:pt x="722" y="0"/>
                  </a:moveTo>
                  <a:cubicBezTo>
                    <a:pt x="648" y="0"/>
                    <a:pt x="575" y="37"/>
                    <a:pt x="532" y="105"/>
                  </a:cubicBezTo>
                  <a:cubicBezTo>
                    <a:pt x="380" y="355"/>
                    <a:pt x="224" y="604"/>
                    <a:pt x="66" y="851"/>
                  </a:cubicBezTo>
                  <a:cubicBezTo>
                    <a:pt x="0" y="955"/>
                    <a:pt x="30" y="1091"/>
                    <a:pt x="134" y="1156"/>
                  </a:cubicBezTo>
                  <a:cubicBezTo>
                    <a:pt x="171" y="1179"/>
                    <a:pt x="212" y="1192"/>
                    <a:pt x="253" y="1192"/>
                  </a:cubicBezTo>
                  <a:cubicBezTo>
                    <a:pt x="325" y="1192"/>
                    <a:pt x="396" y="1156"/>
                    <a:pt x="439" y="1089"/>
                  </a:cubicBezTo>
                  <a:cubicBezTo>
                    <a:pt x="597" y="838"/>
                    <a:pt x="753" y="587"/>
                    <a:pt x="909" y="335"/>
                  </a:cubicBezTo>
                  <a:cubicBezTo>
                    <a:pt x="973" y="233"/>
                    <a:pt x="941" y="97"/>
                    <a:pt x="837" y="33"/>
                  </a:cubicBezTo>
                  <a:cubicBezTo>
                    <a:pt x="801" y="11"/>
                    <a:pt x="761" y="0"/>
                    <a:pt x="722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defTabSz="1371600"/>
              <a:endParaRPr sz="2700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6" name="Google Shape;1544;p41">
              <a:extLst>
                <a:ext uri="{FF2B5EF4-FFF2-40B4-BE49-F238E27FC236}">
                  <a16:creationId xmlns:a16="http://schemas.microsoft.com/office/drawing/2014/main" id="{CF31DD8C-75FB-873C-F9DB-20F0D7CC69C1}"/>
                </a:ext>
              </a:extLst>
            </p:cNvPr>
            <p:cNvSpPr/>
            <p:nvPr/>
          </p:nvSpPr>
          <p:spPr>
            <a:xfrm rot="2521737">
              <a:off x="6496411" y="1134190"/>
              <a:ext cx="33100" cy="19175"/>
            </a:xfrm>
            <a:custGeom>
              <a:avLst/>
              <a:gdLst/>
              <a:ahLst/>
              <a:cxnLst/>
              <a:rect l="l" t="t" r="r" b="b"/>
              <a:pathLst>
                <a:path w="1324" h="767" extrusionOk="0">
                  <a:moveTo>
                    <a:pt x="1075" y="0"/>
                  </a:moveTo>
                  <a:cubicBezTo>
                    <a:pt x="1047" y="0"/>
                    <a:pt x="1018" y="6"/>
                    <a:pt x="990" y="18"/>
                  </a:cubicBezTo>
                  <a:cubicBezTo>
                    <a:pt x="720" y="131"/>
                    <a:pt x="450" y="237"/>
                    <a:pt x="175" y="338"/>
                  </a:cubicBezTo>
                  <a:cubicBezTo>
                    <a:pt x="60" y="381"/>
                    <a:pt x="0" y="508"/>
                    <a:pt x="44" y="622"/>
                  </a:cubicBezTo>
                  <a:cubicBezTo>
                    <a:pt x="77" y="711"/>
                    <a:pt x="160" y="766"/>
                    <a:pt x="251" y="766"/>
                  </a:cubicBezTo>
                  <a:cubicBezTo>
                    <a:pt x="275" y="766"/>
                    <a:pt x="302" y="762"/>
                    <a:pt x="328" y="752"/>
                  </a:cubicBezTo>
                  <a:cubicBezTo>
                    <a:pt x="607" y="649"/>
                    <a:pt x="884" y="539"/>
                    <a:pt x="1159" y="423"/>
                  </a:cubicBezTo>
                  <a:cubicBezTo>
                    <a:pt x="1271" y="376"/>
                    <a:pt x="1323" y="246"/>
                    <a:pt x="1276" y="135"/>
                  </a:cubicBezTo>
                  <a:cubicBezTo>
                    <a:pt x="1243" y="52"/>
                    <a:pt x="1162" y="0"/>
                    <a:pt x="1075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defTabSz="1371600"/>
              <a:endParaRPr sz="2700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7" name="Google Shape;1545;p41">
              <a:extLst>
                <a:ext uri="{FF2B5EF4-FFF2-40B4-BE49-F238E27FC236}">
                  <a16:creationId xmlns:a16="http://schemas.microsoft.com/office/drawing/2014/main" id="{65E982B3-0A8C-CA66-428E-E74F35E971A2}"/>
                </a:ext>
              </a:extLst>
            </p:cNvPr>
            <p:cNvSpPr/>
            <p:nvPr/>
          </p:nvSpPr>
          <p:spPr>
            <a:xfrm rot="2521737">
              <a:off x="6707259" y="895095"/>
              <a:ext cx="30150" cy="24400"/>
            </a:xfrm>
            <a:custGeom>
              <a:avLst/>
              <a:gdLst/>
              <a:ahLst/>
              <a:cxnLst/>
              <a:rect l="l" t="t" r="r" b="b"/>
              <a:pathLst>
                <a:path w="1206" h="976" extrusionOk="0">
                  <a:moveTo>
                    <a:pt x="252" y="0"/>
                  </a:moveTo>
                  <a:cubicBezTo>
                    <a:pt x="187" y="0"/>
                    <a:pt x="122" y="30"/>
                    <a:pt x="77" y="85"/>
                  </a:cubicBezTo>
                  <a:cubicBezTo>
                    <a:pt x="1" y="181"/>
                    <a:pt x="19" y="320"/>
                    <a:pt x="114" y="395"/>
                  </a:cubicBezTo>
                  <a:cubicBezTo>
                    <a:pt x="347" y="580"/>
                    <a:pt x="585" y="758"/>
                    <a:pt x="827" y="933"/>
                  </a:cubicBezTo>
                  <a:cubicBezTo>
                    <a:pt x="866" y="961"/>
                    <a:pt x="912" y="975"/>
                    <a:pt x="956" y="975"/>
                  </a:cubicBezTo>
                  <a:cubicBezTo>
                    <a:pt x="1026" y="975"/>
                    <a:pt x="1093" y="943"/>
                    <a:pt x="1135" y="883"/>
                  </a:cubicBezTo>
                  <a:cubicBezTo>
                    <a:pt x="1206" y="784"/>
                    <a:pt x="1185" y="645"/>
                    <a:pt x="1085" y="574"/>
                  </a:cubicBezTo>
                  <a:cubicBezTo>
                    <a:pt x="850" y="404"/>
                    <a:pt x="616" y="228"/>
                    <a:pt x="388" y="48"/>
                  </a:cubicBezTo>
                  <a:cubicBezTo>
                    <a:pt x="347" y="16"/>
                    <a:pt x="299" y="0"/>
                    <a:pt x="252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defTabSz="1371600"/>
              <a:endParaRPr sz="2700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8" name="Google Shape;1546;p41">
              <a:extLst>
                <a:ext uri="{FF2B5EF4-FFF2-40B4-BE49-F238E27FC236}">
                  <a16:creationId xmlns:a16="http://schemas.microsoft.com/office/drawing/2014/main" id="{7A38B0F5-2EB5-DEE3-7BE0-6FD5286F29E3}"/>
                </a:ext>
              </a:extLst>
            </p:cNvPr>
            <p:cNvSpPr/>
            <p:nvPr/>
          </p:nvSpPr>
          <p:spPr>
            <a:xfrm rot="2521737">
              <a:off x="6989428" y="623530"/>
              <a:ext cx="33650" cy="16975"/>
            </a:xfrm>
            <a:custGeom>
              <a:avLst/>
              <a:gdLst/>
              <a:ahLst/>
              <a:cxnLst/>
              <a:rect l="l" t="t" r="r" b="b"/>
              <a:pathLst>
                <a:path w="1346" h="679" extrusionOk="0">
                  <a:moveTo>
                    <a:pt x="1103" y="1"/>
                  </a:moveTo>
                  <a:cubicBezTo>
                    <a:pt x="1085" y="1"/>
                    <a:pt x="1067" y="3"/>
                    <a:pt x="1049" y="8"/>
                  </a:cubicBezTo>
                  <a:cubicBezTo>
                    <a:pt x="758" y="79"/>
                    <a:pt x="470" y="158"/>
                    <a:pt x="184" y="246"/>
                  </a:cubicBezTo>
                  <a:cubicBezTo>
                    <a:pt x="66" y="281"/>
                    <a:pt x="1" y="405"/>
                    <a:pt x="36" y="522"/>
                  </a:cubicBezTo>
                  <a:cubicBezTo>
                    <a:pt x="65" y="617"/>
                    <a:pt x="154" y="678"/>
                    <a:pt x="247" y="678"/>
                  </a:cubicBezTo>
                  <a:cubicBezTo>
                    <a:pt x="269" y="678"/>
                    <a:pt x="290" y="674"/>
                    <a:pt x="311" y="670"/>
                  </a:cubicBezTo>
                  <a:cubicBezTo>
                    <a:pt x="589" y="583"/>
                    <a:pt x="870" y="507"/>
                    <a:pt x="1151" y="437"/>
                  </a:cubicBezTo>
                  <a:cubicBezTo>
                    <a:pt x="1273" y="408"/>
                    <a:pt x="1345" y="288"/>
                    <a:pt x="1317" y="169"/>
                  </a:cubicBezTo>
                  <a:cubicBezTo>
                    <a:pt x="1293" y="68"/>
                    <a:pt x="1202" y="1"/>
                    <a:pt x="1103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defTabSz="1371600"/>
              <a:endParaRPr sz="2700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9" name="Google Shape;1547;p41">
              <a:extLst>
                <a:ext uri="{FF2B5EF4-FFF2-40B4-BE49-F238E27FC236}">
                  <a16:creationId xmlns:a16="http://schemas.microsoft.com/office/drawing/2014/main" id="{BF13C2CF-1746-3676-49AE-1655D794ED40}"/>
                </a:ext>
              </a:extLst>
            </p:cNvPr>
            <p:cNvSpPr/>
            <p:nvPr/>
          </p:nvSpPr>
          <p:spPr>
            <a:xfrm rot="2521737">
              <a:off x="7666848" y="1376450"/>
              <a:ext cx="25300" cy="29150"/>
            </a:xfrm>
            <a:custGeom>
              <a:avLst/>
              <a:gdLst/>
              <a:ahLst/>
              <a:cxnLst/>
              <a:rect l="l" t="t" r="r" b="b"/>
              <a:pathLst>
                <a:path w="1012" h="1166" extrusionOk="0">
                  <a:moveTo>
                    <a:pt x="761" y="1"/>
                  </a:moveTo>
                  <a:cubicBezTo>
                    <a:pt x="690" y="1"/>
                    <a:pt x="621" y="34"/>
                    <a:pt x="578" y="96"/>
                  </a:cubicBezTo>
                  <a:cubicBezTo>
                    <a:pt x="412" y="337"/>
                    <a:pt x="242" y="579"/>
                    <a:pt x="71" y="817"/>
                  </a:cubicBezTo>
                  <a:cubicBezTo>
                    <a:pt x="1" y="916"/>
                    <a:pt x="23" y="1054"/>
                    <a:pt x="123" y="1125"/>
                  </a:cubicBezTo>
                  <a:cubicBezTo>
                    <a:pt x="161" y="1153"/>
                    <a:pt x="206" y="1166"/>
                    <a:pt x="252" y="1166"/>
                  </a:cubicBezTo>
                  <a:cubicBezTo>
                    <a:pt x="321" y="1166"/>
                    <a:pt x="388" y="1134"/>
                    <a:pt x="430" y="1073"/>
                  </a:cubicBezTo>
                  <a:cubicBezTo>
                    <a:pt x="605" y="832"/>
                    <a:pt x="775" y="591"/>
                    <a:pt x="944" y="346"/>
                  </a:cubicBezTo>
                  <a:cubicBezTo>
                    <a:pt x="1012" y="245"/>
                    <a:pt x="988" y="109"/>
                    <a:pt x="887" y="38"/>
                  </a:cubicBezTo>
                  <a:cubicBezTo>
                    <a:pt x="848" y="13"/>
                    <a:pt x="805" y="1"/>
                    <a:pt x="761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defTabSz="1371600"/>
              <a:endParaRPr sz="2700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0" name="Google Shape;1548;p41">
              <a:extLst>
                <a:ext uri="{FF2B5EF4-FFF2-40B4-BE49-F238E27FC236}">
                  <a16:creationId xmlns:a16="http://schemas.microsoft.com/office/drawing/2014/main" id="{B4CAF7D2-B407-10EA-7C38-27647F50B713}"/>
                </a:ext>
              </a:extLst>
            </p:cNvPr>
            <p:cNvSpPr/>
            <p:nvPr/>
          </p:nvSpPr>
          <p:spPr>
            <a:xfrm rot="2521737">
              <a:off x="7045770" y="660348"/>
              <a:ext cx="33550" cy="12975"/>
            </a:xfrm>
            <a:custGeom>
              <a:avLst/>
              <a:gdLst/>
              <a:ahLst/>
              <a:cxnLst/>
              <a:rect l="l" t="t" r="r" b="b"/>
              <a:pathLst>
                <a:path w="1342" h="519" extrusionOk="0">
                  <a:moveTo>
                    <a:pt x="1118" y="0"/>
                  </a:moveTo>
                  <a:cubicBezTo>
                    <a:pt x="1113" y="0"/>
                    <a:pt x="1108" y="0"/>
                    <a:pt x="1103" y="1"/>
                  </a:cubicBezTo>
                  <a:cubicBezTo>
                    <a:pt x="810" y="15"/>
                    <a:pt x="506" y="39"/>
                    <a:pt x="207" y="77"/>
                  </a:cubicBezTo>
                  <a:cubicBezTo>
                    <a:pt x="87" y="92"/>
                    <a:pt x="0" y="201"/>
                    <a:pt x="14" y="323"/>
                  </a:cubicBezTo>
                  <a:cubicBezTo>
                    <a:pt x="29" y="435"/>
                    <a:pt x="122" y="518"/>
                    <a:pt x="234" y="518"/>
                  </a:cubicBezTo>
                  <a:cubicBezTo>
                    <a:pt x="243" y="518"/>
                    <a:pt x="251" y="518"/>
                    <a:pt x="260" y="517"/>
                  </a:cubicBezTo>
                  <a:cubicBezTo>
                    <a:pt x="550" y="483"/>
                    <a:pt x="841" y="457"/>
                    <a:pt x="1128" y="443"/>
                  </a:cubicBezTo>
                  <a:cubicBezTo>
                    <a:pt x="1248" y="436"/>
                    <a:pt x="1342" y="334"/>
                    <a:pt x="1336" y="212"/>
                  </a:cubicBezTo>
                  <a:cubicBezTo>
                    <a:pt x="1331" y="94"/>
                    <a:pt x="1230" y="0"/>
                    <a:pt x="1118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defTabSz="1371600"/>
              <a:endParaRPr sz="2700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1" name="Google Shape;1549;p41">
              <a:extLst>
                <a:ext uri="{FF2B5EF4-FFF2-40B4-BE49-F238E27FC236}">
                  <a16:creationId xmlns:a16="http://schemas.microsoft.com/office/drawing/2014/main" id="{3FF1810D-D2CF-4C4F-D6F5-1BB895F50364}"/>
                </a:ext>
              </a:extLst>
            </p:cNvPr>
            <p:cNvSpPr/>
            <p:nvPr/>
          </p:nvSpPr>
          <p:spPr>
            <a:xfrm rot="2521737">
              <a:off x="7203409" y="1379578"/>
              <a:ext cx="32375" cy="21200"/>
            </a:xfrm>
            <a:custGeom>
              <a:avLst/>
              <a:gdLst/>
              <a:ahLst/>
              <a:cxnLst/>
              <a:rect l="l" t="t" r="r" b="b"/>
              <a:pathLst>
                <a:path w="1295" h="848" extrusionOk="0">
                  <a:moveTo>
                    <a:pt x="1039" y="1"/>
                  </a:moveTo>
                  <a:cubicBezTo>
                    <a:pt x="1004" y="1"/>
                    <a:pt x="969" y="9"/>
                    <a:pt x="936" y="26"/>
                  </a:cubicBezTo>
                  <a:cubicBezTo>
                    <a:pt x="678" y="164"/>
                    <a:pt x="417" y="297"/>
                    <a:pt x="155" y="429"/>
                  </a:cubicBezTo>
                  <a:cubicBezTo>
                    <a:pt x="46" y="484"/>
                    <a:pt x="0" y="616"/>
                    <a:pt x="56" y="726"/>
                  </a:cubicBezTo>
                  <a:cubicBezTo>
                    <a:pt x="94" y="804"/>
                    <a:pt x="173" y="848"/>
                    <a:pt x="254" y="848"/>
                  </a:cubicBezTo>
                  <a:cubicBezTo>
                    <a:pt x="288" y="848"/>
                    <a:pt x="321" y="840"/>
                    <a:pt x="353" y="825"/>
                  </a:cubicBezTo>
                  <a:cubicBezTo>
                    <a:pt x="618" y="692"/>
                    <a:pt x="884" y="557"/>
                    <a:pt x="1146" y="416"/>
                  </a:cubicBezTo>
                  <a:cubicBezTo>
                    <a:pt x="1254" y="360"/>
                    <a:pt x="1295" y="225"/>
                    <a:pt x="1238" y="117"/>
                  </a:cubicBezTo>
                  <a:cubicBezTo>
                    <a:pt x="1196" y="43"/>
                    <a:pt x="1118" y="1"/>
                    <a:pt x="1039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defTabSz="1371600"/>
              <a:endParaRPr sz="2700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2" name="Google Shape;1550;p41">
              <a:extLst>
                <a:ext uri="{FF2B5EF4-FFF2-40B4-BE49-F238E27FC236}">
                  <a16:creationId xmlns:a16="http://schemas.microsoft.com/office/drawing/2014/main" id="{4851C9DB-63FF-8CD4-5A92-A2289943081C}"/>
                </a:ext>
              </a:extLst>
            </p:cNvPr>
            <p:cNvSpPr/>
            <p:nvPr/>
          </p:nvSpPr>
          <p:spPr>
            <a:xfrm rot="2521737">
              <a:off x="7077985" y="1336637"/>
              <a:ext cx="33575" cy="17675"/>
            </a:xfrm>
            <a:custGeom>
              <a:avLst/>
              <a:gdLst/>
              <a:ahLst/>
              <a:cxnLst/>
              <a:rect l="l" t="t" r="r" b="b"/>
              <a:pathLst>
                <a:path w="1343" h="707" extrusionOk="0">
                  <a:moveTo>
                    <a:pt x="1093" y="1"/>
                  </a:moveTo>
                  <a:cubicBezTo>
                    <a:pt x="1070" y="1"/>
                    <a:pt x="1046" y="4"/>
                    <a:pt x="1023" y="12"/>
                  </a:cubicBezTo>
                  <a:cubicBezTo>
                    <a:pt x="745" y="104"/>
                    <a:pt x="466" y="192"/>
                    <a:pt x="185" y="274"/>
                  </a:cubicBezTo>
                  <a:cubicBezTo>
                    <a:pt x="69" y="310"/>
                    <a:pt x="1" y="433"/>
                    <a:pt x="36" y="549"/>
                  </a:cubicBezTo>
                  <a:cubicBezTo>
                    <a:pt x="65" y="646"/>
                    <a:pt x="154" y="707"/>
                    <a:pt x="249" y="707"/>
                  </a:cubicBezTo>
                  <a:cubicBezTo>
                    <a:pt x="270" y="707"/>
                    <a:pt x="292" y="704"/>
                    <a:pt x="313" y="698"/>
                  </a:cubicBezTo>
                  <a:cubicBezTo>
                    <a:pt x="598" y="613"/>
                    <a:pt x="880" y="525"/>
                    <a:pt x="1164" y="430"/>
                  </a:cubicBezTo>
                  <a:cubicBezTo>
                    <a:pt x="1281" y="392"/>
                    <a:pt x="1342" y="267"/>
                    <a:pt x="1304" y="151"/>
                  </a:cubicBezTo>
                  <a:cubicBezTo>
                    <a:pt x="1272" y="60"/>
                    <a:pt x="1186" y="1"/>
                    <a:pt x="1093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defTabSz="1371600"/>
              <a:endParaRPr sz="2700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3" name="Google Shape;1551;p41">
              <a:extLst>
                <a:ext uri="{FF2B5EF4-FFF2-40B4-BE49-F238E27FC236}">
                  <a16:creationId xmlns:a16="http://schemas.microsoft.com/office/drawing/2014/main" id="{AA1E41C9-49E4-B908-9E4B-FC9D3CF20639}"/>
                </a:ext>
              </a:extLst>
            </p:cNvPr>
            <p:cNvSpPr/>
            <p:nvPr/>
          </p:nvSpPr>
          <p:spPr>
            <a:xfrm rot="2521737">
              <a:off x="7139654" y="1360751"/>
              <a:ext cx="33100" cy="19500"/>
            </a:xfrm>
            <a:custGeom>
              <a:avLst/>
              <a:gdLst/>
              <a:ahLst/>
              <a:cxnLst/>
              <a:rect l="l" t="t" r="r" b="b"/>
              <a:pathLst>
                <a:path w="1324" h="780" extrusionOk="0">
                  <a:moveTo>
                    <a:pt x="1070" y="0"/>
                  </a:moveTo>
                  <a:cubicBezTo>
                    <a:pt x="1042" y="0"/>
                    <a:pt x="1012" y="6"/>
                    <a:pt x="984" y="18"/>
                  </a:cubicBezTo>
                  <a:cubicBezTo>
                    <a:pt x="715" y="133"/>
                    <a:pt x="444" y="245"/>
                    <a:pt x="170" y="353"/>
                  </a:cubicBezTo>
                  <a:cubicBezTo>
                    <a:pt x="57" y="397"/>
                    <a:pt x="0" y="527"/>
                    <a:pt x="47" y="641"/>
                  </a:cubicBezTo>
                  <a:cubicBezTo>
                    <a:pt x="81" y="727"/>
                    <a:pt x="163" y="780"/>
                    <a:pt x="253" y="780"/>
                  </a:cubicBezTo>
                  <a:cubicBezTo>
                    <a:pt x="280" y="780"/>
                    <a:pt x="308" y="775"/>
                    <a:pt x="333" y="764"/>
                  </a:cubicBezTo>
                  <a:cubicBezTo>
                    <a:pt x="610" y="655"/>
                    <a:pt x="885" y="541"/>
                    <a:pt x="1159" y="424"/>
                  </a:cubicBezTo>
                  <a:cubicBezTo>
                    <a:pt x="1269" y="376"/>
                    <a:pt x="1323" y="246"/>
                    <a:pt x="1275" y="133"/>
                  </a:cubicBezTo>
                  <a:cubicBezTo>
                    <a:pt x="1238" y="51"/>
                    <a:pt x="1156" y="0"/>
                    <a:pt x="1070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defTabSz="1371600"/>
              <a:endParaRPr sz="2700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4" name="Google Shape;1552;p41">
              <a:extLst>
                <a:ext uri="{FF2B5EF4-FFF2-40B4-BE49-F238E27FC236}">
                  <a16:creationId xmlns:a16="http://schemas.microsoft.com/office/drawing/2014/main" id="{60109A06-CD0D-752A-4064-BAA9774089EE}"/>
                </a:ext>
              </a:extLst>
            </p:cNvPr>
            <p:cNvSpPr/>
            <p:nvPr/>
          </p:nvSpPr>
          <p:spPr>
            <a:xfrm rot="2521737">
              <a:off x="7334786" y="1401637"/>
              <a:ext cx="30450" cy="24100"/>
            </a:xfrm>
            <a:custGeom>
              <a:avLst/>
              <a:gdLst/>
              <a:ahLst/>
              <a:cxnLst/>
              <a:rect l="l" t="t" r="r" b="b"/>
              <a:pathLst>
                <a:path w="1218" h="964" extrusionOk="0">
                  <a:moveTo>
                    <a:pt x="966" y="0"/>
                  </a:moveTo>
                  <a:cubicBezTo>
                    <a:pt x="920" y="0"/>
                    <a:pt x="872" y="15"/>
                    <a:pt x="832" y="45"/>
                  </a:cubicBezTo>
                  <a:cubicBezTo>
                    <a:pt x="598" y="219"/>
                    <a:pt x="362" y="394"/>
                    <a:pt x="123" y="564"/>
                  </a:cubicBezTo>
                  <a:cubicBezTo>
                    <a:pt x="24" y="635"/>
                    <a:pt x="1" y="773"/>
                    <a:pt x="72" y="872"/>
                  </a:cubicBezTo>
                  <a:cubicBezTo>
                    <a:pt x="114" y="933"/>
                    <a:pt x="184" y="964"/>
                    <a:pt x="253" y="964"/>
                  </a:cubicBezTo>
                  <a:cubicBezTo>
                    <a:pt x="297" y="964"/>
                    <a:pt x="341" y="950"/>
                    <a:pt x="382" y="924"/>
                  </a:cubicBezTo>
                  <a:cubicBezTo>
                    <a:pt x="623" y="751"/>
                    <a:pt x="863" y="577"/>
                    <a:pt x="1100" y="397"/>
                  </a:cubicBezTo>
                  <a:cubicBezTo>
                    <a:pt x="1198" y="324"/>
                    <a:pt x="1218" y="184"/>
                    <a:pt x="1144" y="88"/>
                  </a:cubicBezTo>
                  <a:cubicBezTo>
                    <a:pt x="1100" y="31"/>
                    <a:pt x="1034" y="0"/>
                    <a:pt x="966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defTabSz="1371600"/>
              <a:endParaRPr sz="2700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5" name="Google Shape;1553;p41">
              <a:extLst>
                <a:ext uri="{FF2B5EF4-FFF2-40B4-BE49-F238E27FC236}">
                  <a16:creationId xmlns:a16="http://schemas.microsoft.com/office/drawing/2014/main" id="{2B48C5EE-7D97-F46C-4715-5FF7A74187EE}"/>
                </a:ext>
              </a:extLst>
            </p:cNvPr>
            <p:cNvSpPr/>
            <p:nvPr/>
          </p:nvSpPr>
          <p:spPr>
            <a:xfrm rot="2521737">
              <a:off x="7401550" y="1405280"/>
              <a:ext cx="29225" cy="25400"/>
            </a:xfrm>
            <a:custGeom>
              <a:avLst/>
              <a:gdLst/>
              <a:ahLst/>
              <a:cxnLst/>
              <a:rect l="l" t="t" r="r" b="b"/>
              <a:pathLst>
                <a:path w="1169" h="1016" extrusionOk="0">
                  <a:moveTo>
                    <a:pt x="921" y="1"/>
                  </a:moveTo>
                  <a:cubicBezTo>
                    <a:pt x="869" y="1"/>
                    <a:pt x="817" y="19"/>
                    <a:pt x="775" y="56"/>
                  </a:cubicBezTo>
                  <a:cubicBezTo>
                    <a:pt x="553" y="249"/>
                    <a:pt x="332" y="439"/>
                    <a:pt x="107" y="625"/>
                  </a:cubicBezTo>
                  <a:cubicBezTo>
                    <a:pt x="13" y="703"/>
                    <a:pt x="0" y="843"/>
                    <a:pt x="78" y="937"/>
                  </a:cubicBezTo>
                  <a:cubicBezTo>
                    <a:pt x="122" y="989"/>
                    <a:pt x="185" y="1016"/>
                    <a:pt x="248" y="1016"/>
                  </a:cubicBezTo>
                  <a:cubicBezTo>
                    <a:pt x="298" y="1016"/>
                    <a:pt x="349" y="999"/>
                    <a:pt x="390" y="965"/>
                  </a:cubicBezTo>
                  <a:cubicBezTo>
                    <a:pt x="617" y="775"/>
                    <a:pt x="844" y="583"/>
                    <a:pt x="1067" y="388"/>
                  </a:cubicBezTo>
                  <a:cubicBezTo>
                    <a:pt x="1159" y="308"/>
                    <a:pt x="1169" y="168"/>
                    <a:pt x="1088" y="76"/>
                  </a:cubicBezTo>
                  <a:cubicBezTo>
                    <a:pt x="1044" y="26"/>
                    <a:pt x="983" y="1"/>
                    <a:pt x="921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defTabSz="1371600"/>
              <a:endParaRPr sz="2700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6" name="Google Shape;1554;p41">
              <a:extLst>
                <a:ext uri="{FF2B5EF4-FFF2-40B4-BE49-F238E27FC236}">
                  <a16:creationId xmlns:a16="http://schemas.microsoft.com/office/drawing/2014/main" id="{97037078-88D5-3895-03E2-837672CEDCE8}"/>
                </a:ext>
              </a:extLst>
            </p:cNvPr>
            <p:cNvSpPr/>
            <p:nvPr/>
          </p:nvSpPr>
          <p:spPr>
            <a:xfrm rot="2521737">
              <a:off x="7535082" y="1399013"/>
              <a:ext cx="27125" cy="27525"/>
            </a:xfrm>
            <a:custGeom>
              <a:avLst/>
              <a:gdLst/>
              <a:ahLst/>
              <a:cxnLst/>
              <a:rect l="l" t="t" r="r" b="b"/>
              <a:pathLst>
                <a:path w="1085" h="1101" extrusionOk="0">
                  <a:moveTo>
                    <a:pt x="838" y="1"/>
                  </a:moveTo>
                  <a:cubicBezTo>
                    <a:pt x="777" y="1"/>
                    <a:pt x="717" y="26"/>
                    <a:pt x="672" y="76"/>
                  </a:cubicBezTo>
                  <a:cubicBezTo>
                    <a:pt x="478" y="295"/>
                    <a:pt x="282" y="514"/>
                    <a:pt x="84" y="731"/>
                  </a:cubicBezTo>
                  <a:cubicBezTo>
                    <a:pt x="0" y="820"/>
                    <a:pt x="7" y="960"/>
                    <a:pt x="98" y="1043"/>
                  </a:cubicBezTo>
                  <a:cubicBezTo>
                    <a:pt x="141" y="1081"/>
                    <a:pt x="194" y="1101"/>
                    <a:pt x="247" y="1101"/>
                  </a:cubicBezTo>
                  <a:cubicBezTo>
                    <a:pt x="306" y="1101"/>
                    <a:pt x="366" y="1075"/>
                    <a:pt x="410" y="1030"/>
                  </a:cubicBezTo>
                  <a:cubicBezTo>
                    <a:pt x="610" y="812"/>
                    <a:pt x="808" y="592"/>
                    <a:pt x="1004" y="369"/>
                  </a:cubicBezTo>
                  <a:cubicBezTo>
                    <a:pt x="1085" y="277"/>
                    <a:pt x="1076" y="138"/>
                    <a:pt x="984" y="57"/>
                  </a:cubicBezTo>
                  <a:cubicBezTo>
                    <a:pt x="942" y="19"/>
                    <a:pt x="890" y="1"/>
                    <a:pt x="838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defTabSz="1371600"/>
              <a:endParaRPr sz="2700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7" name="Google Shape;1555;p41">
              <a:extLst>
                <a:ext uri="{FF2B5EF4-FFF2-40B4-BE49-F238E27FC236}">
                  <a16:creationId xmlns:a16="http://schemas.microsoft.com/office/drawing/2014/main" id="{C1DD4428-558B-822B-EB0F-EED2C24CB8EF}"/>
                </a:ext>
              </a:extLst>
            </p:cNvPr>
            <p:cNvSpPr/>
            <p:nvPr/>
          </p:nvSpPr>
          <p:spPr>
            <a:xfrm rot="2521737">
              <a:off x="7601231" y="1389627"/>
              <a:ext cx="26250" cy="28375"/>
            </a:xfrm>
            <a:custGeom>
              <a:avLst/>
              <a:gdLst/>
              <a:ahLst/>
              <a:cxnLst/>
              <a:rect l="l" t="t" r="r" b="b"/>
              <a:pathLst>
                <a:path w="1050" h="1135" extrusionOk="0">
                  <a:moveTo>
                    <a:pt x="802" y="1"/>
                  </a:moveTo>
                  <a:cubicBezTo>
                    <a:pt x="736" y="1"/>
                    <a:pt x="671" y="30"/>
                    <a:pt x="627" y="86"/>
                  </a:cubicBezTo>
                  <a:cubicBezTo>
                    <a:pt x="445" y="318"/>
                    <a:pt x="263" y="547"/>
                    <a:pt x="78" y="773"/>
                  </a:cubicBezTo>
                  <a:cubicBezTo>
                    <a:pt x="0" y="868"/>
                    <a:pt x="17" y="1008"/>
                    <a:pt x="111" y="1086"/>
                  </a:cubicBezTo>
                  <a:cubicBezTo>
                    <a:pt x="152" y="1119"/>
                    <a:pt x="202" y="1134"/>
                    <a:pt x="251" y="1134"/>
                  </a:cubicBezTo>
                  <a:cubicBezTo>
                    <a:pt x="315" y="1134"/>
                    <a:pt x="379" y="1106"/>
                    <a:pt x="423" y="1054"/>
                  </a:cubicBezTo>
                  <a:cubicBezTo>
                    <a:pt x="610" y="822"/>
                    <a:pt x="794" y="591"/>
                    <a:pt x="976" y="357"/>
                  </a:cubicBezTo>
                  <a:cubicBezTo>
                    <a:pt x="1050" y="261"/>
                    <a:pt x="1033" y="122"/>
                    <a:pt x="936" y="47"/>
                  </a:cubicBezTo>
                  <a:cubicBezTo>
                    <a:pt x="897" y="16"/>
                    <a:pt x="849" y="1"/>
                    <a:pt x="802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defTabSz="1371600"/>
              <a:endParaRPr sz="2700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8" name="Google Shape;1556;p41">
              <a:extLst>
                <a:ext uri="{FF2B5EF4-FFF2-40B4-BE49-F238E27FC236}">
                  <a16:creationId xmlns:a16="http://schemas.microsoft.com/office/drawing/2014/main" id="{6150F933-82BB-DC38-76E9-EBB352A122C4}"/>
                </a:ext>
              </a:extLst>
            </p:cNvPr>
            <p:cNvSpPr/>
            <p:nvPr/>
          </p:nvSpPr>
          <p:spPr>
            <a:xfrm rot="2521737">
              <a:off x="7468475" y="1404307"/>
              <a:ext cx="28025" cy="26550"/>
            </a:xfrm>
            <a:custGeom>
              <a:avLst/>
              <a:gdLst/>
              <a:ahLst/>
              <a:cxnLst/>
              <a:rect l="l" t="t" r="r" b="b"/>
              <a:pathLst>
                <a:path w="1121" h="1062" extrusionOk="0">
                  <a:moveTo>
                    <a:pt x="877" y="0"/>
                  </a:moveTo>
                  <a:cubicBezTo>
                    <a:pt x="821" y="0"/>
                    <a:pt x="764" y="22"/>
                    <a:pt x="721" y="66"/>
                  </a:cubicBezTo>
                  <a:cubicBezTo>
                    <a:pt x="514" y="273"/>
                    <a:pt x="305" y="477"/>
                    <a:pt x="92" y="680"/>
                  </a:cubicBezTo>
                  <a:cubicBezTo>
                    <a:pt x="3" y="765"/>
                    <a:pt x="0" y="904"/>
                    <a:pt x="85" y="992"/>
                  </a:cubicBezTo>
                  <a:cubicBezTo>
                    <a:pt x="128" y="1039"/>
                    <a:pt x="186" y="1061"/>
                    <a:pt x="244" y="1061"/>
                  </a:cubicBezTo>
                  <a:cubicBezTo>
                    <a:pt x="299" y="1061"/>
                    <a:pt x="355" y="1042"/>
                    <a:pt x="397" y="999"/>
                  </a:cubicBezTo>
                  <a:cubicBezTo>
                    <a:pt x="611" y="796"/>
                    <a:pt x="823" y="588"/>
                    <a:pt x="1033" y="379"/>
                  </a:cubicBezTo>
                  <a:cubicBezTo>
                    <a:pt x="1121" y="293"/>
                    <a:pt x="1121" y="152"/>
                    <a:pt x="1033" y="67"/>
                  </a:cubicBezTo>
                  <a:cubicBezTo>
                    <a:pt x="990" y="22"/>
                    <a:pt x="934" y="0"/>
                    <a:pt x="877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defTabSz="1371600"/>
              <a:endParaRPr sz="2700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9" name="Google Shape;1557;p41">
              <a:extLst>
                <a:ext uri="{FF2B5EF4-FFF2-40B4-BE49-F238E27FC236}">
                  <a16:creationId xmlns:a16="http://schemas.microsoft.com/office/drawing/2014/main" id="{B2ABB623-4874-474A-43ED-B9F75A957A49}"/>
                </a:ext>
              </a:extLst>
            </p:cNvPr>
            <p:cNvSpPr/>
            <p:nvPr/>
          </p:nvSpPr>
          <p:spPr>
            <a:xfrm rot="2521737">
              <a:off x="6866243" y="583049"/>
              <a:ext cx="27500" cy="27175"/>
            </a:xfrm>
            <a:custGeom>
              <a:avLst/>
              <a:gdLst/>
              <a:ahLst/>
              <a:cxnLst/>
              <a:rect l="l" t="t" r="r" b="b"/>
              <a:pathLst>
                <a:path w="1100" h="1087" extrusionOk="0">
                  <a:moveTo>
                    <a:pt x="855" y="1"/>
                  </a:moveTo>
                  <a:cubicBezTo>
                    <a:pt x="803" y="1"/>
                    <a:pt x="750" y="19"/>
                    <a:pt x="708" y="57"/>
                  </a:cubicBezTo>
                  <a:cubicBezTo>
                    <a:pt x="484" y="256"/>
                    <a:pt x="273" y="482"/>
                    <a:pt x="76" y="729"/>
                  </a:cubicBezTo>
                  <a:cubicBezTo>
                    <a:pt x="0" y="824"/>
                    <a:pt x="16" y="965"/>
                    <a:pt x="111" y="1040"/>
                  </a:cubicBezTo>
                  <a:cubicBezTo>
                    <a:pt x="152" y="1071"/>
                    <a:pt x="200" y="1087"/>
                    <a:pt x="249" y="1087"/>
                  </a:cubicBezTo>
                  <a:cubicBezTo>
                    <a:pt x="314" y="1087"/>
                    <a:pt x="378" y="1058"/>
                    <a:pt x="422" y="1004"/>
                  </a:cubicBezTo>
                  <a:cubicBezTo>
                    <a:pt x="602" y="777"/>
                    <a:pt x="796" y="569"/>
                    <a:pt x="1000" y="387"/>
                  </a:cubicBezTo>
                  <a:cubicBezTo>
                    <a:pt x="1091" y="305"/>
                    <a:pt x="1100" y="165"/>
                    <a:pt x="1017" y="74"/>
                  </a:cubicBezTo>
                  <a:cubicBezTo>
                    <a:pt x="975" y="25"/>
                    <a:pt x="915" y="1"/>
                    <a:pt x="855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defTabSz="1371600"/>
              <a:endParaRPr sz="2700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0" name="Google Shape;1558;p41">
              <a:extLst>
                <a:ext uri="{FF2B5EF4-FFF2-40B4-BE49-F238E27FC236}">
                  <a16:creationId xmlns:a16="http://schemas.microsoft.com/office/drawing/2014/main" id="{F58639A6-32D7-0EE6-A9AA-557B68C3260E}"/>
                </a:ext>
              </a:extLst>
            </p:cNvPr>
            <p:cNvSpPr/>
            <p:nvPr/>
          </p:nvSpPr>
          <p:spPr>
            <a:xfrm rot="2521737">
              <a:off x="6435653" y="1108529"/>
              <a:ext cx="33625" cy="16575"/>
            </a:xfrm>
            <a:custGeom>
              <a:avLst/>
              <a:gdLst/>
              <a:ahLst/>
              <a:cxnLst/>
              <a:rect l="l" t="t" r="r" b="b"/>
              <a:pathLst>
                <a:path w="1345" h="663" extrusionOk="0">
                  <a:moveTo>
                    <a:pt x="1099" y="1"/>
                  </a:moveTo>
                  <a:cubicBezTo>
                    <a:pt x="1080" y="1"/>
                    <a:pt x="1060" y="3"/>
                    <a:pt x="1040" y="9"/>
                  </a:cubicBezTo>
                  <a:cubicBezTo>
                    <a:pt x="759" y="87"/>
                    <a:pt x="477" y="160"/>
                    <a:pt x="193" y="226"/>
                  </a:cubicBezTo>
                  <a:cubicBezTo>
                    <a:pt x="74" y="254"/>
                    <a:pt x="0" y="373"/>
                    <a:pt x="29" y="492"/>
                  </a:cubicBezTo>
                  <a:cubicBezTo>
                    <a:pt x="53" y="593"/>
                    <a:pt x="143" y="662"/>
                    <a:pt x="243" y="662"/>
                  </a:cubicBezTo>
                  <a:cubicBezTo>
                    <a:pt x="260" y="662"/>
                    <a:pt x="277" y="661"/>
                    <a:pt x="294" y="657"/>
                  </a:cubicBezTo>
                  <a:cubicBezTo>
                    <a:pt x="583" y="587"/>
                    <a:pt x="872" y="514"/>
                    <a:pt x="1159" y="434"/>
                  </a:cubicBezTo>
                  <a:cubicBezTo>
                    <a:pt x="1276" y="400"/>
                    <a:pt x="1345" y="278"/>
                    <a:pt x="1312" y="160"/>
                  </a:cubicBezTo>
                  <a:cubicBezTo>
                    <a:pt x="1285" y="64"/>
                    <a:pt x="1196" y="1"/>
                    <a:pt x="1099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defTabSz="1371600"/>
              <a:endParaRPr sz="2700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1" name="Google Shape;1559;p41">
              <a:extLst>
                <a:ext uri="{FF2B5EF4-FFF2-40B4-BE49-F238E27FC236}">
                  <a16:creationId xmlns:a16="http://schemas.microsoft.com/office/drawing/2014/main" id="{470906DB-DEAC-B4E0-1591-022791923DBD}"/>
                </a:ext>
              </a:extLst>
            </p:cNvPr>
            <p:cNvSpPr/>
            <p:nvPr/>
          </p:nvSpPr>
          <p:spPr>
            <a:xfrm rot="2521737">
              <a:off x="6378825" y="1075685"/>
              <a:ext cx="33650" cy="13975"/>
            </a:xfrm>
            <a:custGeom>
              <a:avLst/>
              <a:gdLst/>
              <a:ahLst/>
              <a:cxnLst/>
              <a:rect l="l" t="t" r="r" b="b"/>
              <a:pathLst>
                <a:path w="1346" h="559" extrusionOk="0">
                  <a:moveTo>
                    <a:pt x="1110" y="0"/>
                  </a:moveTo>
                  <a:cubicBezTo>
                    <a:pt x="1099" y="0"/>
                    <a:pt x="1087" y="1"/>
                    <a:pt x="1076" y="3"/>
                  </a:cubicBezTo>
                  <a:cubicBezTo>
                    <a:pt x="788" y="47"/>
                    <a:pt x="499" y="85"/>
                    <a:pt x="208" y="119"/>
                  </a:cubicBezTo>
                  <a:cubicBezTo>
                    <a:pt x="87" y="133"/>
                    <a:pt x="1" y="244"/>
                    <a:pt x="12" y="364"/>
                  </a:cubicBezTo>
                  <a:cubicBezTo>
                    <a:pt x="25" y="478"/>
                    <a:pt x="121" y="559"/>
                    <a:pt x="232" y="559"/>
                  </a:cubicBezTo>
                  <a:cubicBezTo>
                    <a:pt x="241" y="559"/>
                    <a:pt x="251" y="559"/>
                    <a:pt x="258" y="557"/>
                  </a:cubicBezTo>
                  <a:cubicBezTo>
                    <a:pt x="553" y="523"/>
                    <a:pt x="848" y="482"/>
                    <a:pt x="1141" y="438"/>
                  </a:cubicBezTo>
                  <a:cubicBezTo>
                    <a:pt x="1262" y="418"/>
                    <a:pt x="1345" y="308"/>
                    <a:pt x="1325" y="187"/>
                  </a:cubicBezTo>
                  <a:cubicBezTo>
                    <a:pt x="1311" y="78"/>
                    <a:pt x="1217" y="0"/>
                    <a:pt x="1110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defTabSz="1371600"/>
              <a:endParaRPr sz="2700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2" name="Google Shape;1560;p41">
              <a:extLst>
                <a:ext uri="{FF2B5EF4-FFF2-40B4-BE49-F238E27FC236}">
                  <a16:creationId xmlns:a16="http://schemas.microsoft.com/office/drawing/2014/main" id="{9173CEB8-A310-FF9C-9BEC-F4EB85767A8C}"/>
                </a:ext>
              </a:extLst>
            </p:cNvPr>
            <p:cNvSpPr/>
            <p:nvPr/>
          </p:nvSpPr>
          <p:spPr>
            <a:xfrm rot="2521737">
              <a:off x="6699996" y="828203"/>
              <a:ext cx="28000" cy="26500"/>
            </a:xfrm>
            <a:custGeom>
              <a:avLst/>
              <a:gdLst/>
              <a:ahLst/>
              <a:cxnLst/>
              <a:rect l="l" t="t" r="r" b="b"/>
              <a:pathLst>
                <a:path w="1120" h="1060" extrusionOk="0">
                  <a:moveTo>
                    <a:pt x="244" y="0"/>
                  </a:moveTo>
                  <a:cubicBezTo>
                    <a:pt x="188" y="0"/>
                    <a:pt x="132" y="21"/>
                    <a:pt x="90" y="63"/>
                  </a:cubicBezTo>
                  <a:cubicBezTo>
                    <a:pt x="3" y="148"/>
                    <a:pt x="0" y="287"/>
                    <a:pt x="87" y="375"/>
                  </a:cubicBezTo>
                  <a:cubicBezTo>
                    <a:pt x="295" y="589"/>
                    <a:pt x="508" y="798"/>
                    <a:pt x="725" y="1000"/>
                  </a:cubicBezTo>
                  <a:cubicBezTo>
                    <a:pt x="766" y="1040"/>
                    <a:pt x="821" y="1060"/>
                    <a:pt x="875" y="1060"/>
                  </a:cubicBezTo>
                  <a:cubicBezTo>
                    <a:pt x="933" y="1060"/>
                    <a:pt x="992" y="1037"/>
                    <a:pt x="1037" y="991"/>
                  </a:cubicBezTo>
                  <a:cubicBezTo>
                    <a:pt x="1119" y="903"/>
                    <a:pt x="1116" y="762"/>
                    <a:pt x="1027" y="680"/>
                  </a:cubicBezTo>
                  <a:cubicBezTo>
                    <a:pt x="814" y="481"/>
                    <a:pt x="607" y="276"/>
                    <a:pt x="402" y="66"/>
                  </a:cubicBezTo>
                  <a:cubicBezTo>
                    <a:pt x="359" y="22"/>
                    <a:pt x="301" y="0"/>
                    <a:pt x="244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defTabSz="1371600"/>
              <a:endParaRPr sz="2700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3" name="Google Shape;1561;p41">
              <a:extLst>
                <a:ext uri="{FF2B5EF4-FFF2-40B4-BE49-F238E27FC236}">
                  <a16:creationId xmlns:a16="http://schemas.microsoft.com/office/drawing/2014/main" id="{57C4329A-2DF2-B5ED-2C8A-E1B2537C4244}"/>
                </a:ext>
              </a:extLst>
            </p:cNvPr>
            <p:cNvSpPr/>
            <p:nvPr/>
          </p:nvSpPr>
          <p:spPr>
            <a:xfrm rot="2521737">
              <a:off x="7092533" y="706021"/>
              <a:ext cx="33750" cy="15325"/>
            </a:xfrm>
            <a:custGeom>
              <a:avLst/>
              <a:gdLst/>
              <a:ahLst/>
              <a:cxnLst/>
              <a:rect l="l" t="t" r="r" b="b"/>
              <a:pathLst>
                <a:path w="1350" h="613" extrusionOk="0">
                  <a:moveTo>
                    <a:pt x="239" y="1"/>
                  </a:moveTo>
                  <a:cubicBezTo>
                    <a:pt x="128" y="1"/>
                    <a:pt x="34" y="78"/>
                    <a:pt x="18" y="189"/>
                  </a:cubicBezTo>
                  <a:cubicBezTo>
                    <a:pt x="1" y="309"/>
                    <a:pt x="83" y="423"/>
                    <a:pt x="203" y="440"/>
                  </a:cubicBezTo>
                  <a:cubicBezTo>
                    <a:pt x="486" y="482"/>
                    <a:pt x="771" y="538"/>
                    <a:pt x="1053" y="606"/>
                  </a:cubicBezTo>
                  <a:cubicBezTo>
                    <a:pt x="1071" y="611"/>
                    <a:pt x="1088" y="613"/>
                    <a:pt x="1107" y="613"/>
                  </a:cubicBezTo>
                  <a:cubicBezTo>
                    <a:pt x="1206" y="613"/>
                    <a:pt x="1295" y="545"/>
                    <a:pt x="1321" y="444"/>
                  </a:cubicBezTo>
                  <a:cubicBezTo>
                    <a:pt x="1349" y="325"/>
                    <a:pt x="1277" y="207"/>
                    <a:pt x="1158" y="176"/>
                  </a:cubicBezTo>
                  <a:cubicBezTo>
                    <a:pt x="866" y="105"/>
                    <a:pt x="565" y="47"/>
                    <a:pt x="270" y="3"/>
                  </a:cubicBezTo>
                  <a:cubicBezTo>
                    <a:pt x="260" y="2"/>
                    <a:pt x="249" y="1"/>
                    <a:pt x="239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defTabSz="1371600"/>
              <a:endParaRPr sz="2700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4" name="Google Shape;1562;p41">
              <a:extLst>
                <a:ext uri="{FF2B5EF4-FFF2-40B4-BE49-F238E27FC236}">
                  <a16:creationId xmlns:a16="http://schemas.microsoft.com/office/drawing/2014/main" id="{945E369C-D570-73B8-0E92-4E746951C6B6}"/>
                </a:ext>
              </a:extLst>
            </p:cNvPr>
            <p:cNvSpPr/>
            <p:nvPr/>
          </p:nvSpPr>
          <p:spPr>
            <a:xfrm rot="2521737">
              <a:off x="6747424" y="1023064"/>
              <a:ext cx="33025" cy="19575"/>
            </a:xfrm>
            <a:custGeom>
              <a:avLst/>
              <a:gdLst/>
              <a:ahLst/>
              <a:cxnLst/>
              <a:rect l="l" t="t" r="r" b="b"/>
              <a:pathLst>
                <a:path w="1321" h="783" extrusionOk="0">
                  <a:moveTo>
                    <a:pt x="252" y="1"/>
                  </a:moveTo>
                  <a:cubicBezTo>
                    <a:pt x="166" y="1"/>
                    <a:pt x="86" y="51"/>
                    <a:pt x="50" y="134"/>
                  </a:cubicBezTo>
                  <a:cubicBezTo>
                    <a:pt x="0" y="245"/>
                    <a:pt x="53" y="377"/>
                    <a:pt x="163" y="425"/>
                  </a:cubicBezTo>
                  <a:cubicBezTo>
                    <a:pt x="437" y="543"/>
                    <a:pt x="712" y="659"/>
                    <a:pt x="990" y="767"/>
                  </a:cubicBezTo>
                  <a:cubicBezTo>
                    <a:pt x="1016" y="780"/>
                    <a:pt x="1043" y="782"/>
                    <a:pt x="1070" y="782"/>
                  </a:cubicBezTo>
                  <a:cubicBezTo>
                    <a:pt x="1159" y="782"/>
                    <a:pt x="1241" y="730"/>
                    <a:pt x="1275" y="642"/>
                  </a:cubicBezTo>
                  <a:cubicBezTo>
                    <a:pt x="1321" y="528"/>
                    <a:pt x="1264" y="401"/>
                    <a:pt x="1149" y="355"/>
                  </a:cubicBezTo>
                  <a:cubicBezTo>
                    <a:pt x="878" y="249"/>
                    <a:pt x="609" y="137"/>
                    <a:pt x="341" y="19"/>
                  </a:cubicBezTo>
                  <a:cubicBezTo>
                    <a:pt x="312" y="7"/>
                    <a:pt x="281" y="1"/>
                    <a:pt x="252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defTabSz="1371600"/>
              <a:endParaRPr sz="2700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5" name="Google Shape;1563;p41">
              <a:extLst>
                <a:ext uri="{FF2B5EF4-FFF2-40B4-BE49-F238E27FC236}">
                  <a16:creationId xmlns:a16="http://schemas.microsoft.com/office/drawing/2014/main" id="{720B3A4A-9561-23E6-2398-E2A19234DD48}"/>
                </a:ext>
              </a:extLst>
            </p:cNvPr>
            <p:cNvSpPr/>
            <p:nvPr/>
          </p:nvSpPr>
          <p:spPr>
            <a:xfrm rot="2521737">
              <a:off x="6626508" y="1162238"/>
              <a:ext cx="30425" cy="24075"/>
            </a:xfrm>
            <a:custGeom>
              <a:avLst/>
              <a:gdLst/>
              <a:ahLst/>
              <a:cxnLst/>
              <a:rect l="l" t="t" r="r" b="b"/>
              <a:pathLst>
                <a:path w="1217" h="963" extrusionOk="0">
                  <a:moveTo>
                    <a:pt x="968" y="0"/>
                  </a:moveTo>
                  <a:cubicBezTo>
                    <a:pt x="921" y="0"/>
                    <a:pt x="874" y="15"/>
                    <a:pt x="833" y="45"/>
                  </a:cubicBezTo>
                  <a:cubicBezTo>
                    <a:pt x="602" y="223"/>
                    <a:pt x="365" y="394"/>
                    <a:pt x="127" y="560"/>
                  </a:cubicBezTo>
                  <a:cubicBezTo>
                    <a:pt x="25" y="630"/>
                    <a:pt x="1" y="769"/>
                    <a:pt x="72" y="869"/>
                  </a:cubicBezTo>
                  <a:cubicBezTo>
                    <a:pt x="114" y="932"/>
                    <a:pt x="184" y="963"/>
                    <a:pt x="252" y="963"/>
                  </a:cubicBezTo>
                  <a:cubicBezTo>
                    <a:pt x="297" y="963"/>
                    <a:pt x="338" y="950"/>
                    <a:pt x="378" y="925"/>
                  </a:cubicBezTo>
                  <a:cubicBezTo>
                    <a:pt x="623" y="754"/>
                    <a:pt x="864" y="579"/>
                    <a:pt x="1101" y="397"/>
                  </a:cubicBezTo>
                  <a:cubicBezTo>
                    <a:pt x="1199" y="323"/>
                    <a:pt x="1216" y="184"/>
                    <a:pt x="1142" y="88"/>
                  </a:cubicBezTo>
                  <a:cubicBezTo>
                    <a:pt x="1100" y="30"/>
                    <a:pt x="1034" y="0"/>
                    <a:pt x="968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defTabSz="1371600"/>
              <a:endParaRPr sz="2700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6" name="Google Shape;1564;p41">
              <a:extLst>
                <a:ext uri="{FF2B5EF4-FFF2-40B4-BE49-F238E27FC236}">
                  <a16:creationId xmlns:a16="http://schemas.microsoft.com/office/drawing/2014/main" id="{EC5E1183-E57E-5CB1-F4E5-214C3C4E41B0}"/>
                </a:ext>
              </a:extLst>
            </p:cNvPr>
            <p:cNvSpPr/>
            <p:nvPr/>
          </p:nvSpPr>
          <p:spPr>
            <a:xfrm rot="2521737">
              <a:off x="6278032" y="990381"/>
              <a:ext cx="33525" cy="12675"/>
            </a:xfrm>
            <a:custGeom>
              <a:avLst/>
              <a:gdLst/>
              <a:ahLst/>
              <a:cxnLst/>
              <a:rect l="l" t="t" r="r" b="b"/>
              <a:pathLst>
                <a:path w="1341" h="507" extrusionOk="0">
                  <a:moveTo>
                    <a:pt x="229" y="0"/>
                  </a:moveTo>
                  <a:cubicBezTo>
                    <a:pt x="116" y="0"/>
                    <a:pt x="21" y="88"/>
                    <a:pt x="10" y="201"/>
                  </a:cubicBezTo>
                  <a:cubicBezTo>
                    <a:pt x="0" y="323"/>
                    <a:pt x="88" y="430"/>
                    <a:pt x="210" y="441"/>
                  </a:cubicBezTo>
                  <a:cubicBezTo>
                    <a:pt x="507" y="468"/>
                    <a:pt x="803" y="489"/>
                    <a:pt x="1101" y="506"/>
                  </a:cubicBezTo>
                  <a:lnTo>
                    <a:pt x="1114" y="506"/>
                  </a:lnTo>
                  <a:cubicBezTo>
                    <a:pt x="1230" y="506"/>
                    <a:pt x="1328" y="415"/>
                    <a:pt x="1333" y="298"/>
                  </a:cubicBezTo>
                  <a:cubicBezTo>
                    <a:pt x="1340" y="177"/>
                    <a:pt x="1247" y="72"/>
                    <a:pt x="1125" y="65"/>
                  </a:cubicBezTo>
                  <a:cubicBezTo>
                    <a:pt x="833" y="50"/>
                    <a:pt x="542" y="26"/>
                    <a:pt x="250" y="1"/>
                  </a:cubicBezTo>
                  <a:cubicBezTo>
                    <a:pt x="243" y="1"/>
                    <a:pt x="236" y="0"/>
                    <a:pt x="229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defTabSz="1371600"/>
              <a:endParaRPr sz="2700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7" name="Google Shape;1565;p41">
              <a:extLst>
                <a:ext uri="{FF2B5EF4-FFF2-40B4-BE49-F238E27FC236}">
                  <a16:creationId xmlns:a16="http://schemas.microsoft.com/office/drawing/2014/main" id="{0848442B-6437-8953-D21F-62146E7B1A1C}"/>
                </a:ext>
              </a:extLst>
            </p:cNvPr>
            <p:cNvSpPr/>
            <p:nvPr/>
          </p:nvSpPr>
          <p:spPr>
            <a:xfrm rot="2521737">
              <a:off x="6326363" y="1036512"/>
              <a:ext cx="33275" cy="11650"/>
            </a:xfrm>
            <a:custGeom>
              <a:avLst/>
              <a:gdLst/>
              <a:ahLst/>
              <a:cxnLst/>
              <a:rect l="l" t="t" r="r" b="b"/>
              <a:pathLst>
                <a:path w="1331" h="466" extrusionOk="0">
                  <a:moveTo>
                    <a:pt x="1102" y="0"/>
                  </a:moveTo>
                  <a:cubicBezTo>
                    <a:pt x="1100" y="0"/>
                    <a:pt x="1098" y="0"/>
                    <a:pt x="1096" y="0"/>
                  </a:cubicBezTo>
                  <a:cubicBezTo>
                    <a:pt x="804" y="11"/>
                    <a:pt x="512" y="21"/>
                    <a:pt x="219" y="23"/>
                  </a:cubicBezTo>
                  <a:cubicBezTo>
                    <a:pt x="97" y="24"/>
                    <a:pt x="0" y="123"/>
                    <a:pt x="0" y="245"/>
                  </a:cubicBezTo>
                  <a:cubicBezTo>
                    <a:pt x="2" y="366"/>
                    <a:pt x="100" y="465"/>
                    <a:pt x="221" y="465"/>
                  </a:cubicBezTo>
                  <a:lnTo>
                    <a:pt x="223" y="465"/>
                  </a:lnTo>
                  <a:cubicBezTo>
                    <a:pt x="521" y="464"/>
                    <a:pt x="819" y="455"/>
                    <a:pt x="1115" y="443"/>
                  </a:cubicBezTo>
                  <a:cubicBezTo>
                    <a:pt x="1237" y="437"/>
                    <a:pt x="1330" y="335"/>
                    <a:pt x="1326" y="213"/>
                  </a:cubicBezTo>
                  <a:cubicBezTo>
                    <a:pt x="1322" y="91"/>
                    <a:pt x="1226" y="0"/>
                    <a:pt x="1102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defTabSz="1371600"/>
              <a:endParaRPr sz="2700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8" name="Google Shape;1566;p41">
              <a:extLst>
                <a:ext uri="{FF2B5EF4-FFF2-40B4-BE49-F238E27FC236}">
                  <a16:creationId xmlns:a16="http://schemas.microsoft.com/office/drawing/2014/main" id="{83780148-970D-232A-8CD7-D1A00CEDBAEE}"/>
                </a:ext>
              </a:extLst>
            </p:cNvPr>
            <p:cNvSpPr/>
            <p:nvPr/>
          </p:nvSpPr>
          <p:spPr>
            <a:xfrm rot="2521737">
              <a:off x="6234346" y="939375"/>
              <a:ext cx="33750" cy="14700"/>
            </a:xfrm>
            <a:custGeom>
              <a:avLst/>
              <a:gdLst/>
              <a:ahLst/>
              <a:cxnLst/>
              <a:rect l="l" t="t" r="r" b="b"/>
              <a:pathLst>
                <a:path w="1350" h="588" extrusionOk="0">
                  <a:moveTo>
                    <a:pt x="237" y="0"/>
                  </a:moveTo>
                  <a:cubicBezTo>
                    <a:pt x="133" y="0"/>
                    <a:pt x="41" y="77"/>
                    <a:pt x="22" y="182"/>
                  </a:cubicBezTo>
                  <a:cubicBezTo>
                    <a:pt x="1" y="302"/>
                    <a:pt x="80" y="417"/>
                    <a:pt x="199" y="438"/>
                  </a:cubicBezTo>
                  <a:cubicBezTo>
                    <a:pt x="491" y="491"/>
                    <a:pt x="783" y="541"/>
                    <a:pt x="1078" y="586"/>
                  </a:cubicBezTo>
                  <a:cubicBezTo>
                    <a:pt x="1088" y="587"/>
                    <a:pt x="1101" y="587"/>
                    <a:pt x="1111" y="587"/>
                  </a:cubicBezTo>
                  <a:cubicBezTo>
                    <a:pt x="1220" y="587"/>
                    <a:pt x="1314" y="509"/>
                    <a:pt x="1329" y="399"/>
                  </a:cubicBezTo>
                  <a:cubicBezTo>
                    <a:pt x="1349" y="281"/>
                    <a:pt x="1266" y="168"/>
                    <a:pt x="1145" y="149"/>
                  </a:cubicBezTo>
                  <a:cubicBezTo>
                    <a:pt x="856" y="105"/>
                    <a:pt x="568" y="57"/>
                    <a:pt x="279" y="4"/>
                  </a:cubicBezTo>
                  <a:cubicBezTo>
                    <a:pt x="265" y="2"/>
                    <a:pt x="251" y="0"/>
                    <a:pt x="237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defTabSz="1371600"/>
              <a:endParaRPr sz="2700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9" name="Google Shape;1567;p41">
              <a:extLst>
                <a:ext uri="{FF2B5EF4-FFF2-40B4-BE49-F238E27FC236}">
                  <a16:creationId xmlns:a16="http://schemas.microsoft.com/office/drawing/2014/main" id="{B6707968-AF6D-87D8-B128-D6F72944B902}"/>
                </a:ext>
              </a:extLst>
            </p:cNvPr>
            <p:cNvSpPr/>
            <p:nvPr/>
          </p:nvSpPr>
          <p:spPr>
            <a:xfrm rot="2521737">
              <a:off x="6779084" y="1082349"/>
              <a:ext cx="33650" cy="17100"/>
            </a:xfrm>
            <a:custGeom>
              <a:avLst/>
              <a:gdLst/>
              <a:ahLst/>
              <a:cxnLst/>
              <a:rect l="l" t="t" r="r" b="b"/>
              <a:pathLst>
                <a:path w="1346" h="684" extrusionOk="0">
                  <a:moveTo>
                    <a:pt x="247" y="1"/>
                  </a:moveTo>
                  <a:cubicBezTo>
                    <a:pt x="152" y="1"/>
                    <a:pt x="64" y="62"/>
                    <a:pt x="35" y="156"/>
                  </a:cubicBezTo>
                  <a:cubicBezTo>
                    <a:pt x="0" y="274"/>
                    <a:pt x="65" y="398"/>
                    <a:pt x="183" y="433"/>
                  </a:cubicBezTo>
                  <a:cubicBezTo>
                    <a:pt x="467" y="521"/>
                    <a:pt x="753" y="600"/>
                    <a:pt x="1042" y="677"/>
                  </a:cubicBezTo>
                  <a:cubicBezTo>
                    <a:pt x="1062" y="681"/>
                    <a:pt x="1079" y="684"/>
                    <a:pt x="1099" y="684"/>
                  </a:cubicBezTo>
                  <a:cubicBezTo>
                    <a:pt x="1197" y="684"/>
                    <a:pt x="1286" y="617"/>
                    <a:pt x="1312" y="518"/>
                  </a:cubicBezTo>
                  <a:cubicBezTo>
                    <a:pt x="1346" y="402"/>
                    <a:pt x="1275" y="281"/>
                    <a:pt x="1156" y="249"/>
                  </a:cubicBezTo>
                  <a:cubicBezTo>
                    <a:pt x="872" y="175"/>
                    <a:pt x="591" y="95"/>
                    <a:pt x="312" y="10"/>
                  </a:cubicBezTo>
                  <a:cubicBezTo>
                    <a:pt x="290" y="4"/>
                    <a:pt x="268" y="1"/>
                    <a:pt x="247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defTabSz="1371600"/>
              <a:endParaRPr sz="2700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0" name="Google Shape;1568;p41">
              <a:extLst>
                <a:ext uri="{FF2B5EF4-FFF2-40B4-BE49-F238E27FC236}">
                  <a16:creationId xmlns:a16="http://schemas.microsoft.com/office/drawing/2014/main" id="{82F606A4-8E63-84D8-A10C-8A198B3319E2}"/>
                </a:ext>
              </a:extLst>
            </p:cNvPr>
            <p:cNvSpPr/>
            <p:nvPr/>
          </p:nvSpPr>
          <p:spPr>
            <a:xfrm rot="2521737">
              <a:off x="6928514" y="596994"/>
              <a:ext cx="32800" cy="20125"/>
            </a:xfrm>
            <a:custGeom>
              <a:avLst/>
              <a:gdLst/>
              <a:ahLst/>
              <a:cxnLst/>
              <a:rect l="l" t="t" r="r" b="b"/>
              <a:pathLst>
                <a:path w="1312" h="805" extrusionOk="0">
                  <a:moveTo>
                    <a:pt x="1059" y="1"/>
                  </a:moveTo>
                  <a:cubicBezTo>
                    <a:pt x="1030" y="1"/>
                    <a:pt x="1002" y="6"/>
                    <a:pt x="974" y="18"/>
                  </a:cubicBezTo>
                  <a:cubicBezTo>
                    <a:pt x="698" y="134"/>
                    <a:pt x="424" y="257"/>
                    <a:pt x="156" y="385"/>
                  </a:cubicBezTo>
                  <a:cubicBezTo>
                    <a:pt x="47" y="437"/>
                    <a:pt x="0" y="569"/>
                    <a:pt x="54" y="679"/>
                  </a:cubicBezTo>
                  <a:cubicBezTo>
                    <a:pt x="91" y="758"/>
                    <a:pt x="170" y="805"/>
                    <a:pt x="254" y="805"/>
                  </a:cubicBezTo>
                  <a:cubicBezTo>
                    <a:pt x="287" y="805"/>
                    <a:pt x="318" y="798"/>
                    <a:pt x="349" y="783"/>
                  </a:cubicBezTo>
                  <a:cubicBezTo>
                    <a:pt x="610" y="657"/>
                    <a:pt x="878" y="538"/>
                    <a:pt x="1147" y="425"/>
                  </a:cubicBezTo>
                  <a:cubicBezTo>
                    <a:pt x="1259" y="378"/>
                    <a:pt x="1312" y="247"/>
                    <a:pt x="1266" y="137"/>
                  </a:cubicBezTo>
                  <a:cubicBezTo>
                    <a:pt x="1229" y="51"/>
                    <a:pt x="1145" y="1"/>
                    <a:pt x="1059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defTabSz="1371600"/>
              <a:endParaRPr sz="2700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1" name="Google Shape;1569;p41">
              <a:extLst>
                <a:ext uri="{FF2B5EF4-FFF2-40B4-BE49-F238E27FC236}">
                  <a16:creationId xmlns:a16="http://schemas.microsoft.com/office/drawing/2014/main" id="{01895BC6-FD42-6D77-469C-100DA597E510}"/>
                </a:ext>
              </a:extLst>
            </p:cNvPr>
            <p:cNvSpPr/>
            <p:nvPr/>
          </p:nvSpPr>
          <p:spPr>
            <a:xfrm rot="2521737">
              <a:off x="6195368" y="884761"/>
              <a:ext cx="33700" cy="16600"/>
            </a:xfrm>
            <a:custGeom>
              <a:avLst/>
              <a:gdLst/>
              <a:ahLst/>
              <a:cxnLst/>
              <a:rect l="l" t="t" r="r" b="b"/>
              <a:pathLst>
                <a:path w="1348" h="664" extrusionOk="0">
                  <a:moveTo>
                    <a:pt x="244" y="0"/>
                  </a:moveTo>
                  <a:cubicBezTo>
                    <a:pt x="147" y="0"/>
                    <a:pt x="59" y="66"/>
                    <a:pt x="32" y="164"/>
                  </a:cubicBezTo>
                  <a:cubicBezTo>
                    <a:pt x="1" y="283"/>
                    <a:pt x="69" y="404"/>
                    <a:pt x="188" y="436"/>
                  </a:cubicBezTo>
                  <a:cubicBezTo>
                    <a:pt x="476" y="514"/>
                    <a:pt x="762" y="587"/>
                    <a:pt x="1051" y="658"/>
                  </a:cubicBezTo>
                  <a:cubicBezTo>
                    <a:pt x="1068" y="661"/>
                    <a:pt x="1087" y="663"/>
                    <a:pt x="1102" y="663"/>
                  </a:cubicBezTo>
                  <a:cubicBezTo>
                    <a:pt x="1202" y="663"/>
                    <a:pt x="1292" y="595"/>
                    <a:pt x="1317" y="493"/>
                  </a:cubicBezTo>
                  <a:cubicBezTo>
                    <a:pt x="1348" y="375"/>
                    <a:pt x="1273" y="256"/>
                    <a:pt x="1153" y="227"/>
                  </a:cubicBezTo>
                  <a:cubicBezTo>
                    <a:pt x="870" y="157"/>
                    <a:pt x="585" y="85"/>
                    <a:pt x="303" y="8"/>
                  </a:cubicBezTo>
                  <a:cubicBezTo>
                    <a:pt x="283" y="3"/>
                    <a:pt x="264" y="0"/>
                    <a:pt x="244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defTabSz="1371600"/>
              <a:endParaRPr sz="2700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2" name="Google Shape;1570;p41">
              <a:extLst>
                <a:ext uri="{FF2B5EF4-FFF2-40B4-BE49-F238E27FC236}">
                  <a16:creationId xmlns:a16="http://schemas.microsoft.com/office/drawing/2014/main" id="{5AAAE26C-A23E-40E6-2B12-5D8E13A9E89D}"/>
                </a:ext>
              </a:extLst>
            </p:cNvPr>
            <p:cNvSpPr/>
            <p:nvPr/>
          </p:nvSpPr>
          <p:spPr>
            <a:xfrm rot="2521737">
              <a:off x="7268603" y="1393127"/>
              <a:ext cx="31400" cy="22700"/>
            </a:xfrm>
            <a:custGeom>
              <a:avLst/>
              <a:gdLst/>
              <a:ahLst/>
              <a:cxnLst/>
              <a:rect l="l" t="t" r="r" b="b"/>
              <a:pathLst>
                <a:path w="1256" h="908" extrusionOk="0">
                  <a:moveTo>
                    <a:pt x="1006" y="1"/>
                  </a:moveTo>
                  <a:cubicBezTo>
                    <a:pt x="965" y="1"/>
                    <a:pt x="923" y="12"/>
                    <a:pt x="886" y="36"/>
                  </a:cubicBezTo>
                  <a:cubicBezTo>
                    <a:pt x="639" y="193"/>
                    <a:pt x="389" y="348"/>
                    <a:pt x="140" y="498"/>
                  </a:cubicBezTo>
                  <a:cubicBezTo>
                    <a:pt x="35" y="562"/>
                    <a:pt x="1" y="697"/>
                    <a:pt x="63" y="801"/>
                  </a:cubicBezTo>
                  <a:cubicBezTo>
                    <a:pt x="106" y="870"/>
                    <a:pt x="178" y="908"/>
                    <a:pt x="253" y="908"/>
                  </a:cubicBezTo>
                  <a:cubicBezTo>
                    <a:pt x="292" y="908"/>
                    <a:pt x="331" y="896"/>
                    <a:pt x="367" y="875"/>
                  </a:cubicBezTo>
                  <a:cubicBezTo>
                    <a:pt x="622" y="721"/>
                    <a:pt x="873" y="565"/>
                    <a:pt x="1123" y="406"/>
                  </a:cubicBezTo>
                  <a:cubicBezTo>
                    <a:pt x="1226" y="341"/>
                    <a:pt x="1256" y="203"/>
                    <a:pt x="1191" y="101"/>
                  </a:cubicBezTo>
                  <a:cubicBezTo>
                    <a:pt x="1149" y="36"/>
                    <a:pt x="1079" y="1"/>
                    <a:pt x="1006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defTabSz="1371600"/>
              <a:endParaRPr sz="2700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3" name="Google Shape;1571;p41">
              <a:extLst>
                <a:ext uri="{FF2B5EF4-FFF2-40B4-BE49-F238E27FC236}">
                  <a16:creationId xmlns:a16="http://schemas.microsoft.com/office/drawing/2014/main" id="{C3220ED7-568A-1402-5F1E-B17D7CAD0288}"/>
                </a:ext>
              </a:extLst>
            </p:cNvPr>
            <p:cNvSpPr/>
            <p:nvPr/>
          </p:nvSpPr>
          <p:spPr>
            <a:xfrm rot="2521737">
              <a:off x="7858026" y="1315741"/>
              <a:ext cx="22325" cy="30950"/>
            </a:xfrm>
            <a:custGeom>
              <a:avLst/>
              <a:gdLst/>
              <a:ahLst/>
              <a:cxnLst/>
              <a:rect l="l" t="t" r="r" b="b"/>
              <a:pathLst>
                <a:path w="893" h="1238" extrusionOk="0">
                  <a:moveTo>
                    <a:pt x="640" y="1"/>
                  </a:moveTo>
                  <a:cubicBezTo>
                    <a:pt x="557" y="1"/>
                    <a:pt x="477" y="47"/>
                    <a:pt x="440" y="126"/>
                  </a:cubicBezTo>
                  <a:cubicBezTo>
                    <a:pt x="314" y="392"/>
                    <a:pt x="185" y="656"/>
                    <a:pt x="53" y="919"/>
                  </a:cubicBezTo>
                  <a:cubicBezTo>
                    <a:pt x="1" y="1028"/>
                    <a:pt x="45" y="1161"/>
                    <a:pt x="154" y="1215"/>
                  </a:cubicBezTo>
                  <a:cubicBezTo>
                    <a:pt x="185" y="1230"/>
                    <a:pt x="219" y="1238"/>
                    <a:pt x="253" y="1238"/>
                  </a:cubicBezTo>
                  <a:cubicBezTo>
                    <a:pt x="334" y="1238"/>
                    <a:pt x="412" y="1194"/>
                    <a:pt x="452" y="1116"/>
                  </a:cubicBezTo>
                  <a:cubicBezTo>
                    <a:pt x="582" y="849"/>
                    <a:pt x="711" y="584"/>
                    <a:pt x="839" y="316"/>
                  </a:cubicBezTo>
                  <a:cubicBezTo>
                    <a:pt x="893" y="208"/>
                    <a:pt x="844" y="75"/>
                    <a:pt x="735" y="22"/>
                  </a:cubicBezTo>
                  <a:cubicBezTo>
                    <a:pt x="704" y="8"/>
                    <a:pt x="672" y="1"/>
                    <a:pt x="640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defTabSz="1371600"/>
              <a:endParaRPr sz="2700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44" name="TextBox 143">
            <a:extLst>
              <a:ext uri="{FF2B5EF4-FFF2-40B4-BE49-F238E27FC236}">
                <a16:creationId xmlns:a16="http://schemas.microsoft.com/office/drawing/2014/main" id="{F78D8C32-BC0E-8154-58D3-39C8547EF68C}"/>
              </a:ext>
            </a:extLst>
          </p:cNvPr>
          <p:cNvSpPr txBox="1"/>
          <p:nvPr/>
        </p:nvSpPr>
        <p:spPr>
          <a:xfrm>
            <a:off x="7170344" y="5407486"/>
            <a:ext cx="1032480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/>
            <a:r>
              <a:rPr lang="en-US" sz="4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Trả</a:t>
            </a:r>
            <a:r>
              <a:rPr lang="en-US" sz="4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lời</a:t>
            </a:r>
            <a:endParaRPr lang="en-US" sz="4200" i="1" dirty="0">
              <a:solidFill>
                <a:srgbClr val="4EA72E">
                  <a:lumMod val="50000"/>
                </a:srgbClr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 algn="ctr" defTabSz="1371600"/>
            <a:r>
              <a:rPr lang="en-US" sz="4200" i="1" dirty="0" err="1">
                <a:solidFill>
                  <a:srgbClr val="4EA72E">
                    <a:lumMod val="50000"/>
                  </a:srgb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Điểm</a:t>
            </a:r>
            <a:r>
              <a:rPr lang="en-US" sz="4200" i="1" dirty="0">
                <a:solidFill>
                  <a:srgbClr val="4EA72E">
                    <a:lumMod val="50000"/>
                  </a:srgb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i="1" dirty="0">
                <a:solidFill>
                  <a:srgbClr val="C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 </a:t>
            </a:r>
            <a:r>
              <a:rPr lang="en-US" sz="4200" i="1" dirty="0" err="1">
                <a:solidFill>
                  <a:srgbClr val="4EA72E">
                    <a:lumMod val="50000"/>
                  </a:srgb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nằm</a:t>
            </a:r>
            <a:r>
              <a:rPr lang="en-US" sz="4200" i="1" dirty="0">
                <a:solidFill>
                  <a:srgbClr val="4EA72E">
                    <a:lumMod val="50000"/>
                  </a:srgb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200" i="1" dirty="0" err="1">
                <a:solidFill>
                  <a:srgbClr val="4EA72E">
                    <a:lumMod val="50000"/>
                  </a:srgb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giữa</a:t>
            </a:r>
            <a:r>
              <a:rPr lang="en-US" sz="4200" i="1" dirty="0">
                <a:solidFill>
                  <a:srgbClr val="4EA72E">
                    <a:lumMod val="50000"/>
                  </a:srgb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200" i="1" dirty="0" err="1">
                <a:solidFill>
                  <a:srgbClr val="4EA72E">
                    <a:lumMod val="50000"/>
                  </a:srgb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điểm</a:t>
            </a:r>
            <a:r>
              <a:rPr lang="en-US" sz="4200" i="1" dirty="0">
                <a:solidFill>
                  <a:srgbClr val="4EA72E">
                    <a:lumMod val="50000"/>
                  </a:srgb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i="1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A</a:t>
            </a:r>
            <a:r>
              <a:rPr lang="en-US" sz="4200" i="1" dirty="0">
                <a:solidFill>
                  <a:srgbClr val="4EA72E">
                    <a:lumMod val="50000"/>
                  </a:srgb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200" i="1" dirty="0" err="1">
                <a:solidFill>
                  <a:srgbClr val="4EA72E">
                    <a:lumMod val="50000"/>
                  </a:srgb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và</a:t>
            </a:r>
            <a:r>
              <a:rPr lang="en-US" sz="4200" i="1" dirty="0">
                <a:solidFill>
                  <a:srgbClr val="4EA72E">
                    <a:lumMod val="50000"/>
                  </a:srgb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200" i="1" dirty="0" err="1">
                <a:solidFill>
                  <a:srgbClr val="4EA72E">
                    <a:lumMod val="50000"/>
                  </a:srgb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điểm</a:t>
            </a:r>
            <a:r>
              <a:rPr lang="en-US" sz="4200" i="1" dirty="0">
                <a:solidFill>
                  <a:srgbClr val="4EA72E">
                    <a:lumMod val="50000"/>
                  </a:srgb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i="1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</a:t>
            </a:r>
            <a:r>
              <a:rPr lang="en-US" sz="4200" i="1" dirty="0">
                <a:solidFill>
                  <a:srgbClr val="4EA72E">
                    <a:lumMod val="50000"/>
                  </a:srgb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  <a:endParaRPr lang="vi-VN" sz="4200" i="1" dirty="0">
              <a:solidFill>
                <a:srgbClr val="4EA72E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4245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repeatCount="indefinite" fill="remove" grpId="0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8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8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8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" grpId="0" animBg="1"/>
      <p:bldP spid="14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F1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-355283"/>
            <a:ext cx="9499695" cy="11258550"/>
            <a:chOff x="0" y="0"/>
            <a:chExt cx="3213477" cy="380844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213477" cy="3808448"/>
            </a:xfrm>
            <a:custGeom>
              <a:avLst/>
              <a:gdLst/>
              <a:ahLst/>
              <a:cxnLst/>
              <a:rect l="l" t="t" r="r" b="b"/>
              <a:pathLst>
                <a:path w="3213477" h="3808448">
                  <a:moveTo>
                    <a:pt x="0" y="0"/>
                  </a:moveTo>
                  <a:lnTo>
                    <a:pt x="3213477" y="0"/>
                  </a:lnTo>
                  <a:lnTo>
                    <a:pt x="3213477" y="3808448"/>
                  </a:lnTo>
                  <a:lnTo>
                    <a:pt x="0" y="3808448"/>
                  </a:lnTo>
                  <a:close/>
                </a:path>
              </a:pathLst>
            </a:custGeom>
            <a:solidFill>
              <a:srgbClr val="175728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Freeform 4"/>
          <p:cNvSpPr/>
          <p:nvPr/>
        </p:nvSpPr>
        <p:spPr>
          <a:xfrm>
            <a:off x="9767605" y="2866621"/>
            <a:ext cx="3930885" cy="6578887"/>
          </a:xfrm>
          <a:custGeom>
            <a:avLst/>
            <a:gdLst/>
            <a:ahLst/>
            <a:cxnLst/>
            <a:rect l="l" t="t" r="r" b="b"/>
            <a:pathLst>
              <a:path w="3930885" h="6578887">
                <a:moveTo>
                  <a:pt x="0" y="0"/>
                </a:moveTo>
                <a:lnTo>
                  <a:pt x="3930885" y="0"/>
                </a:lnTo>
                <a:lnTo>
                  <a:pt x="3930885" y="6578887"/>
                </a:lnTo>
                <a:lnTo>
                  <a:pt x="0" y="657888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TextBox 15"/>
          <p:cNvSpPr txBox="1"/>
          <p:nvPr/>
        </p:nvSpPr>
        <p:spPr>
          <a:xfrm>
            <a:off x="1100820" y="2714221"/>
            <a:ext cx="7298055" cy="8784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116"/>
              </a:lnSpc>
              <a:spcBef>
                <a:spcPct val="0"/>
              </a:spcBef>
            </a:pPr>
            <a:r>
              <a:rPr lang="en-US" sz="5083" b="1" spc="-86" dirty="0">
                <a:solidFill>
                  <a:srgbClr val="EFC315"/>
                </a:solidFill>
                <a:latin typeface="Nunito" pitchFamily="2" charset="0"/>
              </a:rPr>
              <a:t>LUẬT CHƠI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143250" y="4315206"/>
            <a:ext cx="7298055" cy="21352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4200"/>
              </a:lnSpc>
              <a:spcBef>
                <a:spcPct val="0"/>
              </a:spcBef>
            </a:pPr>
            <a:r>
              <a:rPr lang="en-US" sz="3000" b="1" spc="-51" dirty="0">
                <a:solidFill>
                  <a:srgbClr val="FFFFFF"/>
                </a:solidFill>
                <a:latin typeface="Nunito" pitchFamily="2" charset="0"/>
              </a:rPr>
              <a:t>HS SUY NGHĨ TRONG THỜI GIAN ĐƯỢC ĐƯA RA, HẾT THỜI GIAN NGAY LẬP TỨC TRẢ LỜI BẰNG HÌNH THỨC ĐỨNG LÊN HOẶC NGỒI XUỐNG 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7CFFF5B8-CAE3-7368-32EC-D97D67D37DA6}"/>
              </a:ext>
            </a:extLst>
          </p:cNvPr>
          <p:cNvGrpSpPr/>
          <p:nvPr/>
        </p:nvGrpSpPr>
        <p:grpSpPr>
          <a:xfrm>
            <a:off x="14080428" y="3543300"/>
            <a:ext cx="4078752" cy="6743700"/>
            <a:chOff x="14080428" y="3543300"/>
            <a:chExt cx="4078752" cy="6743700"/>
          </a:xfrm>
        </p:grpSpPr>
        <p:sp>
          <p:nvSpPr>
            <p:cNvPr id="5" name="Freeform 5"/>
            <p:cNvSpPr/>
            <p:nvPr/>
          </p:nvSpPr>
          <p:spPr>
            <a:xfrm>
              <a:off x="14639406" y="3543300"/>
              <a:ext cx="2933087" cy="6578887"/>
            </a:xfrm>
            <a:custGeom>
              <a:avLst/>
              <a:gdLst/>
              <a:ahLst/>
              <a:cxnLst/>
              <a:rect l="l" t="t" r="r" b="b"/>
              <a:pathLst>
                <a:path w="2933087" h="6578887">
                  <a:moveTo>
                    <a:pt x="0" y="0"/>
                  </a:moveTo>
                  <a:lnTo>
                    <a:pt x="2933087" y="0"/>
                  </a:lnTo>
                  <a:lnTo>
                    <a:pt x="2933087" y="6578887"/>
                  </a:lnTo>
                  <a:lnTo>
                    <a:pt x="0" y="65788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dirty="0"/>
            </a:p>
          </p:txBody>
        </p:sp>
        <p:grpSp>
          <p:nvGrpSpPr>
            <p:cNvPr id="6" name="Group 6"/>
            <p:cNvGrpSpPr/>
            <p:nvPr/>
          </p:nvGrpSpPr>
          <p:grpSpPr>
            <a:xfrm>
              <a:off x="14653260" y="7200900"/>
              <a:ext cx="3086100" cy="3086100"/>
              <a:chOff x="0" y="0"/>
              <a:chExt cx="812800" cy="812800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1F1F2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" name="TextBox 8"/>
              <p:cNvSpPr txBox="1"/>
              <p:nvPr/>
            </p:nvSpPr>
            <p:spPr>
              <a:xfrm>
                <a:off x="0" y="47625"/>
                <a:ext cx="812800" cy="7651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781"/>
                  </a:lnSpc>
                </a:pPr>
                <a:endParaRPr/>
              </a:p>
            </p:txBody>
          </p:sp>
        </p:grpSp>
        <p:sp>
          <p:nvSpPr>
            <p:cNvPr id="14" name="Freeform 14"/>
            <p:cNvSpPr/>
            <p:nvPr/>
          </p:nvSpPr>
          <p:spPr>
            <a:xfrm>
              <a:off x="14080428" y="6589545"/>
              <a:ext cx="4078752" cy="3167276"/>
            </a:xfrm>
            <a:custGeom>
              <a:avLst/>
              <a:gdLst/>
              <a:ahLst/>
              <a:cxnLst/>
              <a:rect l="l" t="t" r="r" b="b"/>
              <a:pathLst>
                <a:path w="4078752" h="3167276">
                  <a:moveTo>
                    <a:pt x="0" y="0"/>
                  </a:moveTo>
                  <a:lnTo>
                    <a:pt x="4078752" y="0"/>
                  </a:lnTo>
                  <a:lnTo>
                    <a:pt x="4078752" y="3167276"/>
                  </a:lnTo>
                  <a:lnTo>
                    <a:pt x="0" y="31672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10">
              <a:extLst>
                <a:ext uri="{FF2B5EF4-FFF2-40B4-BE49-F238E27FC236}">
                  <a16:creationId xmlns:a16="http://schemas.microsoft.com/office/drawing/2014/main" id="{B454979C-E150-0915-0E73-3B86E6365522}"/>
                </a:ext>
              </a:extLst>
            </p:cNvPr>
            <p:cNvSpPr/>
            <p:nvPr/>
          </p:nvSpPr>
          <p:spPr>
            <a:xfrm>
              <a:off x="14646333" y="7886700"/>
              <a:ext cx="2933087" cy="1641521"/>
            </a:xfrm>
            <a:prstGeom prst="rect">
              <a:avLst/>
            </a:pr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t="-300779" b="-1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459E9AAC-0BA2-1373-2F06-BB5EBCB4527E}"/>
              </a:ext>
            </a:extLst>
          </p:cNvPr>
          <p:cNvSpPr/>
          <p:nvPr/>
        </p:nvSpPr>
        <p:spPr>
          <a:xfrm>
            <a:off x="11125200" y="1485900"/>
            <a:ext cx="2057400" cy="838200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chemeClr val="tx1"/>
                </a:solidFill>
                <a:latin typeface="Nunito" pitchFamily="2" charset="0"/>
              </a:rPr>
              <a:t>ĐỨNG</a:t>
            </a:r>
            <a:endParaRPr lang="en-US" sz="2800" b="1" dirty="0">
              <a:solidFill>
                <a:schemeClr val="tx1"/>
              </a:solidFill>
              <a:latin typeface="Nunito" pitchFamily="2" charset="0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DABD5892-D8A5-E8E6-97D6-A5545645C2DD}"/>
              </a:ext>
            </a:extLst>
          </p:cNvPr>
          <p:cNvSpPr/>
          <p:nvPr/>
        </p:nvSpPr>
        <p:spPr>
          <a:xfrm>
            <a:off x="15167610" y="1489364"/>
            <a:ext cx="2057400" cy="838200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chemeClr val="tx1"/>
                </a:solidFill>
                <a:latin typeface="Nunito" pitchFamily="2" charset="0"/>
              </a:rPr>
              <a:t>NGỒI</a:t>
            </a:r>
            <a:endParaRPr lang="en-US" sz="2800" b="1" dirty="0">
              <a:solidFill>
                <a:schemeClr val="tx1"/>
              </a:solidFill>
              <a:latin typeface="Nunito" pitchFamily="2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C8F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6113CFAE-2D5F-50FB-BD65-E6991FC059C0}"/>
              </a:ext>
            </a:extLst>
          </p:cNvPr>
          <p:cNvSpPr/>
          <p:nvPr/>
        </p:nvSpPr>
        <p:spPr>
          <a:xfrm>
            <a:off x="611913" y="1610163"/>
            <a:ext cx="16606977" cy="8054100"/>
          </a:xfrm>
          <a:prstGeom prst="roundRect">
            <a:avLst>
              <a:gd name="adj" fmla="val 6306"/>
            </a:avLst>
          </a:prstGeom>
          <a:noFill/>
          <a:ln w="6350"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69"/>
            <a:endParaRPr lang="en-US" sz="2700">
              <a:solidFill>
                <a:prstClr val="white"/>
              </a:solidFill>
              <a:latin typeface="Aptos" panose="02110004020202020204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70D211A-B3CC-9356-39C8-6092D284E7E2}"/>
              </a:ext>
            </a:extLst>
          </p:cNvPr>
          <p:cNvSpPr/>
          <p:nvPr/>
        </p:nvSpPr>
        <p:spPr>
          <a:xfrm>
            <a:off x="840513" y="832308"/>
            <a:ext cx="16606977" cy="8622384"/>
          </a:xfrm>
          <a:prstGeom prst="roundRect">
            <a:avLst>
              <a:gd name="adj" fmla="val 6306"/>
            </a:avLst>
          </a:prstGeom>
          <a:solidFill>
            <a:srgbClr val="FFF0C1"/>
          </a:solidFill>
          <a:ln w="6350"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69"/>
            <a:endParaRPr lang="en-US" sz="2700" dirty="0">
              <a:solidFill>
                <a:prstClr val="white"/>
              </a:solidFill>
              <a:latin typeface="Aptos" panose="02110004020202020204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1DC33BB-9A95-4BA6-2464-CDEED925F70D}"/>
              </a:ext>
            </a:extLst>
          </p:cNvPr>
          <p:cNvSpPr txBox="1"/>
          <p:nvPr/>
        </p:nvSpPr>
        <p:spPr>
          <a:xfrm>
            <a:off x="1938194" y="1483568"/>
            <a:ext cx="144116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69"/>
            <a:r>
              <a:rPr lang="vi-VN" sz="4800" b="1" dirty="0">
                <a:solidFill>
                  <a:srgbClr val="C00000"/>
                </a:solidFill>
                <a:latin typeface="Nunito" pitchFamily="2" charset="0"/>
              </a:rPr>
              <a:t>TỔNG KẾT</a:t>
            </a:r>
            <a:endParaRPr lang="en-US" sz="4800" b="1" dirty="0">
              <a:solidFill>
                <a:srgbClr val="C00000"/>
              </a:solidFill>
              <a:latin typeface="Nunito" pitchFamily="2" charset="0"/>
            </a:endParaRPr>
          </a:p>
        </p:txBody>
      </p:sp>
      <p:pic>
        <p:nvPicPr>
          <p:cNvPr id="6" name="Content Placeholder 5" descr="A drawing compasses and a blue circle&#10;&#10;Description automatically generated">
            <a:extLst>
              <a:ext uri="{FF2B5EF4-FFF2-40B4-BE49-F238E27FC236}">
                <a16:creationId xmlns:a16="http://schemas.microsoft.com/office/drawing/2014/main" id="{558EA545-D6E2-B07D-B4A7-709B81AFD71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04" y="499789"/>
            <a:ext cx="1949819" cy="1949819"/>
          </a:xfr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27E222A-A4CA-1F74-8338-C7225278C3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4614" y="5755031"/>
            <a:ext cx="12765132" cy="2959458"/>
          </a:xfrm>
          <a:prstGeom prst="rect">
            <a:avLst/>
          </a:prstGeom>
        </p:spPr>
      </p:pic>
      <p:pic>
        <p:nvPicPr>
          <p:cNvPr id="3" name="Picture 2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A70D1089-044D-A0F2-1228-DB6032CF1C5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4921" b="63492" l="22228" r="79855">
                        <a14:foregroundMark x1="22228" y1="43210" x2="29492" y2="49912"/>
                        <a14:foregroundMark x1="78741" y1="41975" x2="79855" y2="52028"/>
                        <a14:foregroundMark x1="79855" y1="52028" x2="78208" y2="544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722" t="31459" r="17178" b="32695"/>
          <a:stretch/>
        </p:blipFill>
        <p:spPr>
          <a:xfrm>
            <a:off x="3054614" y="3471105"/>
            <a:ext cx="12765132" cy="2023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5244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yellow printed paper, paper, page, background, texture, sheet, crumpled,  creased, space, copyspace | Pxfuel">
            <a:extLst>
              <a:ext uri="{FF2B5EF4-FFF2-40B4-BE49-F238E27FC236}">
                <a16:creationId xmlns:a16="http://schemas.microsoft.com/office/drawing/2014/main" id="{41EF9D07-FD10-46DF-B419-A4B8586D19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8590" y="2"/>
            <a:ext cx="1843659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9A190787-AEBF-49CA-B201-3C56CF430B12}"/>
              </a:ext>
            </a:extLst>
          </p:cNvPr>
          <p:cNvSpPr/>
          <p:nvPr/>
        </p:nvSpPr>
        <p:spPr>
          <a:xfrm>
            <a:off x="2129790" y="1257684"/>
            <a:ext cx="15320010" cy="8633509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 w="7620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vi-VN" sz="4200" b="1">
              <a:solidFill>
                <a:prstClr val="white"/>
              </a:solidFill>
              <a:latin typeface="Nunito" pitchFamily="2" charset="-93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7B68A65D-4545-471F-B3A1-F5D91514D3C3}"/>
              </a:ext>
            </a:extLst>
          </p:cNvPr>
          <p:cNvSpPr/>
          <p:nvPr/>
        </p:nvSpPr>
        <p:spPr>
          <a:xfrm>
            <a:off x="685800" y="994793"/>
            <a:ext cx="16463010" cy="8633509"/>
          </a:xfrm>
          <a:prstGeom prst="roundRect">
            <a:avLst/>
          </a:prstGeom>
          <a:solidFill>
            <a:schemeClr val="bg1"/>
          </a:solidFill>
          <a:ln w="7620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vi-VN" sz="4200" b="1">
              <a:solidFill>
                <a:prstClr val="white"/>
              </a:solidFill>
              <a:latin typeface="Nunito" pitchFamily="2" charset="-93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260B21C3-FBA7-4FD3-935C-50AEC42E2D03}"/>
              </a:ext>
            </a:extLst>
          </p:cNvPr>
          <p:cNvSpPr/>
          <p:nvPr/>
        </p:nvSpPr>
        <p:spPr>
          <a:xfrm>
            <a:off x="5915025" y="640080"/>
            <a:ext cx="6377940" cy="1593012"/>
          </a:xfrm>
          <a:prstGeom prst="roundRect">
            <a:avLst/>
          </a:prstGeom>
          <a:solidFill>
            <a:schemeClr val="bg1"/>
          </a:solidFill>
          <a:ln w="7620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vi-VN" sz="4200" b="1">
                <a:solidFill>
                  <a:prstClr val="black"/>
                </a:solidFill>
                <a:latin typeface="Nunito" pitchFamily="2" charset="-93"/>
              </a:rPr>
              <a:t>CÂU HỎI 1</a:t>
            </a:r>
          </a:p>
        </p:txBody>
      </p:sp>
      <p:pic>
        <p:nvPicPr>
          <p:cNvPr id="2" name="Picture 1" descr="A blue line with a white background&#10;&#10;Description automatically generated">
            <a:extLst>
              <a:ext uri="{FF2B5EF4-FFF2-40B4-BE49-F238E27FC236}">
                <a16:creationId xmlns:a16="http://schemas.microsoft.com/office/drawing/2014/main" id="{9E081F41-80D5-46A0-C315-8AB9F1B9FCB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3995" y="3149353"/>
            <a:ext cx="7620000" cy="3020045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0070F1EE-90C0-4C66-9B84-D2B3A1A99DBC}"/>
              </a:ext>
            </a:extLst>
          </p:cNvPr>
          <p:cNvSpPr txBox="1"/>
          <p:nvPr/>
        </p:nvSpPr>
        <p:spPr>
          <a:xfrm>
            <a:off x="2400300" y="2697480"/>
            <a:ext cx="1347597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/>
            <a:r>
              <a:rPr lang="vi-VN" sz="5400" b="1" dirty="0">
                <a:solidFill>
                  <a:srgbClr val="0070C0"/>
                </a:solidFill>
                <a:latin typeface="Nunito" pitchFamily="2" charset="-93"/>
              </a:rPr>
              <a:t>Lựa chọn khẳng định đúng với hình vẽ</a:t>
            </a:r>
          </a:p>
        </p:txBody>
      </p:sp>
      <p:sp>
        <p:nvSpPr>
          <p:cNvPr id="3" name="Flowchart: Terminator 2">
            <a:extLst>
              <a:ext uri="{FF2B5EF4-FFF2-40B4-BE49-F238E27FC236}">
                <a16:creationId xmlns:a16="http://schemas.microsoft.com/office/drawing/2014/main" id="{B88AEE01-7B8F-A754-CD99-05BB9977138F}"/>
              </a:ext>
            </a:extLst>
          </p:cNvPr>
          <p:cNvSpPr/>
          <p:nvPr/>
        </p:nvSpPr>
        <p:spPr>
          <a:xfrm>
            <a:off x="1355689" y="6591300"/>
            <a:ext cx="6591300" cy="1889761"/>
          </a:xfrm>
          <a:prstGeom prst="flowChartTerminator">
            <a:avLst/>
          </a:prstGeom>
          <a:solidFill>
            <a:schemeClr val="bg1"/>
          </a:solidFill>
          <a:ln w="76200">
            <a:solidFill>
              <a:srgbClr val="1F4E7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800" b="1" kern="100" dirty="0">
              <a:solidFill>
                <a:schemeClr val="tx1"/>
              </a:solidFill>
              <a:effectLst/>
              <a:latin typeface="Nunito" pitchFamily="2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vi-VN" sz="3800" b="1" kern="100" dirty="0">
                <a:solidFill>
                  <a:schemeClr val="tx1"/>
                </a:solidFill>
                <a:latin typeface="Nunito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     </a:t>
            </a:r>
            <a:r>
              <a:rPr lang="vi-VN" sz="3800" b="1" kern="100" dirty="0">
                <a:solidFill>
                  <a:schemeClr val="tx1"/>
                </a:solidFill>
                <a:effectLst/>
                <a:latin typeface="Nunito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Tia Ax</a:t>
            </a:r>
            <a:endParaRPr lang="en-US" sz="3800" b="1" kern="100" dirty="0">
              <a:solidFill>
                <a:schemeClr val="tx1"/>
              </a:solidFill>
              <a:effectLst/>
              <a:latin typeface="Nunito" pitchFamily="2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ctr"/>
            <a:endParaRPr lang="en-US" sz="3800" dirty="0"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52669682-F100-71CB-15F4-D648BB1F952E}"/>
              </a:ext>
            </a:extLst>
          </p:cNvPr>
          <p:cNvSpPr/>
          <p:nvPr/>
        </p:nvSpPr>
        <p:spPr>
          <a:xfrm>
            <a:off x="381000" y="5600700"/>
            <a:ext cx="2079590" cy="3691507"/>
          </a:xfrm>
          <a:custGeom>
            <a:avLst/>
            <a:gdLst/>
            <a:ahLst/>
            <a:cxnLst/>
            <a:rect l="l" t="t" r="r" b="b"/>
            <a:pathLst>
              <a:path w="3930885" h="6578887">
                <a:moveTo>
                  <a:pt x="0" y="0"/>
                </a:moveTo>
                <a:lnTo>
                  <a:pt x="3930885" y="0"/>
                </a:lnTo>
                <a:lnTo>
                  <a:pt x="3930885" y="6578887"/>
                </a:lnTo>
                <a:lnTo>
                  <a:pt x="0" y="657888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lowchart: Terminator 4">
            <a:extLst>
              <a:ext uri="{FF2B5EF4-FFF2-40B4-BE49-F238E27FC236}">
                <a16:creationId xmlns:a16="http://schemas.microsoft.com/office/drawing/2014/main" id="{B7C6C1CB-D989-094C-BE8A-208985FEAE92}"/>
              </a:ext>
            </a:extLst>
          </p:cNvPr>
          <p:cNvSpPr/>
          <p:nvPr/>
        </p:nvSpPr>
        <p:spPr>
          <a:xfrm>
            <a:off x="9917784" y="6591300"/>
            <a:ext cx="6591300" cy="1889761"/>
          </a:xfrm>
          <a:prstGeom prst="flowChartTerminator">
            <a:avLst/>
          </a:prstGeom>
          <a:solidFill>
            <a:schemeClr val="bg1"/>
          </a:solidFill>
          <a:ln w="76200">
            <a:solidFill>
              <a:srgbClr val="1F4E7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kern="100" dirty="0">
                <a:solidFill>
                  <a:srgbClr val="2F5B40"/>
                </a:solidFill>
                <a:effectLst/>
                <a:latin typeface="Nunito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            </a:t>
            </a:r>
          </a:p>
          <a:p>
            <a:pPr algn="ctr"/>
            <a:r>
              <a:rPr lang="vi-VN" sz="3800" b="1" kern="100" dirty="0">
                <a:solidFill>
                  <a:schemeClr val="tx1"/>
                </a:solidFill>
                <a:latin typeface="Nunito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        </a:t>
            </a:r>
            <a:r>
              <a:rPr lang="vi-VN" sz="3800" b="1" kern="100" dirty="0">
                <a:solidFill>
                  <a:schemeClr val="tx1"/>
                </a:solidFill>
                <a:effectLst/>
                <a:latin typeface="Nunito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Điểm A thuộc đường thẳng x</a:t>
            </a:r>
            <a:endParaRPr lang="en-US" sz="3800" b="1" kern="100" dirty="0">
              <a:solidFill>
                <a:schemeClr val="tx1"/>
              </a:solidFill>
              <a:effectLst/>
              <a:latin typeface="Nunito" pitchFamily="2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ctr"/>
            <a:endParaRPr lang="en-US" sz="3200" dirty="0">
              <a:solidFill>
                <a:srgbClr val="2F5B40"/>
              </a:solidFill>
              <a:latin typeface="Nunito" pitchFamily="2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57C6759A-C133-82A3-43B3-2D85099D3B4E}"/>
              </a:ext>
            </a:extLst>
          </p:cNvPr>
          <p:cNvGrpSpPr/>
          <p:nvPr/>
        </p:nvGrpSpPr>
        <p:grpSpPr>
          <a:xfrm>
            <a:off x="9186478" y="5733397"/>
            <a:ext cx="2077782" cy="3695700"/>
            <a:chOff x="14080428" y="3543300"/>
            <a:chExt cx="4078752" cy="6743700"/>
          </a:xfrm>
        </p:grpSpPr>
        <p:sp>
          <p:nvSpPr>
            <p:cNvPr id="7" name="Freeform 5">
              <a:extLst>
                <a:ext uri="{FF2B5EF4-FFF2-40B4-BE49-F238E27FC236}">
                  <a16:creationId xmlns:a16="http://schemas.microsoft.com/office/drawing/2014/main" id="{B9365FF0-C2AE-0CEA-49C7-9141F15D01E9}"/>
                </a:ext>
              </a:extLst>
            </p:cNvPr>
            <p:cNvSpPr/>
            <p:nvPr/>
          </p:nvSpPr>
          <p:spPr>
            <a:xfrm>
              <a:off x="14639406" y="3543300"/>
              <a:ext cx="2933087" cy="6578887"/>
            </a:xfrm>
            <a:custGeom>
              <a:avLst/>
              <a:gdLst/>
              <a:ahLst/>
              <a:cxnLst/>
              <a:rect l="l" t="t" r="r" b="b"/>
              <a:pathLst>
                <a:path w="2933087" h="6578887">
                  <a:moveTo>
                    <a:pt x="0" y="0"/>
                  </a:moveTo>
                  <a:lnTo>
                    <a:pt x="2933087" y="0"/>
                  </a:lnTo>
                  <a:lnTo>
                    <a:pt x="2933087" y="6578887"/>
                  </a:lnTo>
                  <a:lnTo>
                    <a:pt x="0" y="65788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dirty="0"/>
            </a:p>
          </p:txBody>
        </p:sp>
        <p:grpSp>
          <p:nvGrpSpPr>
            <p:cNvPr id="8" name="Group 6">
              <a:extLst>
                <a:ext uri="{FF2B5EF4-FFF2-40B4-BE49-F238E27FC236}">
                  <a16:creationId xmlns:a16="http://schemas.microsoft.com/office/drawing/2014/main" id="{A44540AB-4591-EF8B-EBB2-60D605E0510D}"/>
                </a:ext>
              </a:extLst>
            </p:cNvPr>
            <p:cNvGrpSpPr/>
            <p:nvPr/>
          </p:nvGrpSpPr>
          <p:grpSpPr>
            <a:xfrm>
              <a:off x="14653260" y="7200900"/>
              <a:ext cx="3086100" cy="3086100"/>
              <a:chOff x="0" y="0"/>
              <a:chExt cx="812800" cy="812800"/>
            </a:xfrm>
          </p:grpSpPr>
          <p:sp>
            <p:nvSpPr>
              <p:cNvPr id="11" name="Freeform 7">
                <a:extLst>
                  <a:ext uri="{FF2B5EF4-FFF2-40B4-BE49-F238E27FC236}">
                    <a16:creationId xmlns:a16="http://schemas.microsoft.com/office/drawing/2014/main" id="{9AB9BF33-A7D5-BEF3-BBB9-037D6CDF28E2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1F1F2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" name="TextBox 8">
                <a:extLst>
                  <a:ext uri="{FF2B5EF4-FFF2-40B4-BE49-F238E27FC236}">
                    <a16:creationId xmlns:a16="http://schemas.microsoft.com/office/drawing/2014/main" id="{847612C7-DA58-D863-D873-0C5C194120E1}"/>
                  </a:ext>
                </a:extLst>
              </p:cNvPr>
              <p:cNvSpPr txBox="1"/>
              <p:nvPr/>
            </p:nvSpPr>
            <p:spPr>
              <a:xfrm>
                <a:off x="0" y="47625"/>
                <a:ext cx="812800" cy="7651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781"/>
                  </a:lnSpc>
                </a:pPr>
                <a:endParaRPr/>
              </a:p>
            </p:txBody>
          </p:sp>
        </p:grpSp>
        <p:sp>
          <p:nvSpPr>
            <p:cNvPr id="9" name="Freeform 14">
              <a:extLst>
                <a:ext uri="{FF2B5EF4-FFF2-40B4-BE49-F238E27FC236}">
                  <a16:creationId xmlns:a16="http://schemas.microsoft.com/office/drawing/2014/main" id="{AE5299CD-EACA-6AF3-8ABA-7350202C55A9}"/>
                </a:ext>
              </a:extLst>
            </p:cNvPr>
            <p:cNvSpPr/>
            <p:nvPr/>
          </p:nvSpPr>
          <p:spPr>
            <a:xfrm>
              <a:off x="14080428" y="6589545"/>
              <a:ext cx="4078752" cy="3167276"/>
            </a:xfrm>
            <a:custGeom>
              <a:avLst/>
              <a:gdLst/>
              <a:ahLst/>
              <a:cxnLst/>
              <a:rect l="l" t="t" r="r" b="b"/>
              <a:pathLst>
                <a:path w="4078752" h="3167276">
                  <a:moveTo>
                    <a:pt x="0" y="0"/>
                  </a:moveTo>
                  <a:lnTo>
                    <a:pt x="4078752" y="0"/>
                  </a:lnTo>
                  <a:lnTo>
                    <a:pt x="4078752" y="3167276"/>
                  </a:lnTo>
                  <a:lnTo>
                    <a:pt x="0" y="31672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0">
              <a:extLst>
                <a:ext uri="{FF2B5EF4-FFF2-40B4-BE49-F238E27FC236}">
                  <a16:creationId xmlns:a16="http://schemas.microsoft.com/office/drawing/2014/main" id="{FA5F90CA-5907-B989-765D-463A11E8258A}"/>
                </a:ext>
              </a:extLst>
            </p:cNvPr>
            <p:cNvSpPr/>
            <p:nvPr/>
          </p:nvSpPr>
          <p:spPr>
            <a:xfrm>
              <a:off x="14646333" y="7886700"/>
              <a:ext cx="2933087" cy="1641521"/>
            </a:xfrm>
            <a:prstGeom prst="rect">
              <a:avLst/>
            </a:pr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 t="-300779" b="-1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23" name="ĐỒNG HỒ ĐẾM NGƯỢC 10s - MP4 - Phan Linh">
            <a:hlinkClick r:id="" action="ppaction://media"/>
            <a:extLst>
              <a:ext uri="{FF2B5EF4-FFF2-40B4-BE49-F238E27FC236}">
                <a16:creationId xmlns:a16="http://schemas.microsoft.com/office/drawing/2014/main" id="{8F568740-CF7A-92F7-9D3C-EBE4FAAA0A8F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7842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3771003" y="-28652"/>
            <a:ext cx="4516997" cy="2548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971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07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23"/>
                </p:tgtEl>
              </p:cMediaNode>
            </p:video>
          </p:childTnLst>
        </p:cTn>
      </p:par>
    </p:tnLst>
    <p:bldLst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yellow printed paper, paper, page, background, texture, sheet, crumpled,  creased, space, copyspace | Pxfuel">
            <a:extLst>
              <a:ext uri="{FF2B5EF4-FFF2-40B4-BE49-F238E27FC236}">
                <a16:creationId xmlns:a16="http://schemas.microsoft.com/office/drawing/2014/main" id="{41EF9D07-FD10-46DF-B419-A4B8586D19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8590" y="2"/>
            <a:ext cx="1843659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9A190787-AEBF-49CA-B201-3C56CF430B12}"/>
              </a:ext>
            </a:extLst>
          </p:cNvPr>
          <p:cNvSpPr/>
          <p:nvPr/>
        </p:nvSpPr>
        <p:spPr>
          <a:xfrm>
            <a:off x="2129790" y="1257684"/>
            <a:ext cx="15320010" cy="8633509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 w="7620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vi-VN" sz="4200" b="1">
              <a:solidFill>
                <a:prstClr val="white"/>
              </a:solidFill>
              <a:latin typeface="Nunito" pitchFamily="2" charset="-93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7B68A65D-4545-471F-B3A1-F5D91514D3C3}"/>
              </a:ext>
            </a:extLst>
          </p:cNvPr>
          <p:cNvSpPr/>
          <p:nvPr/>
        </p:nvSpPr>
        <p:spPr>
          <a:xfrm>
            <a:off x="685800" y="994793"/>
            <a:ext cx="16463010" cy="8633509"/>
          </a:xfrm>
          <a:prstGeom prst="roundRect">
            <a:avLst/>
          </a:prstGeom>
          <a:solidFill>
            <a:schemeClr val="bg1"/>
          </a:solidFill>
          <a:ln w="7620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vi-VN" sz="4200" b="1" dirty="0">
              <a:solidFill>
                <a:prstClr val="white"/>
              </a:solidFill>
              <a:latin typeface="Nunito" pitchFamily="2" charset="-93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260B21C3-FBA7-4FD3-935C-50AEC42E2D03}"/>
              </a:ext>
            </a:extLst>
          </p:cNvPr>
          <p:cNvSpPr/>
          <p:nvPr/>
        </p:nvSpPr>
        <p:spPr>
          <a:xfrm>
            <a:off x="5915025" y="640080"/>
            <a:ext cx="6377940" cy="1593012"/>
          </a:xfrm>
          <a:prstGeom prst="roundRect">
            <a:avLst/>
          </a:prstGeom>
          <a:solidFill>
            <a:schemeClr val="bg1"/>
          </a:solidFill>
          <a:ln w="7620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vi-VN" sz="4200" b="1" dirty="0">
                <a:solidFill>
                  <a:prstClr val="black"/>
                </a:solidFill>
                <a:latin typeface="Nunito" pitchFamily="2" charset="-93"/>
              </a:rPr>
              <a:t>CÂU HỎI 2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070F1EE-90C0-4C66-9B84-D2B3A1A99DBC}"/>
              </a:ext>
            </a:extLst>
          </p:cNvPr>
          <p:cNvSpPr txBox="1"/>
          <p:nvPr/>
        </p:nvSpPr>
        <p:spPr>
          <a:xfrm>
            <a:off x="2400300" y="2697480"/>
            <a:ext cx="1347597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/>
            <a:r>
              <a:rPr lang="vi-VN" sz="5400" b="1" dirty="0">
                <a:solidFill>
                  <a:srgbClr val="0070C0"/>
                </a:solidFill>
                <a:latin typeface="Nunito" pitchFamily="2" charset="-93"/>
              </a:rPr>
              <a:t>Lựa chọn khẳng định đúng với hình vẽ</a:t>
            </a:r>
          </a:p>
        </p:txBody>
      </p:sp>
      <p:sp>
        <p:nvSpPr>
          <p:cNvPr id="3" name="Flowchart: Terminator 2">
            <a:extLst>
              <a:ext uri="{FF2B5EF4-FFF2-40B4-BE49-F238E27FC236}">
                <a16:creationId xmlns:a16="http://schemas.microsoft.com/office/drawing/2014/main" id="{B88AEE01-7B8F-A754-CD99-05BB9977138F}"/>
              </a:ext>
            </a:extLst>
          </p:cNvPr>
          <p:cNvSpPr/>
          <p:nvPr/>
        </p:nvSpPr>
        <p:spPr>
          <a:xfrm>
            <a:off x="1355689" y="6591300"/>
            <a:ext cx="6591300" cy="1889761"/>
          </a:xfrm>
          <a:prstGeom prst="flowChartTerminator">
            <a:avLst/>
          </a:prstGeom>
          <a:solidFill>
            <a:schemeClr val="bg1"/>
          </a:solidFill>
          <a:ln w="76200">
            <a:solidFill>
              <a:srgbClr val="1F4E7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800" kern="100" dirty="0">
              <a:solidFill>
                <a:schemeClr val="tx1"/>
              </a:solidFill>
              <a:effectLst/>
              <a:latin typeface="Nunito" pitchFamily="2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UcPeriod"/>
            </a:pPr>
            <a:r>
              <a:rPr lang="vi-VN" sz="3800" kern="100" dirty="0">
                <a:solidFill>
                  <a:schemeClr val="tx1"/>
                </a:solidFill>
                <a:latin typeface="Nunito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     </a:t>
            </a:r>
            <a:endParaRPr lang="en-US" sz="3800" dirty="0">
              <a:solidFill>
                <a:schemeClr val="tx1"/>
              </a:solidFill>
              <a:latin typeface="Nunito" pitchFamily="2" charset="0"/>
            </a:endParaRPr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52669682-F100-71CB-15F4-D648BB1F952E}"/>
              </a:ext>
            </a:extLst>
          </p:cNvPr>
          <p:cNvSpPr/>
          <p:nvPr/>
        </p:nvSpPr>
        <p:spPr>
          <a:xfrm>
            <a:off x="381000" y="5600700"/>
            <a:ext cx="2079590" cy="3691507"/>
          </a:xfrm>
          <a:custGeom>
            <a:avLst/>
            <a:gdLst/>
            <a:ahLst/>
            <a:cxnLst/>
            <a:rect l="l" t="t" r="r" b="b"/>
            <a:pathLst>
              <a:path w="3930885" h="6578887">
                <a:moveTo>
                  <a:pt x="0" y="0"/>
                </a:moveTo>
                <a:lnTo>
                  <a:pt x="3930885" y="0"/>
                </a:lnTo>
                <a:lnTo>
                  <a:pt x="3930885" y="6578887"/>
                </a:lnTo>
                <a:lnTo>
                  <a:pt x="0" y="657888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lowchart: Terminator 4">
            <a:extLst>
              <a:ext uri="{FF2B5EF4-FFF2-40B4-BE49-F238E27FC236}">
                <a16:creationId xmlns:a16="http://schemas.microsoft.com/office/drawing/2014/main" id="{B7C6C1CB-D989-094C-BE8A-208985FEAE92}"/>
              </a:ext>
            </a:extLst>
          </p:cNvPr>
          <p:cNvSpPr/>
          <p:nvPr/>
        </p:nvSpPr>
        <p:spPr>
          <a:xfrm>
            <a:off x="9917784" y="6591300"/>
            <a:ext cx="6591300" cy="1889761"/>
          </a:xfrm>
          <a:prstGeom prst="flowChartTerminator">
            <a:avLst/>
          </a:prstGeom>
          <a:solidFill>
            <a:schemeClr val="bg1"/>
          </a:solidFill>
          <a:ln w="76200">
            <a:solidFill>
              <a:srgbClr val="1F4E7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rgbClr val="2F5B40"/>
              </a:solidFill>
              <a:latin typeface="Nunito" pitchFamily="2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57C6759A-C133-82A3-43B3-2D85099D3B4E}"/>
              </a:ext>
            </a:extLst>
          </p:cNvPr>
          <p:cNvGrpSpPr/>
          <p:nvPr/>
        </p:nvGrpSpPr>
        <p:grpSpPr>
          <a:xfrm>
            <a:off x="9186478" y="5733397"/>
            <a:ext cx="2077782" cy="3695700"/>
            <a:chOff x="14080428" y="3543300"/>
            <a:chExt cx="4078752" cy="6743700"/>
          </a:xfrm>
        </p:grpSpPr>
        <p:sp>
          <p:nvSpPr>
            <p:cNvPr id="7" name="Freeform 5">
              <a:extLst>
                <a:ext uri="{FF2B5EF4-FFF2-40B4-BE49-F238E27FC236}">
                  <a16:creationId xmlns:a16="http://schemas.microsoft.com/office/drawing/2014/main" id="{B9365FF0-C2AE-0CEA-49C7-9141F15D01E9}"/>
                </a:ext>
              </a:extLst>
            </p:cNvPr>
            <p:cNvSpPr/>
            <p:nvPr/>
          </p:nvSpPr>
          <p:spPr>
            <a:xfrm>
              <a:off x="14639406" y="3543300"/>
              <a:ext cx="2933087" cy="6578887"/>
            </a:xfrm>
            <a:custGeom>
              <a:avLst/>
              <a:gdLst/>
              <a:ahLst/>
              <a:cxnLst/>
              <a:rect l="l" t="t" r="r" b="b"/>
              <a:pathLst>
                <a:path w="2933087" h="6578887">
                  <a:moveTo>
                    <a:pt x="0" y="0"/>
                  </a:moveTo>
                  <a:lnTo>
                    <a:pt x="2933087" y="0"/>
                  </a:lnTo>
                  <a:lnTo>
                    <a:pt x="2933087" y="6578887"/>
                  </a:lnTo>
                  <a:lnTo>
                    <a:pt x="0" y="65788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dirty="0"/>
            </a:p>
          </p:txBody>
        </p:sp>
        <p:grpSp>
          <p:nvGrpSpPr>
            <p:cNvPr id="8" name="Group 6">
              <a:extLst>
                <a:ext uri="{FF2B5EF4-FFF2-40B4-BE49-F238E27FC236}">
                  <a16:creationId xmlns:a16="http://schemas.microsoft.com/office/drawing/2014/main" id="{A44540AB-4591-EF8B-EBB2-60D605E0510D}"/>
                </a:ext>
              </a:extLst>
            </p:cNvPr>
            <p:cNvGrpSpPr/>
            <p:nvPr/>
          </p:nvGrpSpPr>
          <p:grpSpPr>
            <a:xfrm>
              <a:off x="14653260" y="7200900"/>
              <a:ext cx="3086100" cy="3086100"/>
              <a:chOff x="0" y="0"/>
              <a:chExt cx="812800" cy="812800"/>
            </a:xfrm>
          </p:grpSpPr>
          <p:sp>
            <p:nvSpPr>
              <p:cNvPr id="11" name="Freeform 7">
                <a:extLst>
                  <a:ext uri="{FF2B5EF4-FFF2-40B4-BE49-F238E27FC236}">
                    <a16:creationId xmlns:a16="http://schemas.microsoft.com/office/drawing/2014/main" id="{9AB9BF33-A7D5-BEF3-BBB9-037D6CDF28E2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1F1F2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" name="TextBox 8">
                <a:extLst>
                  <a:ext uri="{FF2B5EF4-FFF2-40B4-BE49-F238E27FC236}">
                    <a16:creationId xmlns:a16="http://schemas.microsoft.com/office/drawing/2014/main" id="{847612C7-DA58-D863-D873-0C5C194120E1}"/>
                  </a:ext>
                </a:extLst>
              </p:cNvPr>
              <p:cNvSpPr txBox="1"/>
              <p:nvPr/>
            </p:nvSpPr>
            <p:spPr>
              <a:xfrm>
                <a:off x="0" y="47625"/>
                <a:ext cx="812800" cy="7651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781"/>
                  </a:lnSpc>
                </a:pPr>
                <a:endParaRPr/>
              </a:p>
            </p:txBody>
          </p:sp>
        </p:grpSp>
        <p:sp>
          <p:nvSpPr>
            <p:cNvPr id="9" name="Freeform 14">
              <a:extLst>
                <a:ext uri="{FF2B5EF4-FFF2-40B4-BE49-F238E27FC236}">
                  <a16:creationId xmlns:a16="http://schemas.microsoft.com/office/drawing/2014/main" id="{AE5299CD-EACA-6AF3-8ABA-7350202C55A9}"/>
                </a:ext>
              </a:extLst>
            </p:cNvPr>
            <p:cNvSpPr/>
            <p:nvPr/>
          </p:nvSpPr>
          <p:spPr>
            <a:xfrm>
              <a:off x="14080428" y="6589545"/>
              <a:ext cx="4078752" cy="3167276"/>
            </a:xfrm>
            <a:custGeom>
              <a:avLst/>
              <a:gdLst/>
              <a:ahLst/>
              <a:cxnLst/>
              <a:rect l="l" t="t" r="r" b="b"/>
              <a:pathLst>
                <a:path w="4078752" h="3167276">
                  <a:moveTo>
                    <a:pt x="0" y="0"/>
                  </a:moveTo>
                  <a:lnTo>
                    <a:pt x="4078752" y="0"/>
                  </a:lnTo>
                  <a:lnTo>
                    <a:pt x="4078752" y="3167276"/>
                  </a:lnTo>
                  <a:lnTo>
                    <a:pt x="0" y="31672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0">
              <a:extLst>
                <a:ext uri="{FF2B5EF4-FFF2-40B4-BE49-F238E27FC236}">
                  <a16:creationId xmlns:a16="http://schemas.microsoft.com/office/drawing/2014/main" id="{FA5F90CA-5907-B989-765D-463A11E8258A}"/>
                </a:ext>
              </a:extLst>
            </p:cNvPr>
            <p:cNvSpPr/>
            <p:nvPr/>
          </p:nvSpPr>
          <p:spPr>
            <a:xfrm>
              <a:off x="14646333" y="7886700"/>
              <a:ext cx="2933087" cy="1641521"/>
            </a:xfrm>
            <a:prstGeom prst="rect">
              <a:avLst/>
            </a:pr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 t="-300779" b="-1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23" name="ĐỒNG HỒ ĐẾM NGƯỢC 10s - MP4 - Phan Linh">
            <a:hlinkClick r:id="" action="ppaction://media"/>
            <a:extLst>
              <a:ext uri="{FF2B5EF4-FFF2-40B4-BE49-F238E27FC236}">
                <a16:creationId xmlns:a16="http://schemas.microsoft.com/office/drawing/2014/main" id="{8F568740-CF7A-92F7-9D3C-EBE4FAAA0A8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3771003" y="-26742"/>
            <a:ext cx="4516997" cy="2548776"/>
          </a:xfrm>
          <a:prstGeom prst="rect">
            <a:avLst/>
          </a:prstGeom>
        </p:spPr>
      </p:pic>
      <p:pic>
        <p:nvPicPr>
          <p:cNvPr id="16" name="Picture 15" descr="A blue line with red dots and black text&#10;&#10;Description automatically generated">
            <a:extLst>
              <a:ext uri="{FF2B5EF4-FFF2-40B4-BE49-F238E27FC236}">
                <a16:creationId xmlns:a16="http://schemas.microsoft.com/office/drawing/2014/main" id="{BF152276-D1E4-4674-0673-91E0E50B2FA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7320" y="3449153"/>
            <a:ext cx="6438316" cy="1881326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46C5325F-C33B-48A1-8577-F01CB66B40C5}"/>
              </a:ext>
            </a:extLst>
          </p:cNvPr>
          <p:cNvSpPr txBox="1"/>
          <p:nvPr/>
        </p:nvSpPr>
        <p:spPr>
          <a:xfrm>
            <a:off x="2865871" y="6890228"/>
            <a:ext cx="4401220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800" b="1" kern="100" dirty="0">
                <a:latin typeface="Nunito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2 tia đối nhau: </a:t>
            </a:r>
          </a:p>
          <a:p>
            <a:r>
              <a:rPr lang="vi-VN" sz="3800" b="1" kern="100" dirty="0">
                <a:latin typeface="Nunito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Tia BA và tia Bx</a:t>
            </a:r>
            <a:endParaRPr lang="en-US" sz="3800" b="1" kern="100" dirty="0">
              <a:latin typeface="Nunito" pitchFamily="2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en-US" sz="380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1BC1E21-A742-6044-BF5D-1146C42F1BE4}"/>
              </a:ext>
            </a:extLst>
          </p:cNvPr>
          <p:cNvSpPr txBox="1"/>
          <p:nvPr/>
        </p:nvSpPr>
        <p:spPr>
          <a:xfrm>
            <a:off x="11354418" y="6890228"/>
            <a:ext cx="4401220" cy="1415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3800" b="1" kern="100" dirty="0">
                <a:effectLst/>
                <a:latin typeface="Nunito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2 tia trùng nhau: Tia AB và tia Ax</a:t>
            </a:r>
            <a:endParaRPr lang="en-US" sz="3800" b="1" kern="100" dirty="0">
              <a:effectLst/>
              <a:latin typeface="Nunito" pitchFamily="2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9176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249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8" fill="hold" display="0">
                  <p:stCondLst>
                    <p:cond delay="indefinite"/>
                  </p:stCondLst>
                </p:cTn>
                <p:tgtEl>
                  <p:spTgt spid="23"/>
                </p:tgtEl>
              </p:cMediaNode>
            </p:video>
          </p:childTnLst>
        </p:cTn>
      </p:par>
    </p:tnLst>
    <p:bldLst>
      <p:bldP spid="3" grpId="0" animBg="1"/>
      <p:bldP spid="4" grpId="0" animBg="1"/>
      <p:bldP spid="1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yellow printed paper, paper, page, background, texture, sheet, crumpled,  creased, space, copyspace | Pxfuel">
            <a:extLst>
              <a:ext uri="{FF2B5EF4-FFF2-40B4-BE49-F238E27FC236}">
                <a16:creationId xmlns:a16="http://schemas.microsoft.com/office/drawing/2014/main" id="{41EF9D07-FD10-46DF-B419-A4B8586D19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8590" y="2"/>
            <a:ext cx="1843659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9A190787-AEBF-49CA-B201-3C56CF430B12}"/>
              </a:ext>
            </a:extLst>
          </p:cNvPr>
          <p:cNvSpPr/>
          <p:nvPr/>
        </p:nvSpPr>
        <p:spPr>
          <a:xfrm>
            <a:off x="2129790" y="1257684"/>
            <a:ext cx="15320010" cy="8633509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 w="7620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vi-VN" sz="4200" b="1">
              <a:solidFill>
                <a:prstClr val="white"/>
              </a:solidFill>
              <a:latin typeface="Nunito" pitchFamily="2" charset="-93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7B68A65D-4545-471F-B3A1-F5D91514D3C3}"/>
              </a:ext>
            </a:extLst>
          </p:cNvPr>
          <p:cNvSpPr/>
          <p:nvPr/>
        </p:nvSpPr>
        <p:spPr>
          <a:xfrm>
            <a:off x="685800" y="994793"/>
            <a:ext cx="16463010" cy="8633509"/>
          </a:xfrm>
          <a:prstGeom prst="roundRect">
            <a:avLst/>
          </a:prstGeom>
          <a:solidFill>
            <a:schemeClr val="bg1"/>
          </a:solidFill>
          <a:ln w="7620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vi-VN" sz="4200" b="1">
              <a:solidFill>
                <a:prstClr val="white"/>
              </a:solidFill>
              <a:latin typeface="Nunito" pitchFamily="2" charset="-93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260B21C3-FBA7-4FD3-935C-50AEC42E2D03}"/>
              </a:ext>
            </a:extLst>
          </p:cNvPr>
          <p:cNvSpPr/>
          <p:nvPr/>
        </p:nvSpPr>
        <p:spPr>
          <a:xfrm>
            <a:off x="5915025" y="640080"/>
            <a:ext cx="6377940" cy="1593012"/>
          </a:xfrm>
          <a:prstGeom prst="roundRect">
            <a:avLst/>
          </a:prstGeom>
          <a:solidFill>
            <a:schemeClr val="bg1"/>
          </a:solidFill>
          <a:ln w="7620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vi-VN" sz="4200" b="1" dirty="0">
                <a:solidFill>
                  <a:prstClr val="black"/>
                </a:solidFill>
                <a:latin typeface="Nunito" pitchFamily="2" charset="-93"/>
              </a:rPr>
              <a:t>CÂU HỎI 3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070F1EE-90C0-4C66-9B84-D2B3A1A99DBC}"/>
              </a:ext>
            </a:extLst>
          </p:cNvPr>
          <p:cNvSpPr txBox="1"/>
          <p:nvPr/>
        </p:nvSpPr>
        <p:spPr>
          <a:xfrm>
            <a:off x="2400300" y="2697480"/>
            <a:ext cx="1347597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/>
            <a:r>
              <a:rPr lang="vi-VN" sz="5400" b="1" dirty="0">
                <a:solidFill>
                  <a:srgbClr val="0070C0"/>
                </a:solidFill>
                <a:latin typeface="Nunito" pitchFamily="2" charset="-93"/>
              </a:rPr>
              <a:t>Lựa chọn khẳng định đúng với hình vẽ</a:t>
            </a:r>
          </a:p>
        </p:txBody>
      </p:sp>
      <p:sp>
        <p:nvSpPr>
          <p:cNvPr id="3" name="Flowchart: Terminator 2">
            <a:extLst>
              <a:ext uri="{FF2B5EF4-FFF2-40B4-BE49-F238E27FC236}">
                <a16:creationId xmlns:a16="http://schemas.microsoft.com/office/drawing/2014/main" id="{B88AEE01-7B8F-A754-CD99-05BB9977138F}"/>
              </a:ext>
            </a:extLst>
          </p:cNvPr>
          <p:cNvSpPr/>
          <p:nvPr/>
        </p:nvSpPr>
        <p:spPr>
          <a:xfrm>
            <a:off x="1355689" y="6591300"/>
            <a:ext cx="6591300" cy="1889761"/>
          </a:xfrm>
          <a:prstGeom prst="flowChartTerminator">
            <a:avLst/>
          </a:prstGeom>
          <a:solidFill>
            <a:schemeClr val="bg1"/>
          </a:solidFill>
          <a:ln w="76200">
            <a:solidFill>
              <a:srgbClr val="1F4E7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800" dirty="0"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52669682-F100-71CB-15F4-D648BB1F952E}"/>
              </a:ext>
            </a:extLst>
          </p:cNvPr>
          <p:cNvSpPr/>
          <p:nvPr/>
        </p:nvSpPr>
        <p:spPr>
          <a:xfrm>
            <a:off x="381000" y="5600700"/>
            <a:ext cx="2079590" cy="3691507"/>
          </a:xfrm>
          <a:custGeom>
            <a:avLst/>
            <a:gdLst/>
            <a:ahLst/>
            <a:cxnLst/>
            <a:rect l="l" t="t" r="r" b="b"/>
            <a:pathLst>
              <a:path w="3930885" h="6578887">
                <a:moveTo>
                  <a:pt x="0" y="0"/>
                </a:moveTo>
                <a:lnTo>
                  <a:pt x="3930885" y="0"/>
                </a:lnTo>
                <a:lnTo>
                  <a:pt x="3930885" y="6578887"/>
                </a:lnTo>
                <a:lnTo>
                  <a:pt x="0" y="657888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lowchart: Terminator 4">
            <a:extLst>
              <a:ext uri="{FF2B5EF4-FFF2-40B4-BE49-F238E27FC236}">
                <a16:creationId xmlns:a16="http://schemas.microsoft.com/office/drawing/2014/main" id="{B7C6C1CB-D989-094C-BE8A-208985FEAE92}"/>
              </a:ext>
            </a:extLst>
          </p:cNvPr>
          <p:cNvSpPr/>
          <p:nvPr/>
        </p:nvSpPr>
        <p:spPr>
          <a:xfrm>
            <a:off x="9917784" y="6591300"/>
            <a:ext cx="6591300" cy="1889761"/>
          </a:xfrm>
          <a:prstGeom prst="flowChartTerminator">
            <a:avLst/>
          </a:prstGeom>
          <a:solidFill>
            <a:schemeClr val="bg1"/>
          </a:solidFill>
          <a:ln w="76200">
            <a:solidFill>
              <a:srgbClr val="1F4E7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rgbClr val="2F5B40"/>
              </a:solidFill>
              <a:latin typeface="Nunito" pitchFamily="2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57C6759A-C133-82A3-43B3-2D85099D3B4E}"/>
              </a:ext>
            </a:extLst>
          </p:cNvPr>
          <p:cNvGrpSpPr/>
          <p:nvPr/>
        </p:nvGrpSpPr>
        <p:grpSpPr>
          <a:xfrm>
            <a:off x="9186478" y="5733397"/>
            <a:ext cx="2077782" cy="3695700"/>
            <a:chOff x="14080428" y="3543300"/>
            <a:chExt cx="4078752" cy="6743700"/>
          </a:xfrm>
        </p:grpSpPr>
        <p:sp>
          <p:nvSpPr>
            <p:cNvPr id="7" name="Freeform 5">
              <a:extLst>
                <a:ext uri="{FF2B5EF4-FFF2-40B4-BE49-F238E27FC236}">
                  <a16:creationId xmlns:a16="http://schemas.microsoft.com/office/drawing/2014/main" id="{B9365FF0-C2AE-0CEA-49C7-9141F15D01E9}"/>
                </a:ext>
              </a:extLst>
            </p:cNvPr>
            <p:cNvSpPr/>
            <p:nvPr/>
          </p:nvSpPr>
          <p:spPr>
            <a:xfrm>
              <a:off x="14639406" y="3543300"/>
              <a:ext cx="2933087" cy="6578887"/>
            </a:xfrm>
            <a:custGeom>
              <a:avLst/>
              <a:gdLst/>
              <a:ahLst/>
              <a:cxnLst/>
              <a:rect l="l" t="t" r="r" b="b"/>
              <a:pathLst>
                <a:path w="2933087" h="6578887">
                  <a:moveTo>
                    <a:pt x="0" y="0"/>
                  </a:moveTo>
                  <a:lnTo>
                    <a:pt x="2933087" y="0"/>
                  </a:lnTo>
                  <a:lnTo>
                    <a:pt x="2933087" y="6578887"/>
                  </a:lnTo>
                  <a:lnTo>
                    <a:pt x="0" y="65788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dirty="0"/>
            </a:p>
          </p:txBody>
        </p:sp>
        <p:grpSp>
          <p:nvGrpSpPr>
            <p:cNvPr id="8" name="Group 6">
              <a:extLst>
                <a:ext uri="{FF2B5EF4-FFF2-40B4-BE49-F238E27FC236}">
                  <a16:creationId xmlns:a16="http://schemas.microsoft.com/office/drawing/2014/main" id="{A44540AB-4591-EF8B-EBB2-60D605E0510D}"/>
                </a:ext>
              </a:extLst>
            </p:cNvPr>
            <p:cNvGrpSpPr/>
            <p:nvPr/>
          </p:nvGrpSpPr>
          <p:grpSpPr>
            <a:xfrm>
              <a:off x="14653260" y="7200900"/>
              <a:ext cx="3086100" cy="3086100"/>
              <a:chOff x="0" y="0"/>
              <a:chExt cx="812800" cy="812800"/>
            </a:xfrm>
          </p:grpSpPr>
          <p:sp>
            <p:nvSpPr>
              <p:cNvPr id="11" name="Freeform 7">
                <a:extLst>
                  <a:ext uri="{FF2B5EF4-FFF2-40B4-BE49-F238E27FC236}">
                    <a16:creationId xmlns:a16="http://schemas.microsoft.com/office/drawing/2014/main" id="{9AB9BF33-A7D5-BEF3-BBB9-037D6CDF28E2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1F1F2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" name="TextBox 8">
                <a:extLst>
                  <a:ext uri="{FF2B5EF4-FFF2-40B4-BE49-F238E27FC236}">
                    <a16:creationId xmlns:a16="http://schemas.microsoft.com/office/drawing/2014/main" id="{847612C7-DA58-D863-D873-0C5C194120E1}"/>
                  </a:ext>
                </a:extLst>
              </p:cNvPr>
              <p:cNvSpPr txBox="1"/>
              <p:nvPr/>
            </p:nvSpPr>
            <p:spPr>
              <a:xfrm>
                <a:off x="0" y="47625"/>
                <a:ext cx="812800" cy="7651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781"/>
                  </a:lnSpc>
                </a:pPr>
                <a:endParaRPr/>
              </a:p>
            </p:txBody>
          </p:sp>
        </p:grpSp>
        <p:sp>
          <p:nvSpPr>
            <p:cNvPr id="9" name="Freeform 14">
              <a:extLst>
                <a:ext uri="{FF2B5EF4-FFF2-40B4-BE49-F238E27FC236}">
                  <a16:creationId xmlns:a16="http://schemas.microsoft.com/office/drawing/2014/main" id="{AE5299CD-EACA-6AF3-8ABA-7350202C55A9}"/>
                </a:ext>
              </a:extLst>
            </p:cNvPr>
            <p:cNvSpPr/>
            <p:nvPr/>
          </p:nvSpPr>
          <p:spPr>
            <a:xfrm>
              <a:off x="14080428" y="6589545"/>
              <a:ext cx="4078752" cy="3167276"/>
            </a:xfrm>
            <a:custGeom>
              <a:avLst/>
              <a:gdLst/>
              <a:ahLst/>
              <a:cxnLst/>
              <a:rect l="l" t="t" r="r" b="b"/>
              <a:pathLst>
                <a:path w="4078752" h="3167276">
                  <a:moveTo>
                    <a:pt x="0" y="0"/>
                  </a:moveTo>
                  <a:lnTo>
                    <a:pt x="4078752" y="0"/>
                  </a:lnTo>
                  <a:lnTo>
                    <a:pt x="4078752" y="3167276"/>
                  </a:lnTo>
                  <a:lnTo>
                    <a:pt x="0" y="31672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0">
              <a:extLst>
                <a:ext uri="{FF2B5EF4-FFF2-40B4-BE49-F238E27FC236}">
                  <a16:creationId xmlns:a16="http://schemas.microsoft.com/office/drawing/2014/main" id="{FA5F90CA-5907-B989-765D-463A11E8258A}"/>
                </a:ext>
              </a:extLst>
            </p:cNvPr>
            <p:cNvSpPr/>
            <p:nvPr/>
          </p:nvSpPr>
          <p:spPr>
            <a:xfrm>
              <a:off x="14646333" y="7886700"/>
              <a:ext cx="2933087" cy="1641521"/>
            </a:xfrm>
            <a:prstGeom prst="rect">
              <a:avLst/>
            </a:pr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 t="-300779" b="-1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6" name="ĐỒNG HỒ ĐẾM NGƯỢC 10s - MP4 - Phan Linh">
            <a:hlinkClick r:id="" action="ppaction://media"/>
            <a:extLst>
              <a:ext uri="{FF2B5EF4-FFF2-40B4-BE49-F238E27FC236}">
                <a16:creationId xmlns:a16="http://schemas.microsoft.com/office/drawing/2014/main" id="{AE3BC220-4311-C431-8957-594AD3E69BB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771003" y="-26742"/>
            <a:ext cx="4516997" cy="2548776"/>
          </a:xfrm>
          <a:prstGeom prst="rect">
            <a:avLst/>
          </a:prstGeom>
        </p:spPr>
      </p:pic>
      <p:pic>
        <p:nvPicPr>
          <p:cNvPr id="18" name="Picture 17" descr="A line with a red dot and blue line&#10;&#10;Description automatically generated">
            <a:extLst>
              <a:ext uri="{FF2B5EF4-FFF2-40B4-BE49-F238E27FC236}">
                <a16:creationId xmlns:a16="http://schemas.microsoft.com/office/drawing/2014/main" id="{4EBCD17B-5A2D-0D0F-9ED1-FB1F2172481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7344" y="3652786"/>
            <a:ext cx="6215627" cy="2202637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BB1DBC7C-5820-D85E-7ABF-C8AE6014015C}"/>
              </a:ext>
            </a:extLst>
          </p:cNvPr>
          <p:cNvSpPr txBox="1"/>
          <p:nvPr/>
        </p:nvSpPr>
        <p:spPr>
          <a:xfrm>
            <a:off x="2865871" y="6890228"/>
            <a:ext cx="4401220" cy="1415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3800" b="1" kern="100" dirty="0">
                <a:effectLst/>
                <a:latin typeface="Nunito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2 tia đối nhau: Ox và OA</a:t>
            </a:r>
            <a:endParaRPr lang="en-US" sz="3800" b="1" kern="100" dirty="0">
              <a:effectLst/>
              <a:latin typeface="Nunito" pitchFamily="2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0C56AFB-50DB-1A1B-288E-4C6B028A4E5B}"/>
              </a:ext>
            </a:extLst>
          </p:cNvPr>
          <p:cNvSpPr txBox="1"/>
          <p:nvPr/>
        </p:nvSpPr>
        <p:spPr>
          <a:xfrm>
            <a:off x="11521791" y="6885644"/>
            <a:ext cx="4401220" cy="1415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3800" b="1" kern="100" dirty="0">
                <a:effectLst/>
                <a:latin typeface="Nunito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2 tia trùng nhau: Oy và Ay</a:t>
            </a:r>
            <a:endParaRPr lang="en-US" sz="3800" b="1" kern="100" dirty="0">
              <a:effectLst/>
              <a:latin typeface="Nunito" pitchFamily="2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1884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249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yellow printed paper, paper, page, background, texture, sheet, crumpled,  creased, space, copyspace | Pxfuel">
            <a:extLst>
              <a:ext uri="{FF2B5EF4-FFF2-40B4-BE49-F238E27FC236}">
                <a16:creationId xmlns:a16="http://schemas.microsoft.com/office/drawing/2014/main" id="{41EF9D07-FD10-46DF-B419-A4B8586D19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8590" y="2"/>
            <a:ext cx="1843659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9A190787-AEBF-49CA-B201-3C56CF430B12}"/>
              </a:ext>
            </a:extLst>
          </p:cNvPr>
          <p:cNvSpPr/>
          <p:nvPr/>
        </p:nvSpPr>
        <p:spPr>
          <a:xfrm>
            <a:off x="2129790" y="1257684"/>
            <a:ext cx="15320010" cy="8633509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 w="7620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vi-VN" sz="4200" b="1">
              <a:solidFill>
                <a:prstClr val="white"/>
              </a:solidFill>
              <a:latin typeface="Nunito" pitchFamily="2" charset="-93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7B68A65D-4545-471F-B3A1-F5D91514D3C3}"/>
              </a:ext>
            </a:extLst>
          </p:cNvPr>
          <p:cNvSpPr/>
          <p:nvPr/>
        </p:nvSpPr>
        <p:spPr>
          <a:xfrm>
            <a:off x="685800" y="994793"/>
            <a:ext cx="16463010" cy="8633509"/>
          </a:xfrm>
          <a:prstGeom prst="roundRect">
            <a:avLst/>
          </a:prstGeom>
          <a:solidFill>
            <a:schemeClr val="bg1"/>
          </a:solidFill>
          <a:ln w="7620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vi-VN" sz="4200" b="1">
              <a:solidFill>
                <a:prstClr val="white"/>
              </a:solidFill>
              <a:latin typeface="Nunito" pitchFamily="2" charset="-93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260B21C3-FBA7-4FD3-935C-50AEC42E2D03}"/>
              </a:ext>
            </a:extLst>
          </p:cNvPr>
          <p:cNvSpPr/>
          <p:nvPr/>
        </p:nvSpPr>
        <p:spPr>
          <a:xfrm>
            <a:off x="5915025" y="640080"/>
            <a:ext cx="6377940" cy="1593012"/>
          </a:xfrm>
          <a:prstGeom prst="roundRect">
            <a:avLst/>
          </a:prstGeom>
          <a:solidFill>
            <a:schemeClr val="bg1"/>
          </a:solidFill>
          <a:ln w="7620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vi-VN" sz="4200" b="1" dirty="0">
                <a:solidFill>
                  <a:prstClr val="black"/>
                </a:solidFill>
                <a:latin typeface="Nunito" pitchFamily="2" charset="-93"/>
              </a:rPr>
              <a:t>CÂU HỎI 4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070F1EE-90C0-4C66-9B84-D2B3A1A99DBC}"/>
              </a:ext>
            </a:extLst>
          </p:cNvPr>
          <p:cNvSpPr txBox="1"/>
          <p:nvPr/>
        </p:nvSpPr>
        <p:spPr>
          <a:xfrm>
            <a:off x="587271" y="2298807"/>
            <a:ext cx="1347597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/>
            <a:r>
              <a:rPr lang="vi-VN" sz="3800" b="1" dirty="0">
                <a:solidFill>
                  <a:srgbClr val="0070C0"/>
                </a:solidFill>
                <a:latin typeface="Nunito" pitchFamily="2" charset="-93"/>
              </a:rPr>
              <a:t>Lựa chọn khẳng định đúng với hình vẽ</a:t>
            </a:r>
          </a:p>
        </p:txBody>
      </p:sp>
      <p:sp>
        <p:nvSpPr>
          <p:cNvPr id="3" name="Flowchart: Terminator 2">
            <a:extLst>
              <a:ext uri="{FF2B5EF4-FFF2-40B4-BE49-F238E27FC236}">
                <a16:creationId xmlns:a16="http://schemas.microsoft.com/office/drawing/2014/main" id="{B88AEE01-7B8F-A754-CD99-05BB9977138F}"/>
              </a:ext>
            </a:extLst>
          </p:cNvPr>
          <p:cNvSpPr/>
          <p:nvPr/>
        </p:nvSpPr>
        <p:spPr>
          <a:xfrm>
            <a:off x="1355689" y="6591300"/>
            <a:ext cx="6591300" cy="1889761"/>
          </a:xfrm>
          <a:prstGeom prst="flowChartTerminator">
            <a:avLst/>
          </a:prstGeom>
          <a:solidFill>
            <a:schemeClr val="bg1"/>
          </a:solidFill>
          <a:ln w="76200">
            <a:solidFill>
              <a:srgbClr val="1F4E7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800" dirty="0"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52669682-F100-71CB-15F4-D648BB1F952E}"/>
              </a:ext>
            </a:extLst>
          </p:cNvPr>
          <p:cNvSpPr/>
          <p:nvPr/>
        </p:nvSpPr>
        <p:spPr>
          <a:xfrm>
            <a:off x="381000" y="5600700"/>
            <a:ext cx="2079590" cy="3691507"/>
          </a:xfrm>
          <a:custGeom>
            <a:avLst/>
            <a:gdLst/>
            <a:ahLst/>
            <a:cxnLst/>
            <a:rect l="l" t="t" r="r" b="b"/>
            <a:pathLst>
              <a:path w="3930885" h="6578887">
                <a:moveTo>
                  <a:pt x="0" y="0"/>
                </a:moveTo>
                <a:lnTo>
                  <a:pt x="3930885" y="0"/>
                </a:lnTo>
                <a:lnTo>
                  <a:pt x="3930885" y="6578887"/>
                </a:lnTo>
                <a:lnTo>
                  <a:pt x="0" y="657888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lowchart: Terminator 4">
            <a:extLst>
              <a:ext uri="{FF2B5EF4-FFF2-40B4-BE49-F238E27FC236}">
                <a16:creationId xmlns:a16="http://schemas.microsoft.com/office/drawing/2014/main" id="{B7C6C1CB-D989-094C-BE8A-208985FEAE92}"/>
              </a:ext>
            </a:extLst>
          </p:cNvPr>
          <p:cNvSpPr/>
          <p:nvPr/>
        </p:nvSpPr>
        <p:spPr>
          <a:xfrm>
            <a:off x="9917784" y="6591300"/>
            <a:ext cx="6591300" cy="1889761"/>
          </a:xfrm>
          <a:prstGeom prst="flowChartTerminator">
            <a:avLst/>
          </a:prstGeom>
          <a:solidFill>
            <a:schemeClr val="bg1"/>
          </a:solidFill>
          <a:ln w="76200">
            <a:solidFill>
              <a:srgbClr val="1F4E7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rgbClr val="2F5B40"/>
              </a:solidFill>
              <a:latin typeface="Nunito" pitchFamily="2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57C6759A-C133-82A3-43B3-2D85099D3B4E}"/>
              </a:ext>
            </a:extLst>
          </p:cNvPr>
          <p:cNvGrpSpPr/>
          <p:nvPr/>
        </p:nvGrpSpPr>
        <p:grpSpPr>
          <a:xfrm>
            <a:off x="9186478" y="5733397"/>
            <a:ext cx="2077782" cy="3695700"/>
            <a:chOff x="14080428" y="3543300"/>
            <a:chExt cx="4078752" cy="6743700"/>
          </a:xfrm>
        </p:grpSpPr>
        <p:sp>
          <p:nvSpPr>
            <p:cNvPr id="7" name="Freeform 5">
              <a:extLst>
                <a:ext uri="{FF2B5EF4-FFF2-40B4-BE49-F238E27FC236}">
                  <a16:creationId xmlns:a16="http://schemas.microsoft.com/office/drawing/2014/main" id="{B9365FF0-C2AE-0CEA-49C7-9141F15D01E9}"/>
                </a:ext>
              </a:extLst>
            </p:cNvPr>
            <p:cNvSpPr/>
            <p:nvPr/>
          </p:nvSpPr>
          <p:spPr>
            <a:xfrm>
              <a:off x="14639406" y="3543300"/>
              <a:ext cx="2933087" cy="6578887"/>
            </a:xfrm>
            <a:custGeom>
              <a:avLst/>
              <a:gdLst/>
              <a:ahLst/>
              <a:cxnLst/>
              <a:rect l="l" t="t" r="r" b="b"/>
              <a:pathLst>
                <a:path w="2933087" h="6578887">
                  <a:moveTo>
                    <a:pt x="0" y="0"/>
                  </a:moveTo>
                  <a:lnTo>
                    <a:pt x="2933087" y="0"/>
                  </a:lnTo>
                  <a:lnTo>
                    <a:pt x="2933087" y="6578887"/>
                  </a:lnTo>
                  <a:lnTo>
                    <a:pt x="0" y="65788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dirty="0"/>
            </a:p>
          </p:txBody>
        </p:sp>
        <p:grpSp>
          <p:nvGrpSpPr>
            <p:cNvPr id="8" name="Group 6">
              <a:extLst>
                <a:ext uri="{FF2B5EF4-FFF2-40B4-BE49-F238E27FC236}">
                  <a16:creationId xmlns:a16="http://schemas.microsoft.com/office/drawing/2014/main" id="{A44540AB-4591-EF8B-EBB2-60D605E0510D}"/>
                </a:ext>
              </a:extLst>
            </p:cNvPr>
            <p:cNvGrpSpPr/>
            <p:nvPr/>
          </p:nvGrpSpPr>
          <p:grpSpPr>
            <a:xfrm>
              <a:off x="14653260" y="7200900"/>
              <a:ext cx="3086100" cy="3086100"/>
              <a:chOff x="0" y="0"/>
              <a:chExt cx="812800" cy="812800"/>
            </a:xfrm>
          </p:grpSpPr>
          <p:sp>
            <p:nvSpPr>
              <p:cNvPr id="11" name="Freeform 7">
                <a:extLst>
                  <a:ext uri="{FF2B5EF4-FFF2-40B4-BE49-F238E27FC236}">
                    <a16:creationId xmlns:a16="http://schemas.microsoft.com/office/drawing/2014/main" id="{9AB9BF33-A7D5-BEF3-BBB9-037D6CDF28E2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1F1F2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" name="TextBox 8">
                <a:extLst>
                  <a:ext uri="{FF2B5EF4-FFF2-40B4-BE49-F238E27FC236}">
                    <a16:creationId xmlns:a16="http://schemas.microsoft.com/office/drawing/2014/main" id="{847612C7-DA58-D863-D873-0C5C194120E1}"/>
                  </a:ext>
                </a:extLst>
              </p:cNvPr>
              <p:cNvSpPr txBox="1"/>
              <p:nvPr/>
            </p:nvSpPr>
            <p:spPr>
              <a:xfrm>
                <a:off x="0" y="47625"/>
                <a:ext cx="812800" cy="7651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781"/>
                  </a:lnSpc>
                </a:pPr>
                <a:endParaRPr/>
              </a:p>
            </p:txBody>
          </p:sp>
        </p:grpSp>
        <p:sp>
          <p:nvSpPr>
            <p:cNvPr id="9" name="Freeform 14">
              <a:extLst>
                <a:ext uri="{FF2B5EF4-FFF2-40B4-BE49-F238E27FC236}">
                  <a16:creationId xmlns:a16="http://schemas.microsoft.com/office/drawing/2014/main" id="{AE5299CD-EACA-6AF3-8ABA-7350202C55A9}"/>
                </a:ext>
              </a:extLst>
            </p:cNvPr>
            <p:cNvSpPr/>
            <p:nvPr/>
          </p:nvSpPr>
          <p:spPr>
            <a:xfrm>
              <a:off x="14080428" y="6589545"/>
              <a:ext cx="4078752" cy="3167276"/>
            </a:xfrm>
            <a:custGeom>
              <a:avLst/>
              <a:gdLst/>
              <a:ahLst/>
              <a:cxnLst/>
              <a:rect l="l" t="t" r="r" b="b"/>
              <a:pathLst>
                <a:path w="4078752" h="3167276">
                  <a:moveTo>
                    <a:pt x="0" y="0"/>
                  </a:moveTo>
                  <a:lnTo>
                    <a:pt x="4078752" y="0"/>
                  </a:lnTo>
                  <a:lnTo>
                    <a:pt x="4078752" y="3167276"/>
                  </a:lnTo>
                  <a:lnTo>
                    <a:pt x="0" y="31672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0">
              <a:extLst>
                <a:ext uri="{FF2B5EF4-FFF2-40B4-BE49-F238E27FC236}">
                  <a16:creationId xmlns:a16="http://schemas.microsoft.com/office/drawing/2014/main" id="{FA5F90CA-5907-B989-765D-463A11E8258A}"/>
                </a:ext>
              </a:extLst>
            </p:cNvPr>
            <p:cNvSpPr/>
            <p:nvPr/>
          </p:nvSpPr>
          <p:spPr>
            <a:xfrm>
              <a:off x="14646333" y="7886700"/>
              <a:ext cx="2933087" cy="1641521"/>
            </a:xfrm>
            <a:prstGeom prst="rect">
              <a:avLst/>
            </a:pr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 t="-300779" b="-1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FBF802C7-2586-0CBE-D77C-33546DF99D1E}"/>
              </a:ext>
            </a:extLst>
          </p:cNvPr>
          <p:cNvSpPr txBox="1"/>
          <p:nvPr/>
        </p:nvSpPr>
        <p:spPr>
          <a:xfrm>
            <a:off x="2865871" y="6890228"/>
            <a:ext cx="4401220" cy="1415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3800" b="1" kern="100" dirty="0">
                <a:effectLst/>
                <a:latin typeface="Nunito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Trên hình có 3 tia gốc O</a:t>
            </a:r>
            <a:endParaRPr lang="en-US" sz="3800" b="1" kern="100" dirty="0">
              <a:effectLst/>
              <a:latin typeface="Nunito" pitchFamily="2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6E556D3-C0AA-B4B4-7DCA-CC5FCB2FDEC4}"/>
              </a:ext>
            </a:extLst>
          </p:cNvPr>
          <p:cNvSpPr txBox="1"/>
          <p:nvPr/>
        </p:nvSpPr>
        <p:spPr>
          <a:xfrm>
            <a:off x="11521791" y="6885644"/>
            <a:ext cx="4401220" cy="1415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3800" b="1" kern="100" dirty="0">
                <a:effectLst/>
                <a:latin typeface="Nunito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Trên hình có 2 tia gốc A, 1 tia gốc B</a:t>
            </a:r>
            <a:endParaRPr lang="en-US" sz="3800" b="1" kern="100" dirty="0">
              <a:effectLst/>
              <a:latin typeface="Nunito" pitchFamily="2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 descr="A diagram of a triangle&#10;&#10;Description automatically generated">
            <a:extLst>
              <a:ext uri="{FF2B5EF4-FFF2-40B4-BE49-F238E27FC236}">
                <a16:creationId xmlns:a16="http://schemas.microsoft.com/office/drawing/2014/main" id="{7FE155C6-9E56-735B-C273-93E2B211A97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37820" y="2342860"/>
            <a:ext cx="4191681" cy="4191681"/>
          </a:xfrm>
          <a:prstGeom prst="rect">
            <a:avLst/>
          </a:prstGeom>
        </p:spPr>
      </p:pic>
      <p:pic>
        <p:nvPicPr>
          <p:cNvPr id="16" name="ĐỒNG HỒ ĐẾM NGƯỢC 10s - MP4 - Phan Linh">
            <a:hlinkClick r:id="" action="ppaction://media"/>
            <a:extLst>
              <a:ext uri="{FF2B5EF4-FFF2-40B4-BE49-F238E27FC236}">
                <a16:creationId xmlns:a16="http://schemas.microsoft.com/office/drawing/2014/main" id="{F46D6562-D880-27E3-0845-A7DF76727F8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3771003" y="-26742"/>
            <a:ext cx="4516997" cy="2548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4763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249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8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</p:childTnLst>
        </p:cTn>
      </p:par>
    </p:tnLst>
    <p:bldLst>
      <p:bldP spid="5" grpId="0" animBg="1"/>
      <p:bldP spid="1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yellow printed paper, paper, page, background, texture, sheet, crumpled,  creased, space, copyspace | Pxfuel">
            <a:extLst>
              <a:ext uri="{FF2B5EF4-FFF2-40B4-BE49-F238E27FC236}">
                <a16:creationId xmlns:a16="http://schemas.microsoft.com/office/drawing/2014/main" id="{41EF9D07-FD10-46DF-B419-A4B8586D19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8590" y="2"/>
            <a:ext cx="1843659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9A190787-AEBF-49CA-B201-3C56CF430B12}"/>
              </a:ext>
            </a:extLst>
          </p:cNvPr>
          <p:cNvSpPr/>
          <p:nvPr/>
        </p:nvSpPr>
        <p:spPr>
          <a:xfrm>
            <a:off x="2129790" y="1257684"/>
            <a:ext cx="15320010" cy="8633509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 w="7620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vi-VN" sz="4200" b="1">
              <a:solidFill>
                <a:prstClr val="white"/>
              </a:solidFill>
              <a:latin typeface="Nunito" pitchFamily="2" charset="-93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7B68A65D-4545-471F-B3A1-F5D91514D3C3}"/>
              </a:ext>
            </a:extLst>
          </p:cNvPr>
          <p:cNvSpPr/>
          <p:nvPr/>
        </p:nvSpPr>
        <p:spPr>
          <a:xfrm>
            <a:off x="685800" y="994793"/>
            <a:ext cx="16463010" cy="8633509"/>
          </a:xfrm>
          <a:prstGeom prst="roundRect">
            <a:avLst/>
          </a:prstGeom>
          <a:solidFill>
            <a:schemeClr val="bg1"/>
          </a:solidFill>
          <a:ln w="7620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vi-VN" sz="4200" b="1">
              <a:solidFill>
                <a:prstClr val="white"/>
              </a:solidFill>
              <a:latin typeface="Nunito" pitchFamily="2" charset="-93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260B21C3-FBA7-4FD3-935C-50AEC42E2D03}"/>
              </a:ext>
            </a:extLst>
          </p:cNvPr>
          <p:cNvSpPr/>
          <p:nvPr/>
        </p:nvSpPr>
        <p:spPr>
          <a:xfrm>
            <a:off x="5915025" y="640080"/>
            <a:ext cx="6377940" cy="1593012"/>
          </a:xfrm>
          <a:prstGeom prst="roundRect">
            <a:avLst/>
          </a:prstGeom>
          <a:solidFill>
            <a:schemeClr val="bg1"/>
          </a:solidFill>
          <a:ln w="7620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vi-VN" sz="4200" b="1" dirty="0">
                <a:solidFill>
                  <a:prstClr val="black"/>
                </a:solidFill>
                <a:latin typeface="Nunito" pitchFamily="2" charset="-93"/>
              </a:rPr>
              <a:t>CÂU HỎI 5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070F1EE-90C0-4C66-9B84-D2B3A1A99DBC}"/>
              </a:ext>
            </a:extLst>
          </p:cNvPr>
          <p:cNvSpPr txBox="1"/>
          <p:nvPr/>
        </p:nvSpPr>
        <p:spPr>
          <a:xfrm>
            <a:off x="2400300" y="2697480"/>
            <a:ext cx="1347597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/>
            <a:r>
              <a:rPr lang="vi-VN" sz="5400" b="1" dirty="0">
                <a:solidFill>
                  <a:srgbClr val="0070C0"/>
                </a:solidFill>
                <a:latin typeface="Nunito" pitchFamily="2" charset="-93"/>
              </a:rPr>
              <a:t>Lựa chọn khẳng định đúng</a:t>
            </a:r>
          </a:p>
        </p:txBody>
      </p:sp>
      <p:sp>
        <p:nvSpPr>
          <p:cNvPr id="3" name="Flowchart: Terminator 2">
            <a:extLst>
              <a:ext uri="{FF2B5EF4-FFF2-40B4-BE49-F238E27FC236}">
                <a16:creationId xmlns:a16="http://schemas.microsoft.com/office/drawing/2014/main" id="{B88AEE01-7B8F-A754-CD99-05BB9977138F}"/>
              </a:ext>
            </a:extLst>
          </p:cNvPr>
          <p:cNvSpPr/>
          <p:nvPr/>
        </p:nvSpPr>
        <p:spPr>
          <a:xfrm>
            <a:off x="1355689" y="5505227"/>
            <a:ext cx="6591300" cy="3143473"/>
          </a:xfrm>
          <a:prstGeom prst="flowChartTerminator">
            <a:avLst/>
          </a:prstGeom>
          <a:solidFill>
            <a:schemeClr val="bg1"/>
          </a:solidFill>
          <a:ln w="76200">
            <a:solidFill>
              <a:srgbClr val="1F4E7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800" dirty="0"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52669682-F100-71CB-15F4-D648BB1F952E}"/>
              </a:ext>
            </a:extLst>
          </p:cNvPr>
          <p:cNvSpPr/>
          <p:nvPr/>
        </p:nvSpPr>
        <p:spPr>
          <a:xfrm>
            <a:off x="381000" y="5600700"/>
            <a:ext cx="2079590" cy="3691507"/>
          </a:xfrm>
          <a:custGeom>
            <a:avLst/>
            <a:gdLst/>
            <a:ahLst/>
            <a:cxnLst/>
            <a:rect l="l" t="t" r="r" b="b"/>
            <a:pathLst>
              <a:path w="3930885" h="6578887">
                <a:moveTo>
                  <a:pt x="0" y="0"/>
                </a:moveTo>
                <a:lnTo>
                  <a:pt x="3930885" y="0"/>
                </a:lnTo>
                <a:lnTo>
                  <a:pt x="3930885" y="6578887"/>
                </a:lnTo>
                <a:lnTo>
                  <a:pt x="0" y="657888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lowchart: Terminator 4">
            <a:extLst>
              <a:ext uri="{FF2B5EF4-FFF2-40B4-BE49-F238E27FC236}">
                <a16:creationId xmlns:a16="http://schemas.microsoft.com/office/drawing/2014/main" id="{B7C6C1CB-D989-094C-BE8A-208985FEAE92}"/>
              </a:ext>
            </a:extLst>
          </p:cNvPr>
          <p:cNvSpPr/>
          <p:nvPr/>
        </p:nvSpPr>
        <p:spPr>
          <a:xfrm>
            <a:off x="9917784" y="5505227"/>
            <a:ext cx="6591300" cy="3143473"/>
          </a:xfrm>
          <a:prstGeom prst="flowChartTerminator">
            <a:avLst/>
          </a:prstGeom>
          <a:solidFill>
            <a:schemeClr val="bg1"/>
          </a:solidFill>
          <a:ln w="76200">
            <a:solidFill>
              <a:srgbClr val="1F4E7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rgbClr val="2F5B40"/>
              </a:solidFill>
              <a:latin typeface="Nunito" pitchFamily="2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57C6759A-C133-82A3-43B3-2D85099D3B4E}"/>
              </a:ext>
            </a:extLst>
          </p:cNvPr>
          <p:cNvGrpSpPr/>
          <p:nvPr/>
        </p:nvGrpSpPr>
        <p:grpSpPr>
          <a:xfrm>
            <a:off x="9186478" y="5733397"/>
            <a:ext cx="2077782" cy="3695700"/>
            <a:chOff x="14080428" y="3543300"/>
            <a:chExt cx="4078752" cy="6743700"/>
          </a:xfrm>
        </p:grpSpPr>
        <p:sp>
          <p:nvSpPr>
            <p:cNvPr id="7" name="Freeform 5">
              <a:extLst>
                <a:ext uri="{FF2B5EF4-FFF2-40B4-BE49-F238E27FC236}">
                  <a16:creationId xmlns:a16="http://schemas.microsoft.com/office/drawing/2014/main" id="{B9365FF0-C2AE-0CEA-49C7-9141F15D01E9}"/>
                </a:ext>
              </a:extLst>
            </p:cNvPr>
            <p:cNvSpPr/>
            <p:nvPr/>
          </p:nvSpPr>
          <p:spPr>
            <a:xfrm>
              <a:off x="14639406" y="3543300"/>
              <a:ext cx="2933087" cy="6578887"/>
            </a:xfrm>
            <a:custGeom>
              <a:avLst/>
              <a:gdLst/>
              <a:ahLst/>
              <a:cxnLst/>
              <a:rect l="l" t="t" r="r" b="b"/>
              <a:pathLst>
                <a:path w="2933087" h="6578887">
                  <a:moveTo>
                    <a:pt x="0" y="0"/>
                  </a:moveTo>
                  <a:lnTo>
                    <a:pt x="2933087" y="0"/>
                  </a:lnTo>
                  <a:lnTo>
                    <a:pt x="2933087" y="6578887"/>
                  </a:lnTo>
                  <a:lnTo>
                    <a:pt x="0" y="65788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dirty="0"/>
            </a:p>
          </p:txBody>
        </p:sp>
        <p:grpSp>
          <p:nvGrpSpPr>
            <p:cNvPr id="8" name="Group 6">
              <a:extLst>
                <a:ext uri="{FF2B5EF4-FFF2-40B4-BE49-F238E27FC236}">
                  <a16:creationId xmlns:a16="http://schemas.microsoft.com/office/drawing/2014/main" id="{A44540AB-4591-EF8B-EBB2-60D605E0510D}"/>
                </a:ext>
              </a:extLst>
            </p:cNvPr>
            <p:cNvGrpSpPr/>
            <p:nvPr/>
          </p:nvGrpSpPr>
          <p:grpSpPr>
            <a:xfrm>
              <a:off x="14653260" y="7200900"/>
              <a:ext cx="3086100" cy="3086100"/>
              <a:chOff x="0" y="0"/>
              <a:chExt cx="812800" cy="812800"/>
            </a:xfrm>
          </p:grpSpPr>
          <p:sp>
            <p:nvSpPr>
              <p:cNvPr id="11" name="Freeform 7">
                <a:extLst>
                  <a:ext uri="{FF2B5EF4-FFF2-40B4-BE49-F238E27FC236}">
                    <a16:creationId xmlns:a16="http://schemas.microsoft.com/office/drawing/2014/main" id="{9AB9BF33-A7D5-BEF3-BBB9-037D6CDF28E2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1F1F2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" name="TextBox 8">
                <a:extLst>
                  <a:ext uri="{FF2B5EF4-FFF2-40B4-BE49-F238E27FC236}">
                    <a16:creationId xmlns:a16="http://schemas.microsoft.com/office/drawing/2014/main" id="{847612C7-DA58-D863-D873-0C5C194120E1}"/>
                  </a:ext>
                </a:extLst>
              </p:cNvPr>
              <p:cNvSpPr txBox="1"/>
              <p:nvPr/>
            </p:nvSpPr>
            <p:spPr>
              <a:xfrm>
                <a:off x="0" y="47625"/>
                <a:ext cx="812800" cy="7651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781"/>
                  </a:lnSpc>
                </a:pPr>
                <a:endParaRPr/>
              </a:p>
            </p:txBody>
          </p:sp>
        </p:grpSp>
        <p:sp>
          <p:nvSpPr>
            <p:cNvPr id="9" name="Freeform 14">
              <a:extLst>
                <a:ext uri="{FF2B5EF4-FFF2-40B4-BE49-F238E27FC236}">
                  <a16:creationId xmlns:a16="http://schemas.microsoft.com/office/drawing/2014/main" id="{AE5299CD-EACA-6AF3-8ABA-7350202C55A9}"/>
                </a:ext>
              </a:extLst>
            </p:cNvPr>
            <p:cNvSpPr/>
            <p:nvPr/>
          </p:nvSpPr>
          <p:spPr>
            <a:xfrm>
              <a:off x="14080428" y="6589545"/>
              <a:ext cx="4078752" cy="3167276"/>
            </a:xfrm>
            <a:custGeom>
              <a:avLst/>
              <a:gdLst/>
              <a:ahLst/>
              <a:cxnLst/>
              <a:rect l="l" t="t" r="r" b="b"/>
              <a:pathLst>
                <a:path w="4078752" h="3167276">
                  <a:moveTo>
                    <a:pt x="0" y="0"/>
                  </a:moveTo>
                  <a:lnTo>
                    <a:pt x="4078752" y="0"/>
                  </a:lnTo>
                  <a:lnTo>
                    <a:pt x="4078752" y="3167276"/>
                  </a:lnTo>
                  <a:lnTo>
                    <a:pt x="0" y="31672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0">
              <a:extLst>
                <a:ext uri="{FF2B5EF4-FFF2-40B4-BE49-F238E27FC236}">
                  <a16:creationId xmlns:a16="http://schemas.microsoft.com/office/drawing/2014/main" id="{FA5F90CA-5907-B989-765D-463A11E8258A}"/>
                </a:ext>
              </a:extLst>
            </p:cNvPr>
            <p:cNvSpPr/>
            <p:nvPr/>
          </p:nvSpPr>
          <p:spPr>
            <a:xfrm>
              <a:off x="14646333" y="7886700"/>
              <a:ext cx="2933087" cy="1641521"/>
            </a:xfrm>
            <a:prstGeom prst="rect">
              <a:avLst/>
            </a:pr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 t="-300779" b="-1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6" name="ĐỒNG HỒ ĐẾM NGƯỢC 10s - MP4 - Phan Linh">
            <a:hlinkClick r:id="" action="ppaction://media"/>
            <a:extLst>
              <a:ext uri="{FF2B5EF4-FFF2-40B4-BE49-F238E27FC236}">
                <a16:creationId xmlns:a16="http://schemas.microsoft.com/office/drawing/2014/main" id="{DE4F60CE-83C7-F098-27B2-CFF737913ED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771003" y="-26742"/>
            <a:ext cx="4516997" cy="2548776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D4F60B99-F23E-A487-AF2C-C97E8051836E}"/>
              </a:ext>
            </a:extLst>
          </p:cNvPr>
          <p:cNvSpPr txBox="1"/>
          <p:nvPr/>
        </p:nvSpPr>
        <p:spPr>
          <a:xfrm>
            <a:off x="2865871" y="5833884"/>
            <a:ext cx="4401220" cy="20878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3800" b="1" kern="100" dirty="0">
                <a:effectLst/>
                <a:latin typeface="Nunito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Nếu tia OA và tia OB trùng nhau thì A nằm giữa A và B</a:t>
            </a:r>
            <a:endParaRPr lang="en-US" sz="3800" b="1" kern="100" dirty="0">
              <a:effectLst/>
              <a:latin typeface="Nunito" pitchFamily="2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5738B48-4C04-C31C-5638-3B9B4337EBE7}"/>
              </a:ext>
            </a:extLst>
          </p:cNvPr>
          <p:cNvSpPr txBox="1"/>
          <p:nvPr/>
        </p:nvSpPr>
        <p:spPr>
          <a:xfrm>
            <a:off x="11521791" y="5829300"/>
            <a:ext cx="4401220" cy="27603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3800" b="1" kern="100" dirty="0">
                <a:effectLst/>
                <a:latin typeface="Nunito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Nếu tia OA và tia OB là 2 tia đối nhau thì O nằm giữa A và B</a:t>
            </a:r>
            <a:endParaRPr lang="en-US" sz="3800" b="1" kern="100" dirty="0">
              <a:effectLst/>
              <a:latin typeface="Nunito" pitchFamily="2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132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249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8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</p:childTnLst>
        </p:cTn>
      </p:par>
    </p:tnLst>
    <p:bldLst>
      <p:bldP spid="3" grpId="0" animBg="1"/>
      <p:bldP spid="4" grpId="0" animBg="1"/>
      <p:bldP spid="1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44CA55-AB48-4ABE-A734-CD43E8866DA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F7C2490-8B06-4021-85D0-7C6E7D2F650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Picture 2" descr="Premium Vector | Math background">
            <a:extLst>
              <a:ext uri="{FF2B5EF4-FFF2-40B4-BE49-F238E27FC236}">
                <a16:creationId xmlns:a16="http://schemas.microsoft.com/office/drawing/2014/main" id="{56A0EBC5-EDAB-4A77-90AB-53CFD0473C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345657"/>
            <a:ext cx="18288000" cy="1828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FACD6606-CECB-4F0B-9EA6-DEB4DBD7CEAE}"/>
              </a:ext>
            </a:extLst>
          </p:cNvPr>
          <p:cNvSpPr/>
          <p:nvPr/>
        </p:nvSpPr>
        <p:spPr>
          <a:xfrm>
            <a:off x="1131570" y="1131572"/>
            <a:ext cx="16047720" cy="7711916"/>
          </a:xfrm>
          <a:prstGeom prst="roundRect">
            <a:avLst>
              <a:gd name="adj" fmla="val 7428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69"/>
            <a:endParaRPr lang="vi-VN" sz="27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843F311-94AF-4BDB-A047-7631120A3078}"/>
              </a:ext>
            </a:extLst>
          </p:cNvPr>
          <p:cNvSpPr txBox="1"/>
          <p:nvPr/>
        </p:nvSpPr>
        <p:spPr>
          <a:xfrm>
            <a:off x="3777615" y="1399450"/>
            <a:ext cx="107327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69"/>
            <a:r>
              <a:rPr lang="en-US" sz="3600" b="1">
                <a:solidFill>
                  <a:prstClr val="black"/>
                </a:solidFill>
                <a:latin typeface="Nunito" pitchFamily="2" charset="-93"/>
                <a:cs typeface="Arial" panose="020B0604020202020204" pitchFamily="34" charset="0"/>
              </a:rPr>
              <a:t>HÌNH HỌC 6 - CHƯƠNG 6: HÌNH HỌC PHẲNG</a:t>
            </a:r>
            <a:endParaRPr lang="vi-VN" sz="3600" b="1">
              <a:solidFill>
                <a:prstClr val="black"/>
              </a:solidFill>
              <a:latin typeface="Nunito" pitchFamily="2" charset="-93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4D9E1B4-E808-431C-BAED-FB4C10CD85A2}"/>
              </a:ext>
            </a:extLst>
          </p:cNvPr>
          <p:cNvSpPr txBox="1"/>
          <p:nvPr/>
        </p:nvSpPr>
        <p:spPr>
          <a:xfrm>
            <a:off x="3200621" y="3735096"/>
            <a:ext cx="12389681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69"/>
            <a:r>
              <a:rPr lang="en-US" sz="7800" b="1" dirty="0">
                <a:solidFill>
                  <a:srgbClr val="156082">
                    <a:lumMod val="50000"/>
                  </a:srgbClr>
                </a:solidFill>
                <a:latin typeface="Nunito" pitchFamily="2" charset="-93"/>
                <a:cs typeface="Arial" panose="020B0604020202020204" pitchFamily="34" charset="0"/>
              </a:rPr>
              <a:t>BÀI </a:t>
            </a:r>
            <a:r>
              <a:rPr lang="vi-VN" sz="7800" b="1" dirty="0">
                <a:solidFill>
                  <a:srgbClr val="156082">
                    <a:lumMod val="50000"/>
                  </a:srgbClr>
                </a:solidFill>
                <a:latin typeface="Nunito" pitchFamily="2" charset="-93"/>
                <a:cs typeface="Arial" panose="020B0604020202020204" pitchFamily="34" charset="0"/>
              </a:rPr>
              <a:t>5</a:t>
            </a:r>
            <a:r>
              <a:rPr lang="en-US" sz="7800" b="1" dirty="0">
                <a:solidFill>
                  <a:srgbClr val="156082">
                    <a:lumMod val="50000"/>
                  </a:srgbClr>
                </a:solidFill>
                <a:latin typeface="Nunito" pitchFamily="2" charset="-93"/>
                <a:cs typeface="Arial" panose="020B0604020202020204" pitchFamily="34" charset="0"/>
              </a:rPr>
              <a:t>: </a:t>
            </a:r>
            <a:r>
              <a:rPr lang="vi-VN" sz="7800" b="1" dirty="0">
                <a:solidFill>
                  <a:srgbClr val="156082">
                    <a:lumMod val="50000"/>
                  </a:srgbClr>
                </a:solidFill>
                <a:latin typeface="Nunito" pitchFamily="2" charset="-93"/>
                <a:cs typeface="Arial" panose="020B0604020202020204" pitchFamily="34" charset="0"/>
              </a:rPr>
              <a:t>GÓC</a:t>
            </a:r>
            <a:r>
              <a:rPr lang="en-US" sz="7800" b="1" dirty="0">
                <a:solidFill>
                  <a:srgbClr val="156082">
                    <a:lumMod val="50000"/>
                  </a:srgbClr>
                </a:solidFill>
                <a:latin typeface="Nunito" pitchFamily="2" charset="-93"/>
                <a:cs typeface="Arial" panose="020B0604020202020204" pitchFamily="34" charset="0"/>
              </a:rPr>
              <a:t> (T1)</a:t>
            </a:r>
            <a:endParaRPr lang="vi-VN" sz="7800" b="1" dirty="0">
              <a:solidFill>
                <a:srgbClr val="156082">
                  <a:lumMod val="50000"/>
                </a:srgbClr>
              </a:solidFill>
              <a:latin typeface="Nunito" pitchFamily="2" charset="-93"/>
              <a:cs typeface="Arial" panose="020B0604020202020204" pitchFamily="34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A23BE4D-A2A8-432D-96E6-1412B2AC4F91}"/>
              </a:ext>
            </a:extLst>
          </p:cNvPr>
          <p:cNvCxnSpPr/>
          <p:nvPr/>
        </p:nvCxnSpPr>
        <p:spPr>
          <a:xfrm>
            <a:off x="5212080" y="5383530"/>
            <a:ext cx="8058150" cy="0"/>
          </a:xfrm>
          <a:prstGeom prst="line">
            <a:avLst/>
          </a:prstGeom>
          <a:ln w="57150">
            <a:solidFill>
              <a:srgbClr val="FEAD5C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90086C99-432F-4767-9F73-71FBED8D76B5}"/>
              </a:ext>
            </a:extLst>
          </p:cNvPr>
          <p:cNvSpPr txBox="1"/>
          <p:nvPr/>
        </p:nvSpPr>
        <p:spPr>
          <a:xfrm>
            <a:off x="3411855" y="7336859"/>
            <a:ext cx="11967210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69"/>
            <a:r>
              <a:rPr lang="en-US" sz="3900" b="1" dirty="0">
                <a:solidFill>
                  <a:prstClr val="black"/>
                </a:solidFill>
                <a:latin typeface="Nunito" pitchFamily="2" charset="-93"/>
              </a:rPr>
              <a:t>GIÁO VIÊN GIẢNG DẠY: DƯƠNG HUYỀN TRANG</a:t>
            </a:r>
          </a:p>
        </p:txBody>
      </p:sp>
    </p:spTree>
    <p:extLst>
      <p:ext uri="{BB962C8B-B14F-4D97-AF65-F5344CB8AC3E}">
        <p14:creationId xmlns:p14="http://schemas.microsoft.com/office/powerpoint/2010/main" val="25929602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C8F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6113CFAE-2D5F-50FB-BD65-E6991FC059C0}"/>
              </a:ext>
            </a:extLst>
          </p:cNvPr>
          <p:cNvSpPr/>
          <p:nvPr/>
        </p:nvSpPr>
        <p:spPr>
          <a:xfrm>
            <a:off x="611913" y="1610163"/>
            <a:ext cx="16606977" cy="8054100"/>
          </a:xfrm>
          <a:prstGeom prst="roundRect">
            <a:avLst>
              <a:gd name="adj" fmla="val 6306"/>
            </a:avLst>
          </a:prstGeom>
          <a:noFill/>
          <a:ln w="6350"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69">
              <a:defRPr/>
            </a:pPr>
            <a:endParaRPr lang="en-US" sz="2700">
              <a:solidFill>
                <a:prstClr val="white"/>
              </a:solidFill>
              <a:latin typeface="Aptos" panose="02110004020202020204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70D211A-B3CC-9356-39C8-6092D284E7E2}"/>
              </a:ext>
            </a:extLst>
          </p:cNvPr>
          <p:cNvSpPr/>
          <p:nvPr/>
        </p:nvSpPr>
        <p:spPr>
          <a:xfrm>
            <a:off x="840513" y="832308"/>
            <a:ext cx="16606977" cy="8622384"/>
          </a:xfrm>
          <a:prstGeom prst="roundRect">
            <a:avLst>
              <a:gd name="adj" fmla="val 6306"/>
            </a:avLst>
          </a:prstGeom>
          <a:solidFill>
            <a:srgbClr val="FFF0C1"/>
          </a:solidFill>
          <a:ln w="6350"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69">
              <a:defRPr/>
            </a:pPr>
            <a:endParaRPr lang="en-US" sz="2700" dirty="0">
              <a:solidFill>
                <a:prstClr val="white"/>
              </a:solidFill>
              <a:latin typeface="Aptos" panose="02110004020202020204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1DC33BB-9A95-4BA6-2464-CDEED925F70D}"/>
              </a:ext>
            </a:extLst>
          </p:cNvPr>
          <p:cNvSpPr txBox="1"/>
          <p:nvPr/>
        </p:nvSpPr>
        <p:spPr>
          <a:xfrm>
            <a:off x="2044022" y="1108136"/>
            <a:ext cx="144116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69">
              <a:defRPr/>
            </a:pPr>
            <a:r>
              <a:rPr lang="vi-VN" sz="4800" b="1" dirty="0">
                <a:solidFill>
                  <a:srgbClr val="C00000"/>
                </a:solidFill>
                <a:latin typeface="Nunito" pitchFamily="2" charset="0"/>
              </a:rPr>
              <a:t>HOẠT ĐỘNG NHÓM 3-4</a:t>
            </a:r>
            <a:endParaRPr lang="en-US" sz="4800" b="1" dirty="0">
              <a:solidFill>
                <a:srgbClr val="C00000"/>
              </a:solidFill>
              <a:latin typeface="Nunito" pitchFamily="2" charset="0"/>
            </a:endParaRPr>
          </a:p>
        </p:txBody>
      </p:sp>
      <p:pic>
        <p:nvPicPr>
          <p:cNvPr id="6" name="Content Placeholder 5" descr="A drawing compasses and a blue circle&#10;&#10;Description automatically generated">
            <a:extLst>
              <a:ext uri="{FF2B5EF4-FFF2-40B4-BE49-F238E27FC236}">
                <a16:creationId xmlns:a16="http://schemas.microsoft.com/office/drawing/2014/main" id="{558EA545-D6E2-B07D-B4A7-709B81AFD71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04" y="499789"/>
            <a:ext cx="1949819" cy="1949819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2660E35-8199-6CFD-CA39-CA557C35F3C1}"/>
              </a:ext>
            </a:extLst>
          </p:cNvPr>
          <p:cNvSpPr txBox="1"/>
          <p:nvPr/>
        </p:nvSpPr>
        <p:spPr>
          <a:xfrm>
            <a:off x="1013453" y="2192752"/>
            <a:ext cx="1688480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69"/>
            <a:r>
              <a:rPr lang="en-US" sz="4200" b="1" dirty="0" err="1">
                <a:solidFill>
                  <a:prstClr val="black"/>
                </a:solidFill>
                <a:latin typeface="Nunito" pitchFamily="2" charset="0"/>
              </a:rPr>
              <a:t>Nhiệm</a:t>
            </a:r>
            <a:r>
              <a:rPr lang="en-US" sz="4200" b="1" dirty="0">
                <a:solidFill>
                  <a:prstClr val="black"/>
                </a:solidFill>
                <a:latin typeface="Nunito" pitchFamily="2" charset="0"/>
              </a:rPr>
              <a:t> </a:t>
            </a:r>
            <a:r>
              <a:rPr lang="en-US" sz="4200" b="1" dirty="0" err="1">
                <a:solidFill>
                  <a:prstClr val="black"/>
                </a:solidFill>
                <a:latin typeface="Nunito" pitchFamily="2" charset="0"/>
              </a:rPr>
              <a:t>vụ</a:t>
            </a:r>
            <a:r>
              <a:rPr lang="en-US" sz="4200" b="1" dirty="0">
                <a:solidFill>
                  <a:prstClr val="black"/>
                </a:solidFill>
                <a:latin typeface="Nunito" pitchFamily="2" charset="0"/>
              </a:rPr>
              <a:t>: </a:t>
            </a:r>
            <a:endParaRPr lang="vi-VN" sz="4200" b="1" dirty="0">
              <a:solidFill>
                <a:prstClr val="black"/>
              </a:solidFill>
              <a:latin typeface="Nunito" pitchFamily="2" charset="0"/>
            </a:endParaRPr>
          </a:p>
          <a:p>
            <a:pPr marL="771525" indent="-771525" defTabSz="1371669">
              <a:buFontTx/>
              <a:buAutoNum type="arabicPeriod"/>
            </a:pPr>
            <a:r>
              <a:rPr lang="vi-VN" sz="4200" dirty="0">
                <a:solidFill>
                  <a:prstClr val="black"/>
                </a:solidFill>
                <a:latin typeface="Nunito" pitchFamily="2" charset="0"/>
              </a:rPr>
              <a:t>Thực hiện yêu cầu trong Phiếu bài tập – </a:t>
            </a:r>
            <a:r>
              <a:rPr lang="vi-VN" sz="4200" b="1" dirty="0">
                <a:solidFill>
                  <a:prstClr val="black"/>
                </a:solidFill>
                <a:latin typeface="Nunito" pitchFamily="2" charset="0"/>
              </a:rPr>
              <a:t>5 phút</a:t>
            </a:r>
          </a:p>
          <a:p>
            <a:pPr marL="771525" indent="-771525" defTabSz="1371669">
              <a:buFontTx/>
              <a:buAutoNum type="arabicPeriod"/>
            </a:pPr>
            <a:r>
              <a:rPr lang="vi-VN" sz="4200" dirty="0">
                <a:solidFill>
                  <a:prstClr val="black"/>
                </a:solidFill>
                <a:latin typeface="Nunito" pitchFamily="2" charset="0"/>
              </a:rPr>
              <a:t>Đại diện 1 nhóm thuyết trình kết quả thảo luận – </a:t>
            </a:r>
            <a:r>
              <a:rPr lang="vi-VN" sz="4200" b="1" dirty="0">
                <a:solidFill>
                  <a:prstClr val="black"/>
                </a:solidFill>
                <a:latin typeface="Nunito" pitchFamily="2" charset="0"/>
              </a:rPr>
              <a:t>Tối đa 2 phút</a:t>
            </a:r>
            <a:endParaRPr lang="en-US" sz="2801" b="1" dirty="0">
              <a:solidFill>
                <a:prstClr val="black"/>
              </a:solidFill>
              <a:latin typeface="Nunito" pitchFamily="2" charset="0"/>
            </a:endParaRPr>
          </a:p>
        </p:txBody>
      </p:sp>
      <p:graphicFrame>
        <p:nvGraphicFramePr>
          <p:cNvPr id="3" name="Table 7">
            <a:extLst>
              <a:ext uri="{FF2B5EF4-FFF2-40B4-BE49-F238E27FC236}">
                <a16:creationId xmlns:a16="http://schemas.microsoft.com/office/drawing/2014/main" id="{32F9D148-0155-1840-C053-F76F364140E2}"/>
              </a:ext>
            </a:extLst>
          </p:cNvPr>
          <p:cNvGraphicFramePr>
            <a:graphicFrameLocks noGrp="1"/>
          </p:cNvGraphicFramePr>
          <p:nvPr/>
        </p:nvGraphicFramePr>
        <p:xfrm>
          <a:off x="862995" y="4246445"/>
          <a:ext cx="16581300" cy="5208249"/>
        </p:xfrm>
        <a:graphic>
          <a:graphicData uri="http://schemas.openxmlformats.org/drawingml/2006/table">
            <a:tbl>
              <a:tblPr firstRow="1" bandRow="1"/>
              <a:tblGrid>
                <a:gridCol w="2229135">
                  <a:extLst>
                    <a:ext uri="{9D8B030D-6E8A-4147-A177-3AD203B41FA5}">
                      <a16:colId xmlns:a16="http://schemas.microsoft.com/office/drawing/2014/main" val="919519570"/>
                    </a:ext>
                  </a:extLst>
                </a:gridCol>
                <a:gridCol w="12377720">
                  <a:extLst>
                    <a:ext uri="{9D8B030D-6E8A-4147-A177-3AD203B41FA5}">
                      <a16:colId xmlns:a16="http://schemas.microsoft.com/office/drawing/2014/main" val="179417213"/>
                    </a:ext>
                  </a:extLst>
                </a:gridCol>
                <a:gridCol w="1974446">
                  <a:extLst>
                    <a:ext uri="{9D8B030D-6E8A-4147-A177-3AD203B41FA5}">
                      <a16:colId xmlns:a16="http://schemas.microsoft.com/office/drawing/2014/main" val="881734286"/>
                    </a:ext>
                  </a:extLst>
                </a:gridCol>
              </a:tblGrid>
              <a:tr h="979074">
                <a:tc>
                  <a:txBody>
                    <a:bodyPr/>
                    <a:lstStyle>
                      <a:lvl1pPr marL="0" algn="l" defTabSz="91444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23" algn="l" defTabSz="91444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46" algn="l" defTabSz="91444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69" algn="l" defTabSz="91444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91" algn="l" defTabSz="91444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114" algn="l" defTabSz="91444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337" algn="l" defTabSz="91444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560" algn="l" defTabSz="91444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783" algn="l" defTabSz="91444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US" sz="2700" b="1" dirty="0" err="1">
                          <a:latin typeface="Nunito" pitchFamily="2" charset="0"/>
                        </a:rPr>
                        <a:t>Tiêu</a:t>
                      </a:r>
                      <a:r>
                        <a:rPr lang="en-US" sz="2700" b="1" dirty="0">
                          <a:latin typeface="Nunito" pitchFamily="2" charset="0"/>
                        </a:rPr>
                        <a:t> </a:t>
                      </a:r>
                      <a:r>
                        <a:rPr lang="en-US" sz="2700" b="1" dirty="0" err="1">
                          <a:latin typeface="Nunito" pitchFamily="2" charset="0"/>
                        </a:rPr>
                        <a:t>chí</a:t>
                      </a:r>
                      <a:r>
                        <a:rPr lang="en-US" sz="2700" b="1" dirty="0">
                          <a:latin typeface="Nunito" pitchFamily="2" charset="0"/>
                        </a:rPr>
                        <a:t> </a:t>
                      </a:r>
                    </a:p>
                  </a:txBody>
                  <a:tcPr marL="137160" marR="137160" marT="68580" marB="68580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4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23" algn="l" defTabSz="91444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46" algn="l" defTabSz="91444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69" algn="l" defTabSz="91444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91" algn="l" defTabSz="91444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114" algn="l" defTabSz="91444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337" algn="l" defTabSz="91444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560" algn="l" defTabSz="91444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783" algn="l" defTabSz="91444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700" b="1" dirty="0" err="1">
                          <a:latin typeface="Nunito" pitchFamily="2" charset="0"/>
                        </a:rPr>
                        <a:t>Cụ</a:t>
                      </a:r>
                      <a:r>
                        <a:rPr lang="en-US" sz="2700" b="1" dirty="0">
                          <a:latin typeface="Nunito" pitchFamily="2" charset="0"/>
                        </a:rPr>
                        <a:t> </a:t>
                      </a:r>
                      <a:r>
                        <a:rPr lang="en-US" sz="2700" b="1" dirty="0" err="1">
                          <a:latin typeface="Nunito" pitchFamily="2" charset="0"/>
                        </a:rPr>
                        <a:t>thể</a:t>
                      </a:r>
                      <a:endParaRPr lang="en-US" sz="2700" b="1" dirty="0">
                        <a:latin typeface="Nunito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4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23" algn="l" defTabSz="91444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46" algn="l" defTabSz="91444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69" algn="l" defTabSz="91444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91" algn="l" defTabSz="91444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114" algn="l" defTabSz="91444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337" algn="l" defTabSz="91444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560" algn="l" defTabSz="91444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783" algn="l" defTabSz="91444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US" sz="2700" b="1" dirty="0" err="1">
                          <a:latin typeface="Nunito" pitchFamily="2" charset="0"/>
                        </a:rPr>
                        <a:t>Điểm</a:t>
                      </a:r>
                      <a:r>
                        <a:rPr lang="en-US" sz="2700" b="1" dirty="0">
                          <a:latin typeface="Nunito" pitchFamily="2" charset="0"/>
                        </a:rPr>
                        <a:t> </a:t>
                      </a:r>
                      <a:r>
                        <a:rPr lang="en-US" sz="2700" b="1" dirty="0" err="1">
                          <a:latin typeface="Nunito" pitchFamily="2" charset="0"/>
                        </a:rPr>
                        <a:t>tối</a:t>
                      </a:r>
                      <a:r>
                        <a:rPr lang="en-US" sz="2700" b="1" dirty="0">
                          <a:latin typeface="Nunito" pitchFamily="2" charset="0"/>
                        </a:rPr>
                        <a:t> </a:t>
                      </a:r>
                      <a:r>
                        <a:rPr lang="en-US" sz="2700" b="1" dirty="0" err="1">
                          <a:latin typeface="Nunito" pitchFamily="2" charset="0"/>
                        </a:rPr>
                        <a:t>đa</a:t>
                      </a:r>
                      <a:endParaRPr lang="en-US" sz="2700" b="1" dirty="0">
                        <a:latin typeface="Nunito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23432070"/>
                  </a:ext>
                </a:extLst>
              </a:tr>
              <a:tr h="891930">
                <a:tc>
                  <a:txBody>
                    <a:bodyPr/>
                    <a:lstStyle>
                      <a:lvl1pPr marL="0" algn="l" defTabSz="91444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23" algn="l" defTabSz="91444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46" algn="l" defTabSz="91444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69" algn="l" defTabSz="91444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91" algn="l" defTabSz="91444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114" algn="l" defTabSz="91444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337" algn="l" defTabSz="91444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560" algn="l" defTabSz="91444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783" algn="l" defTabSz="91444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US" sz="2700" b="1" dirty="0" err="1">
                          <a:latin typeface="Nunito" pitchFamily="2" charset="0"/>
                        </a:rPr>
                        <a:t>Tiếng</a:t>
                      </a:r>
                      <a:r>
                        <a:rPr lang="en-US" sz="2700" b="1" dirty="0">
                          <a:latin typeface="Nunito" pitchFamily="2" charset="0"/>
                        </a:rPr>
                        <a:t> </a:t>
                      </a:r>
                      <a:r>
                        <a:rPr lang="en-US" sz="2700" b="1" dirty="0" err="1">
                          <a:latin typeface="Nunito" pitchFamily="2" charset="0"/>
                        </a:rPr>
                        <a:t>ồn</a:t>
                      </a:r>
                      <a:r>
                        <a:rPr lang="en-US" sz="2700" b="1" dirty="0">
                          <a:latin typeface="Nunito" pitchFamily="2" charset="0"/>
                        </a:rPr>
                        <a:t> </a:t>
                      </a:r>
                    </a:p>
                  </a:txBody>
                  <a:tcPr marL="137160" marR="137160" marT="68580" marB="68580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4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23" algn="l" defTabSz="91444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46" algn="l" defTabSz="91444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69" algn="l" defTabSz="91444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91" algn="l" defTabSz="91444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114" algn="l" defTabSz="91444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337" algn="l" defTabSz="91444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560" algn="l" defTabSz="91444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783" algn="l" defTabSz="91444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US" sz="3000" b="0" dirty="0" err="1">
                          <a:latin typeface="Nunito" pitchFamily="2" charset="0"/>
                        </a:rPr>
                        <a:t>Thảo</a:t>
                      </a:r>
                      <a:r>
                        <a:rPr lang="en-US" sz="3000" b="0" dirty="0">
                          <a:latin typeface="Nunito" pitchFamily="2" charset="0"/>
                        </a:rPr>
                        <a:t> </a:t>
                      </a:r>
                      <a:r>
                        <a:rPr lang="en-US" sz="3000" b="0" dirty="0" err="1">
                          <a:latin typeface="Nunito" pitchFamily="2" charset="0"/>
                        </a:rPr>
                        <a:t>luận</a:t>
                      </a:r>
                      <a:r>
                        <a:rPr lang="en-US" sz="3000" b="0" dirty="0">
                          <a:latin typeface="Nunito" pitchFamily="2" charset="0"/>
                        </a:rPr>
                        <a:t> </a:t>
                      </a:r>
                      <a:r>
                        <a:rPr lang="en-US" sz="3000" b="0" dirty="0" err="1">
                          <a:latin typeface="Nunito" pitchFamily="2" charset="0"/>
                        </a:rPr>
                        <a:t>với</a:t>
                      </a:r>
                      <a:r>
                        <a:rPr lang="en-US" sz="3000" b="0" dirty="0">
                          <a:latin typeface="Nunito" pitchFamily="2" charset="0"/>
                        </a:rPr>
                        <a:t> </a:t>
                      </a:r>
                      <a:r>
                        <a:rPr lang="en-US" sz="3000" b="0" dirty="0" err="1">
                          <a:latin typeface="Nunito" pitchFamily="2" charset="0"/>
                        </a:rPr>
                        <a:t>mức</a:t>
                      </a:r>
                      <a:r>
                        <a:rPr lang="en-US" sz="3000" b="0" dirty="0">
                          <a:latin typeface="Nunito" pitchFamily="2" charset="0"/>
                        </a:rPr>
                        <a:t> </a:t>
                      </a:r>
                      <a:r>
                        <a:rPr lang="en-US" sz="3000" b="0" dirty="0" err="1">
                          <a:latin typeface="Nunito" pitchFamily="2" charset="0"/>
                        </a:rPr>
                        <a:t>âm</a:t>
                      </a:r>
                      <a:r>
                        <a:rPr lang="en-US" sz="3000" b="0" dirty="0">
                          <a:latin typeface="Nunito" pitchFamily="2" charset="0"/>
                        </a:rPr>
                        <a:t> </a:t>
                      </a:r>
                      <a:r>
                        <a:rPr lang="en-US" sz="3000" b="0" dirty="0" err="1">
                          <a:latin typeface="Nunito" pitchFamily="2" charset="0"/>
                        </a:rPr>
                        <a:t>lượng</a:t>
                      </a:r>
                      <a:r>
                        <a:rPr lang="en-US" sz="3000" b="0" dirty="0">
                          <a:latin typeface="Nunito" pitchFamily="2" charset="0"/>
                        </a:rPr>
                        <a:t> </a:t>
                      </a:r>
                      <a:r>
                        <a:rPr lang="en-US" sz="3000" b="0" dirty="0" err="1">
                          <a:latin typeface="Nunito" pitchFamily="2" charset="0"/>
                        </a:rPr>
                        <a:t>phù</a:t>
                      </a:r>
                      <a:r>
                        <a:rPr lang="en-US" sz="3000" b="0" dirty="0">
                          <a:latin typeface="Nunito" pitchFamily="2" charset="0"/>
                        </a:rPr>
                        <a:t> </a:t>
                      </a:r>
                      <a:r>
                        <a:rPr lang="en-US" sz="3000" b="0" dirty="0" err="1">
                          <a:latin typeface="Nunito" pitchFamily="2" charset="0"/>
                        </a:rPr>
                        <a:t>hơp</a:t>
                      </a:r>
                      <a:r>
                        <a:rPr lang="en-US" sz="3000" b="0" dirty="0">
                          <a:latin typeface="Nunito" pitchFamily="2" charset="0"/>
                        </a:rPr>
                        <a:t>, </a:t>
                      </a:r>
                      <a:r>
                        <a:rPr lang="en-US" sz="3000" b="0" dirty="0" err="1">
                          <a:latin typeface="Nunito" pitchFamily="2" charset="0"/>
                        </a:rPr>
                        <a:t>không</a:t>
                      </a:r>
                      <a:r>
                        <a:rPr lang="en-US" sz="3000" b="0" dirty="0">
                          <a:latin typeface="Nunito" pitchFamily="2" charset="0"/>
                        </a:rPr>
                        <a:t> </a:t>
                      </a:r>
                      <a:r>
                        <a:rPr lang="en-US" sz="3000" b="0" dirty="0" err="1">
                          <a:latin typeface="Nunito" pitchFamily="2" charset="0"/>
                        </a:rPr>
                        <a:t>để</a:t>
                      </a:r>
                      <a:r>
                        <a:rPr lang="en-US" sz="3000" b="0" dirty="0">
                          <a:latin typeface="Nunito" pitchFamily="2" charset="0"/>
                        </a:rPr>
                        <a:t> </a:t>
                      </a:r>
                      <a:r>
                        <a:rPr lang="en-US" sz="3000" b="0" dirty="0" err="1">
                          <a:latin typeface="Nunito" pitchFamily="2" charset="0"/>
                        </a:rPr>
                        <a:t>cô</a:t>
                      </a:r>
                      <a:r>
                        <a:rPr lang="en-US" sz="3000" b="0" dirty="0">
                          <a:latin typeface="Nunito" pitchFamily="2" charset="0"/>
                        </a:rPr>
                        <a:t> </a:t>
                      </a:r>
                      <a:r>
                        <a:rPr lang="en-US" sz="3000" b="0" dirty="0" err="1">
                          <a:latin typeface="Nunito" pitchFamily="2" charset="0"/>
                        </a:rPr>
                        <a:t>nhắc</a:t>
                      </a:r>
                      <a:r>
                        <a:rPr lang="en-US" sz="3000" b="0" dirty="0">
                          <a:latin typeface="Nunito" pitchFamily="2" charset="0"/>
                        </a:rPr>
                        <a:t> </a:t>
                      </a:r>
                    </a:p>
                  </a:txBody>
                  <a:tcPr marL="137160" marR="137160" marT="68580" marB="68580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4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23" algn="l" defTabSz="91444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46" algn="l" defTabSz="91444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69" algn="l" defTabSz="91444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91" algn="l" defTabSz="91444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114" algn="l" defTabSz="91444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337" algn="l" defTabSz="91444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560" algn="l" defTabSz="91444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783" algn="l" defTabSz="91444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700" b="1" dirty="0">
                          <a:latin typeface="Nunito" pitchFamily="2" charset="0"/>
                        </a:rPr>
                        <a:t>1</a:t>
                      </a:r>
                    </a:p>
                  </a:txBody>
                  <a:tcPr marL="137160" marR="137160" marT="68580" marB="68580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23010872"/>
                  </a:ext>
                </a:extLst>
              </a:tr>
              <a:tr h="891930">
                <a:tc>
                  <a:txBody>
                    <a:bodyPr/>
                    <a:lstStyle>
                      <a:lvl1pPr marL="0" algn="l" defTabSz="91444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23" algn="l" defTabSz="91444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46" algn="l" defTabSz="91444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69" algn="l" defTabSz="91444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91" algn="l" defTabSz="91444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114" algn="l" defTabSz="91444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337" algn="l" defTabSz="91444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560" algn="l" defTabSz="91444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783" algn="l" defTabSz="91444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US" sz="2700" b="1" dirty="0">
                          <a:latin typeface="Nunito" pitchFamily="2" charset="0"/>
                        </a:rPr>
                        <a:t>Hoàn </a:t>
                      </a:r>
                      <a:r>
                        <a:rPr lang="en-US" sz="2700" b="1" dirty="0" err="1">
                          <a:latin typeface="Nunito" pitchFamily="2" charset="0"/>
                        </a:rPr>
                        <a:t>thành</a:t>
                      </a:r>
                      <a:r>
                        <a:rPr lang="en-US" sz="2700" b="1" dirty="0">
                          <a:latin typeface="Nunito" pitchFamily="2" charset="0"/>
                        </a:rPr>
                        <a:t> </a:t>
                      </a:r>
                    </a:p>
                  </a:txBody>
                  <a:tcPr marL="137160" marR="137160" marT="68580" marB="68580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4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23" algn="l" defTabSz="91444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46" algn="l" defTabSz="91444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69" algn="l" defTabSz="91444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91" algn="l" defTabSz="91444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114" algn="l" defTabSz="91444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337" algn="l" defTabSz="91444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560" algn="l" defTabSz="91444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783" algn="l" defTabSz="91444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US" sz="3000" b="0" dirty="0">
                          <a:latin typeface="Nunito" pitchFamily="2" charset="0"/>
                        </a:rPr>
                        <a:t>Hoàn </a:t>
                      </a:r>
                      <a:r>
                        <a:rPr lang="en-US" sz="3000" b="0" dirty="0" err="1">
                          <a:latin typeface="Nunito" pitchFamily="2" charset="0"/>
                        </a:rPr>
                        <a:t>thành</a:t>
                      </a:r>
                      <a:r>
                        <a:rPr lang="en-US" sz="3000" b="0" dirty="0">
                          <a:latin typeface="Nunito" pitchFamily="2" charset="0"/>
                        </a:rPr>
                        <a:t> </a:t>
                      </a:r>
                      <a:r>
                        <a:rPr lang="en-US" sz="3000" b="0" dirty="0" err="1">
                          <a:latin typeface="Nunito" pitchFamily="2" charset="0"/>
                        </a:rPr>
                        <a:t>đủ</a:t>
                      </a:r>
                      <a:r>
                        <a:rPr lang="en-US" sz="3000" b="0" dirty="0">
                          <a:latin typeface="Nunito" pitchFamily="2" charset="0"/>
                        </a:rPr>
                        <a:t> các </a:t>
                      </a:r>
                      <a:r>
                        <a:rPr lang="en-US" sz="3000" b="0" dirty="0" err="1">
                          <a:latin typeface="Nunito" pitchFamily="2" charset="0"/>
                        </a:rPr>
                        <a:t>nhiệm</a:t>
                      </a:r>
                      <a:r>
                        <a:rPr lang="en-US" sz="3000" b="0" dirty="0">
                          <a:latin typeface="Nunito" pitchFamily="2" charset="0"/>
                        </a:rPr>
                        <a:t> </a:t>
                      </a:r>
                      <a:r>
                        <a:rPr lang="en-US" sz="3000" b="0" dirty="0" err="1">
                          <a:latin typeface="Nunito" pitchFamily="2" charset="0"/>
                        </a:rPr>
                        <a:t>vụ</a:t>
                      </a:r>
                      <a:r>
                        <a:rPr lang="vi-VN" sz="3000" b="0" dirty="0">
                          <a:latin typeface="Nunito" pitchFamily="2" charset="0"/>
                        </a:rPr>
                        <a:t>. </a:t>
                      </a:r>
                      <a:r>
                        <a:rPr lang="en-US" sz="3000" b="0" dirty="0" err="1">
                          <a:latin typeface="Nunito" pitchFamily="2" charset="0"/>
                        </a:rPr>
                        <a:t>Cá</a:t>
                      </a:r>
                      <a:r>
                        <a:rPr lang="en-US" sz="3000" b="0" dirty="0">
                          <a:latin typeface="Nunito" pitchFamily="2" charset="0"/>
                        </a:rPr>
                        <a:t> </a:t>
                      </a:r>
                      <a:r>
                        <a:rPr lang="en-US" sz="3000" b="0" dirty="0" err="1">
                          <a:latin typeface="Nunito" pitchFamily="2" charset="0"/>
                        </a:rPr>
                        <a:t>nhân</a:t>
                      </a:r>
                      <a:r>
                        <a:rPr lang="en-US" sz="3000" b="0" dirty="0">
                          <a:latin typeface="Nunito" pitchFamily="2" charset="0"/>
                        </a:rPr>
                        <a:t> </a:t>
                      </a:r>
                      <a:r>
                        <a:rPr lang="en-US" sz="3000" b="0" dirty="0" err="1">
                          <a:latin typeface="Nunito" pitchFamily="2" charset="0"/>
                        </a:rPr>
                        <a:t>ghi</a:t>
                      </a:r>
                      <a:r>
                        <a:rPr lang="en-US" sz="3000" b="0" dirty="0">
                          <a:latin typeface="Nunito" pitchFamily="2" charset="0"/>
                        </a:rPr>
                        <a:t> </a:t>
                      </a:r>
                      <a:r>
                        <a:rPr lang="en-US" sz="3000" b="0" dirty="0" err="1">
                          <a:latin typeface="Nunito" pitchFamily="2" charset="0"/>
                        </a:rPr>
                        <a:t>vở</a:t>
                      </a:r>
                      <a:r>
                        <a:rPr lang="en-US" sz="3000" b="0" dirty="0">
                          <a:latin typeface="Nunito" pitchFamily="2" charset="0"/>
                        </a:rPr>
                        <a:t> </a:t>
                      </a:r>
                      <a:r>
                        <a:rPr lang="en-US" sz="3000" b="0" dirty="0" err="1">
                          <a:latin typeface="Nunito" pitchFamily="2" charset="0"/>
                        </a:rPr>
                        <a:t>đủ</a:t>
                      </a:r>
                      <a:r>
                        <a:rPr lang="en-US" sz="3000" b="0" dirty="0">
                          <a:latin typeface="Nunito" pitchFamily="2" charset="0"/>
                        </a:rPr>
                        <a:t> </a:t>
                      </a:r>
                      <a:r>
                        <a:rPr lang="en-US" sz="3000" b="0" dirty="0" err="1">
                          <a:latin typeface="Nunito" pitchFamily="2" charset="0"/>
                        </a:rPr>
                        <a:t>theo</a:t>
                      </a:r>
                      <a:r>
                        <a:rPr lang="en-US" sz="3000" b="0" dirty="0">
                          <a:latin typeface="Nunito" pitchFamily="2" charset="0"/>
                        </a:rPr>
                        <a:t> </a:t>
                      </a:r>
                      <a:r>
                        <a:rPr lang="en-US" sz="3000" b="0" dirty="0" err="1">
                          <a:latin typeface="Nunito" pitchFamily="2" charset="0"/>
                        </a:rPr>
                        <a:t>yêu</a:t>
                      </a:r>
                      <a:r>
                        <a:rPr lang="en-US" sz="3000" b="0" dirty="0">
                          <a:latin typeface="Nunito" pitchFamily="2" charset="0"/>
                        </a:rPr>
                        <a:t> </a:t>
                      </a:r>
                      <a:r>
                        <a:rPr lang="en-US" sz="3000" b="0" dirty="0" err="1">
                          <a:latin typeface="Nunito" pitchFamily="2" charset="0"/>
                        </a:rPr>
                        <a:t>cầu</a:t>
                      </a:r>
                      <a:endParaRPr lang="en-US" sz="3000" b="0" dirty="0">
                        <a:latin typeface="Nunito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4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23" algn="l" defTabSz="91444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46" algn="l" defTabSz="91444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69" algn="l" defTabSz="91444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91" algn="l" defTabSz="91444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114" algn="l" defTabSz="91444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337" algn="l" defTabSz="91444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560" algn="l" defTabSz="91444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783" algn="l" defTabSz="91444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700" b="1" dirty="0">
                          <a:latin typeface="Nunito" pitchFamily="2" charset="0"/>
                        </a:rPr>
                        <a:t>1</a:t>
                      </a:r>
                    </a:p>
                  </a:txBody>
                  <a:tcPr marL="137160" marR="137160" marT="68580" marB="68580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31130211"/>
                  </a:ext>
                </a:extLst>
              </a:tr>
              <a:tr h="891930">
                <a:tc>
                  <a:txBody>
                    <a:bodyPr/>
                    <a:lstStyle>
                      <a:lvl1pPr marL="0" algn="l" defTabSz="91444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23" algn="l" defTabSz="91444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46" algn="l" defTabSz="91444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69" algn="l" defTabSz="91444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91" algn="l" defTabSz="91444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114" algn="l" defTabSz="91444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337" algn="l" defTabSz="91444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560" algn="l" defTabSz="91444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783" algn="l" defTabSz="91444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US" sz="2700" b="1" dirty="0" err="1">
                          <a:latin typeface="Nunito" pitchFamily="2" charset="0"/>
                        </a:rPr>
                        <a:t>Nội</a:t>
                      </a:r>
                      <a:r>
                        <a:rPr lang="en-US" sz="2700" b="1" dirty="0">
                          <a:latin typeface="Nunito" pitchFamily="2" charset="0"/>
                        </a:rPr>
                        <a:t> dung</a:t>
                      </a:r>
                    </a:p>
                  </a:txBody>
                  <a:tcPr marL="137160" marR="137160" marT="68580" marB="68580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4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23" algn="l" defTabSz="91444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46" algn="l" defTabSz="91444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69" algn="l" defTabSz="91444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91" algn="l" defTabSz="91444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114" algn="l" defTabSz="91444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337" algn="l" defTabSz="91444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560" algn="l" defTabSz="91444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783" algn="l" defTabSz="91444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US" sz="3000" b="0" dirty="0" err="1">
                          <a:latin typeface="Nunito" pitchFamily="2" charset="0"/>
                        </a:rPr>
                        <a:t>Sản</a:t>
                      </a:r>
                      <a:r>
                        <a:rPr lang="en-US" sz="3000" b="0" dirty="0">
                          <a:latin typeface="Nunito" pitchFamily="2" charset="0"/>
                        </a:rPr>
                        <a:t> </a:t>
                      </a:r>
                      <a:r>
                        <a:rPr lang="en-US" sz="3000" b="0" dirty="0" err="1">
                          <a:latin typeface="Nunito" pitchFamily="2" charset="0"/>
                        </a:rPr>
                        <a:t>phẩm</a:t>
                      </a:r>
                      <a:r>
                        <a:rPr lang="en-US" sz="3000" b="0" dirty="0">
                          <a:latin typeface="Nunito" pitchFamily="2" charset="0"/>
                        </a:rPr>
                        <a:t> </a:t>
                      </a:r>
                      <a:r>
                        <a:rPr lang="en-US" sz="3000" b="0" dirty="0" err="1">
                          <a:latin typeface="Nunito" pitchFamily="2" charset="0"/>
                        </a:rPr>
                        <a:t>gồm</a:t>
                      </a:r>
                      <a:r>
                        <a:rPr lang="en-US" sz="3000" b="0" dirty="0">
                          <a:latin typeface="Nunito" pitchFamily="2" charset="0"/>
                        </a:rPr>
                        <a:t> </a:t>
                      </a:r>
                      <a:r>
                        <a:rPr lang="en-US" sz="3000" b="0" dirty="0" err="1">
                          <a:latin typeface="Nunito" pitchFamily="2" charset="0"/>
                        </a:rPr>
                        <a:t>đủ</a:t>
                      </a:r>
                      <a:r>
                        <a:rPr lang="en-US" sz="3000" b="0" dirty="0">
                          <a:latin typeface="Nunito" pitchFamily="2" charset="0"/>
                        </a:rPr>
                        <a:t> </a:t>
                      </a:r>
                      <a:r>
                        <a:rPr lang="en-US" sz="3000" b="0" dirty="0" err="1">
                          <a:latin typeface="Nunito" pitchFamily="2" charset="0"/>
                        </a:rPr>
                        <a:t>nội</a:t>
                      </a:r>
                      <a:r>
                        <a:rPr lang="en-US" sz="3000" b="0" dirty="0">
                          <a:latin typeface="Nunito" pitchFamily="2" charset="0"/>
                        </a:rPr>
                        <a:t> dung</a:t>
                      </a:r>
                      <a:r>
                        <a:rPr lang="vi-VN" sz="3000" b="0" dirty="0">
                          <a:latin typeface="Nunito" pitchFamily="2" charset="0"/>
                        </a:rPr>
                        <a:t>. </a:t>
                      </a:r>
                      <a:r>
                        <a:rPr lang="en-US" sz="3000" b="0" dirty="0" err="1">
                          <a:latin typeface="Nunito" pitchFamily="2" charset="0"/>
                        </a:rPr>
                        <a:t>Bài</a:t>
                      </a:r>
                      <a:r>
                        <a:rPr lang="en-US" sz="3000" b="0" dirty="0">
                          <a:latin typeface="Nunito" pitchFamily="2" charset="0"/>
                        </a:rPr>
                        <a:t> làm </a:t>
                      </a:r>
                      <a:r>
                        <a:rPr lang="en-US" sz="3000" b="0" dirty="0" err="1">
                          <a:latin typeface="Nunito" pitchFamily="2" charset="0"/>
                        </a:rPr>
                        <a:t>đúng</a:t>
                      </a:r>
                      <a:r>
                        <a:rPr lang="en-US" sz="3000" b="0" dirty="0">
                          <a:latin typeface="Nunito" pitchFamily="2" charset="0"/>
                        </a:rPr>
                        <a:t> </a:t>
                      </a:r>
                    </a:p>
                  </a:txBody>
                  <a:tcPr marL="137160" marR="137160" marT="68580" marB="68580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4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23" algn="l" defTabSz="91444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46" algn="l" defTabSz="91444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69" algn="l" defTabSz="91444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91" algn="l" defTabSz="91444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114" algn="l" defTabSz="91444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337" algn="l" defTabSz="91444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560" algn="l" defTabSz="91444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783" algn="l" defTabSz="91444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700" b="1" dirty="0">
                          <a:latin typeface="Nunito" pitchFamily="2" charset="0"/>
                        </a:rPr>
                        <a:t>4</a:t>
                      </a:r>
                    </a:p>
                  </a:txBody>
                  <a:tcPr marL="137160" marR="137160" marT="68580" marB="68580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04472599"/>
                  </a:ext>
                </a:extLst>
              </a:tr>
              <a:tr h="891930">
                <a:tc>
                  <a:txBody>
                    <a:bodyPr/>
                    <a:lstStyle>
                      <a:lvl1pPr marL="0" algn="l" defTabSz="91444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23" algn="l" defTabSz="91444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46" algn="l" defTabSz="91444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69" algn="l" defTabSz="91444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91" algn="l" defTabSz="91444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114" algn="l" defTabSz="91444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337" algn="l" defTabSz="91444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560" algn="l" defTabSz="91444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783" algn="l" defTabSz="91444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US" sz="2700" b="1" dirty="0" err="1">
                          <a:latin typeface="Nunito" pitchFamily="2" charset="0"/>
                        </a:rPr>
                        <a:t>Hình</a:t>
                      </a:r>
                      <a:r>
                        <a:rPr lang="en-US" sz="2700" b="1" dirty="0">
                          <a:latin typeface="Nunito" pitchFamily="2" charset="0"/>
                        </a:rPr>
                        <a:t> </a:t>
                      </a:r>
                      <a:r>
                        <a:rPr lang="en-US" sz="2700" b="1" dirty="0" err="1">
                          <a:latin typeface="Nunito" pitchFamily="2" charset="0"/>
                        </a:rPr>
                        <a:t>thức</a:t>
                      </a:r>
                      <a:endParaRPr lang="en-US" sz="2700" b="1" dirty="0">
                        <a:latin typeface="Nunito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4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23" algn="l" defTabSz="91444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46" algn="l" defTabSz="91444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69" algn="l" defTabSz="91444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91" algn="l" defTabSz="91444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114" algn="l" defTabSz="91444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337" algn="l" defTabSz="91444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560" algn="l" defTabSz="91444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783" algn="l" defTabSz="91444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US" sz="3000" b="0" dirty="0" err="1">
                          <a:latin typeface="Nunito" pitchFamily="2" charset="0"/>
                        </a:rPr>
                        <a:t>Trình</a:t>
                      </a:r>
                      <a:r>
                        <a:rPr lang="en-US" sz="3000" b="0" dirty="0">
                          <a:latin typeface="Nunito" pitchFamily="2" charset="0"/>
                        </a:rPr>
                        <a:t> </a:t>
                      </a:r>
                      <a:r>
                        <a:rPr lang="en-US" sz="3000" b="0" dirty="0" err="1">
                          <a:latin typeface="Nunito" pitchFamily="2" charset="0"/>
                        </a:rPr>
                        <a:t>bày</a:t>
                      </a:r>
                      <a:r>
                        <a:rPr lang="en-US" sz="3000" b="0" dirty="0">
                          <a:latin typeface="Nunito" pitchFamily="2" charset="0"/>
                        </a:rPr>
                        <a:t> </a:t>
                      </a:r>
                      <a:r>
                        <a:rPr lang="en-US" sz="3000" b="0" dirty="0" err="1">
                          <a:latin typeface="Nunito" pitchFamily="2" charset="0"/>
                        </a:rPr>
                        <a:t>bài</a:t>
                      </a:r>
                      <a:r>
                        <a:rPr lang="en-US" sz="3000" b="0" dirty="0">
                          <a:latin typeface="Nunito" pitchFamily="2" charset="0"/>
                        </a:rPr>
                        <a:t> </a:t>
                      </a:r>
                      <a:r>
                        <a:rPr lang="en-US" sz="3000" b="0" dirty="0" err="1">
                          <a:latin typeface="Nunito" pitchFamily="2" charset="0"/>
                        </a:rPr>
                        <a:t>rõ</a:t>
                      </a:r>
                      <a:r>
                        <a:rPr lang="en-US" sz="3000" b="0" dirty="0">
                          <a:latin typeface="Nunito" pitchFamily="2" charset="0"/>
                        </a:rPr>
                        <a:t> r</a:t>
                      </a:r>
                      <a:r>
                        <a:rPr lang="vi-VN" sz="3000" b="0" dirty="0">
                          <a:latin typeface="Nunito" pitchFamily="2" charset="0"/>
                        </a:rPr>
                        <a:t>àng. </a:t>
                      </a:r>
                      <a:r>
                        <a:rPr lang="en-US" sz="3000" b="0" dirty="0" err="1">
                          <a:latin typeface="Nunito" pitchFamily="2" charset="0"/>
                        </a:rPr>
                        <a:t>Chữ</a:t>
                      </a:r>
                      <a:r>
                        <a:rPr lang="en-US" sz="3000" b="0" dirty="0">
                          <a:latin typeface="Nunito" pitchFamily="2" charset="0"/>
                        </a:rPr>
                        <a:t> </a:t>
                      </a:r>
                      <a:r>
                        <a:rPr lang="en-US" sz="3000" b="0" dirty="0" err="1">
                          <a:latin typeface="Nunito" pitchFamily="2" charset="0"/>
                        </a:rPr>
                        <a:t>viết</a:t>
                      </a:r>
                      <a:r>
                        <a:rPr lang="en-US" sz="3000" b="0" dirty="0">
                          <a:latin typeface="Nunito" pitchFamily="2" charset="0"/>
                        </a:rPr>
                        <a:t> </a:t>
                      </a:r>
                      <a:r>
                        <a:rPr lang="en-US" sz="3000" b="0" dirty="0" err="1">
                          <a:latin typeface="Nunito" pitchFamily="2" charset="0"/>
                        </a:rPr>
                        <a:t>rõ</a:t>
                      </a:r>
                      <a:r>
                        <a:rPr lang="en-US" sz="3000" b="0" dirty="0">
                          <a:latin typeface="Nunito" pitchFamily="2" charset="0"/>
                        </a:rPr>
                        <a:t> </a:t>
                      </a:r>
                    </a:p>
                  </a:txBody>
                  <a:tcPr marL="137160" marR="137160" marT="68580" marB="68580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4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23" algn="l" defTabSz="91444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46" algn="l" defTabSz="91444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69" algn="l" defTabSz="91444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91" algn="l" defTabSz="91444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114" algn="l" defTabSz="91444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337" algn="l" defTabSz="91444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560" algn="l" defTabSz="91444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783" algn="l" defTabSz="91444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700" b="1" dirty="0">
                          <a:latin typeface="Nunito" pitchFamily="2" charset="0"/>
                        </a:rPr>
                        <a:t>2</a:t>
                      </a:r>
                    </a:p>
                  </a:txBody>
                  <a:tcPr marL="137160" marR="137160" marT="68580" marB="68580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79823991"/>
                  </a:ext>
                </a:extLst>
              </a:tr>
              <a:tr h="661455">
                <a:tc>
                  <a:txBody>
                    <a:bodyPr/>
                    <a:lstStyle>
                      <a:lvl1pPr marL="0" algn="l" defTabSz="91444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23" algn="l" defTabSz="91444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46" algn="l" defTabSz="91444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69" algn="l" defTabSz="91444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91" algn="l" defTabSz="91444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114" algn="l" defTabSz="91444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337" algn="l" defTabSz="91444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560" algn="l" defTabSz="91444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783" algn="l" defTabSz="91444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US" sz="2700" b="1" dirty="0" err="1">
                          <a:latin typeface="Nunito" pitchFamily="2" charset="0"/>
                        </a:rPr>
                        <a:t>Thuyết</a:t>
                      </a:r>
                      <a:r>
                        <a:rPr lang="en-US" sz="2700" b="1" dirty="0">
                          <a:latin typeface="Nunito" pitchFamily="2" charset="0"/>
                        </a:rPr>
                        <a:t> </a:t>
                      </a:r>
                      <a:r>
                        <a:rPr lang="en-US" sz="2700" b="1" dirty="0" err="1">
                          <a:latin typeface="Nunito" pitchFamily="2" charset="0"/>
                        </a:rPr>
                        <a:t>trình</a:t>
                      </a:r>
                      <a:r>
                        <a:rPr lang="en-US" sz="2700" b="1" dirty="0">
                          <a:latin typeface="Nunito" pitchFamily="2" charset="0"/>
                        </a:rPr>
                        <a:t> </a:t>
                      </a:r>
                    </a:p>
                  </a:txBody>
                  <a:tcPr marL="137160" marR="137160" marT="68580" marB="68580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4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23" algn="l" defTabSz="91444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46" algn="l" defTabSz="91444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69" algn="l" defTabSz="91444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91" algn="l" defTabSz="91444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114" algn="l" defTabSz="91444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337" algn="l" defTabSz="91444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560" algn="l" defTabSz="91444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783" algn="l" defTabSz="91444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US" sz="3000" b="0" dirty="0" err="1">
                          <a:latin typeface="Nunito" pitchFamily="2" charset="0"/>
                        </a:rPr>
                        <a:t>Nêu</a:t>
                      </a:r>
                      <a:r>
                        <a:rPr lang="en-US" sz="3000" b="0" dirty="0">
                          <a:latin typeface="Nunito" pitchFamily="2" charset="0"/>
                        </a:rPr>
                        <a:t> </a:t>
                      </a:r>
                      <a:r>
                        <a:rPr lang="en-US" sz="3000" b="0" dirty="0" err="1">
                          <a:latin typeface="Nunito" pitchFamily="2" charset="0"/>
                        </a:rPr>
                        <a:t>đủ</a:t>
                      </a:r>
                      <a:r>
                        <a:rPr lang="en-US" sz="3000" b="0" dirty="0">
                          <a:latin typeface="Nunito" pitchFamily="2" charset="0"/>
                        </a:rPr>
                        <a:t> các ý </a:t>
                      </a:r>
                      <a:r>
                        <a:rPr lang="en-US" sz="3000" b="0" dirty="0" err="1">
                          <a:latin typeface="Nunito" pitchFamily="2" charset="0"/>
                        </a:rPr>
                        <a:t>cô</a:t>
                      </a:r>
                      <a:r>
                        <a:rPr lang="en-US" sz="3000" b="0" dirty="0">
                          <a:latin typeface="Nunito" pitchFamily="2" charset="0"/>
                        </a:rPr>
                        <a:t> </a:t>
                      </a:r>
                      <a:r>
                        <a:rPr lang="en-US" sz="3000" b="0" dirty="0" err="1">
                          <a:latin typeface="Nunito" pitchFamily="2" charset="0"/>
                        </a:rPr>
                        <a:t>đưa</a:t>
                      </a:r>
                      <a:r>
                        <a:rPr lang="en-US" sz="3000" b="0" dirty="0">
                          <a:latin typeface="Nunito" pitchFamily="2" charset="0"/>
                        </a:rPr>
                        <a:t> </a:t>
                      </a:r>
                      <a:r>
                        <a:rPr lang="en-US" sz="3000" b="0" dirty="0" err="1">
                          <a:latin typeface="Nunito" pitchFamily="2" charset="0"/>
                        </a:rPr>
                        <a:t>ra</a:t>
                      </a:r>
                      <a:r>
                        <a:rPr lang="vi-VN" sz="3000" b="0" dirty="0">
                          <a:latin typeface="Nunito" pitchFamily="2" charset="0"/>
                        </a:rPr>
                        <a:t>. </a:t>
                      </a:r>
                      <a:r>
                        <a:rPr lang="en-US" sz="3000" b="0" dirty="0" err="1">
                          <a:latin typeface="Nunito" pitchFamily="2" charset="0"/>
                        </a:rPr>
                        <a:t>Nói</a:t>
                      </a:r>
                      <a:r>
                        <a:rPr lang="en-US" sz="3000" b="0" dirty="0">
                          <a:latin typeface="Nunito" pitchFamily="2" charset="0"/>
                        </a:rPr>
                        <a:t> to, </a:t>
                      </a:r>
                      <a:r>
                        <a:rPr lang="en-US" sz="3000" b="0" dirty="0" err="1">
                          <a:latin typeface="Nunito" pitchFamily="2" charset="0"/>
                        </a:rPr>
                        <a:t>rõ</a:t>
                      </a:r>
                      <a:r>
                        <a:rPr lang="en-US" sz="3000" b="0" dirty="0">
                          <a:latin typeface="Nunito" pitchFamily="2" charset="0"/>
                        </a:rPr>
                        <a:t>, </a:t>
                      </a:r>
                      <a:r>
                        <a:rPr lang="en-US" sz="3000" b="0" dirty="0" err="1">
                          <a:latin typeface="Nunito" pitchFamily="2" charset="0"/>
                        </a:rPr>
                        <a:t>hấp</a:t>
                      </a:r>
                      <a:r>
                        <a:rPr lang="en-US" sz="3000" b="0" dirty="0">
                          <a:latin typeface="Nunito" pitchFamily="2" charset="0"/>
                        </a:rPr>
                        <a:t> </a:t>
                      </a:r>
                      <a:r>
                        <a:rPr lang="en-US" sz="3000" b="0" dirty="0" err="1">
                          <a:latin typeface="Nunito" pitchFamily="2" charset="0"/>
                        </a:rPr>
                        <a:t>dẫn</a:t>
                      </a:r>
                      <a:r>
                        <a:rPr lang="vi-VN" sz="3000" b="0" dirty="0">
                          <a:latin typeface="Nunito" pitchFamily="2" charset="0"/>
                        </a:rPr>
                        <a:t>. </a:t>
                      </a:r>
                      <a:r>
                        <a:rPr lang="en-US" sz="3000" b="0" dirty="0" err="1">
                          <a:latin typeface="Nunito" pitchFamily="2" charset="0"/>
                        </a:rPr>
                        <a:t>Không</a:t>
                      </a:r>
                      <a:r>
                        <a:rPr lang="en-US" sz="3000" b="0" dirty="0">
                          <a:latin typeface="Nunito" pitchFamily="2" charset="0"/>
                        </a:rPr>
                        <a:t> </a:t>
                      </a:r>
                      <a:r>
                        <a:rPr lang="en-US" sz="3000" b="0" dirty="0" err="1">
                          <a:latin typeface="Nunito" pitchFamily="2" charset="0"/>
                        </a:rPr>
                        <a:t>vượt</a:t>
                      </a:r>
                      <a:r>
                        <a:rPr lang="en-US" sz="3000" b="0" dirty="0">
                          <a:latin typeface="Nunito" pitchFamily="2" charset="0"/>
                        </a:rPr>
                        <a:t> </a:t>
                      </a:r>
                      <a:r>
                        <a:rPr lang="en-US" sz="3000" b="0" dirty="0" err="1">
                          <a:latin typeface="Nunito" pitchFamily="2" charset="0"/>
                        </a:rPr>
                        <a:t>quá</a:t>
                      </a:r>
                      <a:r>
                        <a:rPr lang="en-US" sz="3000" b="0" dirty="0">
                          <a:latin typeface="Nunito" pitchFamily="2" charset="0"/>
                        </a:rPr>
                        <a:t> </a:t>
                      </a:r>
                      <a:r>
                        <a:rPr lang="en-US" sz="3000" b="0" dirty="0" err="1">
                          <a:latin typeface="Nunito" pitchFamily="2" charset="0"/>
                        </a:rPr>
                        <a:t>thời</a:t>
                      </a:r>
                      <a:r>
                        <a:rPr lang="en-US" sz="3000" b="0" dirty="0">
                          <a:latin typeface="Nunito" pitchFamily="2" charset="0"/>
                        </a:rPr>
                        <a:t> </a:t>
                      </a:r>
                      <a:r>
                        <a:rPr lang="en-US" sz="3000" b="0" dirty="0" err="1">
                          <a:latin typeface="Nunito" pitchFamily="2" charset="0"/>
                        </a:rPr>
                        <a:t>gian</a:t>
                      </a:r>
                      <a:endParaRPr lang="en-US" sz="3000" b="0" dirty="0">
                        <a:latin typeface="Nunito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4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23" algn="l" defTabSz="91444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46" algn="l" defTabSz="91444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69" algn="l" defTabSz="91444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91" algn="l" defTabSz="91444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114" algn="l" defTabSz="91444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337" algn="l" defTabSz="91444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560" algn="l" defTabSz="91444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783" algn="l" defTabSz="91444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700" b="1" dirty="0">
                          <a:latin typeface="Nunito" pitchFamily="2" charset="0"/>
                        </a:rPr>
                        <a:t>2</a:t>
                      </a:r>
                    </a:p>
                  </a:txBody>
                  <a:tcPr marL="137160" marR="137160" marT="68580" marB="68580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94670070"/>
                  </a:ext>
                </a:extLst>
              </a:tr>
            </a:tbl>
          </a:graphicData>
        </a:graphic>
      </p:graphicFrame>
      <p:pic>
        <p:nvPicPr>
          <p:cNvPr id="7" name="5 Minute Groovy Themed Timer">
            <a:hlinkClick r:id="" action="ppaction://media"/>
            <a:extLst>
              <a:ext uri="{FF2B5EF4-FFF2-40B4-BE49-F238E27FC236}">
                <a16:creationId xmlns:a16="http://schemas.microsoft.com/office/drawing/2014/main" id="{27AD4AC3-E592-8E7A-291F-B428AF09D3F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930194" y="815483"/>
            <a:ext cx="3514101" cy="1976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9651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831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412</TotalTime>
  <Words>889</Words>
  <Application>Microsoft Office PowerPoint</Application>
  <PresentationFormat>Custom</PresentationFormat>
  <Paragraphs>395</Paragraphs>
  <Slides>20</Slides>
  <Notes>1</Notes>
  <HiddenSlides>0</HiddenSlides>
  <MMClips>6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20</vt:i4>
      </vt:variant>
    </vt:vector>
  </HeadingPairs>
  <TitlesOfParts>
    <vt:vector size="35" baseType="lpstr">
      <vt:lpstr>Times New Roman</vt:lpstr>
      <vt:lpstr>Gatwick Ultra-Bold</vt:lpstr>
      <vt:lpstr>Asap Bold</vt:lpstr>
      <vt:lpstr>Cambria Math</vt:lpstr>
      <vt:lpstr>UTM Avo</vt:lpstr>
      <vt:lpstr>Calibri Light</vt:lpstr>
      <vt:lpstr>Calibri</vt:lpstr>
      <vt:lpstr>Aptos Display</vt:lpstr>
      <vt:lpstr>Arial</vt:lpstr>
      <vt:lpstr>Aptos</vt:lpstr>
      <vt:lpstr>Gatwick</vt:lpstr>
      <vt:lpstr>Nunito</vt:lpstr>
      <vt:lpstr>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Colorful Stand Up Sit Down Game Presentation</dc:title>
  <dc:creator>Nguyen Tuan</dc:creator>
  <cp:lastModifiedBy>Nguyen Tuan</cp:lastModifiedBy>
  <cp:revision>3</cp:revision>
  <dcterms:created xsi:type="dcterms:W3CDTF">2006-08-16T00:00:00Z</dcterms:created>
  <dcterms:modified xsi:type="dcterms:W3CDTF">2024-03-31T23:55:06Z</dcterms:modified>
  <dc:identifier>DAGBGPZcMLw</dc:identifier>
</cp:coreProperties>
</file>