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sldIdLst>
    <p:sldId id="264" r:id="rId2"/>
    <p:sldId id="289" r:id="rId3"/>
    <p:sldId id="273" r:id="rId4"/>
    <p:sldId id="274" r:id="rId5"/>
    <p:sldId id="278" r:id="rId6"/>
    <p:sldId id="286" r:id="rId7"/>
    <p:sldId id="288" r:id="rId8"/>
    <p:sldId id="290" r:id="rId9"/>
    <p:sldId id="291" r:id="rId10"/>
    <p:sldId id="292" r:id="rId11"/>
    <p:sldId id="263" r:id="rId12"/>
    <p:sldId id="293" r:id="rId13"/>
    <p:sldId id="266" r:id="rId14"/>
    <p:sldId id="281" r:id="rId15"/>
    <p:sldId id="268" r:id="rId16"/>
    <p:sldId id="269" r:id="rId17"/>
    <p:sldId id="272" r:id="rId18"/>
    <p:sldId id="294" r:id="rId19"/>
    <p:sldId id="295" r:id="rId20"/>
    <p:sldId id="267" r:id="rId21"/>
  </p:sldIdLst>
  <p:sldSz cx="12192000" cy="6858000"/>
  <p:notesSz cx="6858000" cy="9144000"/>
  <p:embeddedFontLst>
    <p:embeddedFont>
      <p:font typeface="Cambria Math" panose="02040503050406030204" pitchFamily="18" charset="0"/>
      <p:regular r:id="rId23"/>
    </p:embeddedFont>
    <p:embeddedFont>
      <p:font typeface="Nunito" pitchFamily="2"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3499"/>
    <a:srgbClr val="FF3335"/>
    <a:srgbClr val="FFCD2D"/>
    <a:srgbClr val="FFCD2F"/>
    <a:srgbClr val="FF6600"/>
    <a:srgbClr val="0092FA"/>
    <a:srgbClr val="DB64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4" autoAdjust="0"/>
    <p:restoredTop sz="94660"/>
  </p:normalViewPr>
  <p:slideViewPr>
    <p:cSldViewPr snapToGrid="0">
      <p:cViewPr varScale="1">
        <p:scale>
          <a:sx n="67" d="100"/>
          <a:sy n="67" d="100"/>
        </p:scale>
        <p:origin x="102" y="3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Lượng xuất khẩu (tấn)</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Hạt điều</c:v>
                </c:pt>
                <c:pt idx="1">
                  <c:v>Cà phê</c:v>
                </c:pt>
                <c:pt idx="2">
                  <c:v>Hạt tiêu</c:v>
                </c:pt>
                <c:pt idx="3">
                  <c:v>Gạo</c:v>
                </c:pt>
                <c:pt idx="4">
                  <c:v>Chè</c:v>
                </c:pt>
              </c:strCache>
            </c:strRef>
          </c:cat>
          <c:val>
            <c:numRef>
              <c:f>Sheet1!$B$2:$B$6</c:f>
              <c:numCache>
                <c:formatCode>General</c:formatCode>
                <c:ptCount val="5"/>
                <c:pt idx="0">
                  <c:v>373498</c:v>
                </c:pt>
                <c:pt idx="1">
                  <c:v>1878278</c:v>
                </c:pt>
                <c:pt idx="2">
                  <c:v>232750</c:v>
                </c:pt>
                <c:pt idx="3">
                  <c:v>6114934</c:v>
                </c:pt>
                <c:pt idx="4">
                  <c:v>127338</c:v>
                </c:pt>
              </c:numCache>
            </c:numRef>
          </c:val>
          <c:extLst>
            <c:ext xmlns:c16="http://schemas.microsoft.com/office/drawing/2014/chart" uri="{C3380CC4-5D6E-409C-BE32-E72D297353CC}">
              <c16:uniqueId val="{00000000-CA7E-4F02-823A-A946945884F6}"/>
            </c:ext>
          </c:extLst>
        </c:ser>
        <c:dLbls>
          <c:dLblPos val="outEnd"/>
          <c:showLegendKey val="0"/>
          <c:showVal val="1"/>
          <c:showCatName val="0"/>
          <c:showSerName val="0"/>
          <c:showPercent val="0"/>
          <c:showBubbleSize val="0"/>
        </c:dLbls>
        <c:gapWidth val="100"/>
        <c:overlap val="-24"/>
        <c:axId val="402006528"/>
        <c:axId val="393014656"/>
      </c:barChart>
      <c:catAx>
        <c:axId val="402006528"/>
        <c:scaling>
          <c:orientation val="minMax"/>
        </c:scaling>
        <c:delete val="0"/>
        <c:axPos val="b"/>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b="1"/>
                  <a:t>Mặt hàng</a:t>
                </a:r>
                <a:endParaRPr lang="vi-VN" b="1"/>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93014656"/>
        <c:crosses val="autoZero"/>
        <c:auto val="1"/>
        <c:lblAlgn val="ctr"/>
        <c:lblOffset val="100"/>
        <c:noMultiLvlLbl val="0"/>
      </c:catAx>
      <c:valAx>
        <c:axId val="393014656"/>
        <c:scaling>
          <c:orientation val="minMax"/>
        </c:scaling>
        <c:delete val="0"/>
        <c:axPos val="l"/>
        <c:majorGridlines>
          <c:spPr>
            <a:ln w="9525" cap="flat" cmpd="sng" algn="ctr">
              <a:solidFill>
                <a:schemeClr val="accent1">
                  <a:lumMod val="60000"/>
                  <a:lumOff val="40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effectLst/>
                    <a:latin typeface="+mn-lt"/>
                    <a:ea typeface="+mn-ea"/>
                    <a:cs typeface="+mn-cs"/>
                  </a:defRPr>
                </a:pPr>
                <a:r>
                  <a:rPr lang="en-US" b="1">
                    <a:effectLst/>
                  </a:rPr>
                  <a:t>Lượng xuất khẩu (tấn)</a:t>
                </a:r>
                <a:endParaRPr lang="vi-VN" b="1">
                  <a:effectLst/>
                </a:endParaRP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effectLst/>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02006528"/>
        <c:crosses val="autoZero"/>
        <c:crossBetween val="between"/>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Lượng xuất khẩu (tấn)</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Hạt điều</c:v>
                </c:pt>
                <c:pt idx="1">
                  <c:v>Cà phê</c:v>
                </c:pt>
                <c:pt idx="2">
                  <c:v>Hạt tiêu</c:v>
                </c:pt>
                <c:pt idx="3">
                  <c:v>Gạo</c:v>
                </c:pt>
                <c:pt idx="4">
                  <c:v>Chè</c:v>
                </c:pt>
              </c:strCache>
            </c:strRef>
          </c:cat>
          <c:val>
            <c:numRef>
              <c:f>Sheet1!$B$2:$B$6</c:f>
              <c:numCache>
                <c:formatCode>General</c:formatCode>
                <c:ptCount val="5"/>
                <c:pt idx="0">
                  <c:v>373498</c:v>
                </c:pt>
                <c:pt idx="1">
                  <c:v>1878278</c:v>
                </c:pt>
                <c:pt idx="2">
                  <c:v>232750</c:v>
                </c:pt>
                <c:pt idx="3">
                  <c:v>6114934</c:v>
                </c:pt>
                <c:pt idx="4">
                  <c:v>127338</c:v>
                </c:pt>
              </c:numCache>
            </c:numRef>
          </c:val>
          <c:extLst>
            <c:ext xmlns:c16="http://schemas.microsoft.com/office/drawing/2014/chart" uri="{C3380CC4-5D6E-409C-BE32-E72D297353CC}">
              <c16:uniqueId val="{00000000-F920-416D-A839-5C14AD954339}"/>
            </c:ext>
          </c:extLst>
        </c:ser>
        <c:dLbls>
          <c:dLblPos val="outEnd"/>
          <c:showLegendKey val="0"/>
          <c:showVal val="1"/>
          <c:showCatName val="0"/>
          <c:showSerName val="0"/>
          <c:showPercent val="0"/>
          <c:showBubbleSize val="0"/>
        </c:dLbls>
        <c:gapWidth val="100"/>
        <c:overlap val="-24"/>
        <c:axId val="181485056"/>
        <c:axId val="172120832"/>
      </c:barChart>
      <c:catAx>
        <c:axId val="181485056"/>
        <c:scaling>
          <c:orientation val="minMax"/>
        </c:scaling>
        <c:delete val="0"/>
        <c:axPos val="b"/>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b="1"/>
                  <a:t>Mặt hàng</a:t>
                </a:r>
                <a:endParaRPr lang="vi-VN" b="1"/>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72120832"/>
        <c:crosses val="autoZero"/>
        <c:auto val="1"/>
        <c:lblAlgn val="ctr"/>
        <c:lblOffset val="100"/>
        <c:noMultiLvlLbl val="0"/>
      </c:catAx>
      <c:valAx>
        <c:axId val="172120832"/>
        <c:scaling>
          <c:orientation val="minMax"/>
        </c:scaling>
        <c:delete val="0"/>
        <c:axPos val="l"/>
        <c:majorGridlines>
          <c:spPr>
            <a:ln w="9525" cap="flat" cmpd="sng" algn="ctr">
              <a:solidFill>
                <a:schemeClr val="accent1">
                  <a:lumMod val="60000"/>
                  <a:lumOff val="40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effectLst/>
                    <a:latin typeface="+mn-lt"/>
                    <a:ea typeface="+mn-ea"/>
                    <a:cs typeface="+mn-cs"/>
                  </a:defRPr>
                </a:pPr>
                <a:r>
                  <a:rPr lang="en-US" b="1">
                    <a:effectLst/>
                  </a:rPr>
                  <a:t>Lượng xuất khẩu (tấn)</a:t>
                </a:r>
                <a:endParaRPr lang="vi-VN" b="1">
                  <a:effectLst/>
                </a:endParaRP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effectLst/>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1485056"/>
        <c:crosses val="autoZero"/>
        <c:crossBetween val="between"/>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5CCE5C-A3AB-4C2E-AC41-EEBCDB259AF8}"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C88AA7-C3B7-4B7E-8B4F-27BD609B93E7}" type="slidenum">
              <a:rPr lang="en-US" smtClean="0"/>
              <a:t>‹#›</a:t>
            </a:fld>
            <a:endParaRPr lang="en-US"/>
          </a:p>
        </p:txBody>
      </p:sp>
    </p:spTree>
    <p:extLst>
      <p:ext uri="{BB962C8B-B14F-4D97-AF65-F5344CB8AC3E}">
        <p14:creationId xmlns:p14="http://schemas.microsoft.com/office/powerpoint/2010/main" val="78098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1DDF2F63-F752-450F-BD8D-9EE0FE72D944}" type="slidenum">
              <a:rPr lang="zh-CN" altLang="en-US" smtClean="0">
                <a:latin typeface="Calibri" panose="020F0502020204030204" pitchFamily="34" charset="0"/>
              </a:rPr>
              <a:pPr/>
              <a:t>11</a:t>
            </a:fld>
            <a:endParaRPr lang="en-US" altLang="zh-CN">
              <a:latin typeface="Calibri" panose="020F0502020204030204" pitchFamily="34" charset="0"/>
            </a:endParaRPr>
          </a:p>
        </p:txBody>
      </p:sp>
    </p:spTree>
    <p:extLst>
      <p:ext uri="{BB962C8B-B14F-4D97-AF65-F5344CB8AC3E}">
        <p14:creationId xmlns:p14="http://schemas.microsoft.com/office/powerpoint/2010/main" val="1102329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20D2708E-B361-4D65-AC90-E19AB6391D80}" type="slidenum">
              <a:rPr lang="zh-CN" altLang="en-US" smtClean="0">
                <a:latin typeface="Calibri" panose="020F0502020204030204" pitchFamily="34" charset="0"/>
              </a:rPr>
              <a:pPr/>
              <a:t>13</a:t>
            </a:fld>
            <a:endParaRPr lang="zh-CN" altLang="en-US">
              <a:latin typeface="Calibri" panose="020F0502020204030204" pitchFamily="34" charset="0"/>
            </a:endParaRPr>
          </a:p>
        </p:txBody>
      </p:sp>
    </p:spTree>
    <p:extLst>
      <p:ext uri="{BB962C8B-B14F-4D97-AF65-F5344CB8AC3E}">
        <p14:creationId xmlns:p14="http://schemas.microsoft.com/office/powerpoint/2010/main" val="1309234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C1CAE98B-FD06-40BC-BBA6-4C736DFD37FB}" type="slidenum">
              <a:rPr lang="zh-CN" altLang="en-US" smtClean="0">
                <a:latin typeface="Calibri" panose="020F0502020204030204" pitchFamily="34" charset="0"/>
              </a:rPr>
              <a:pPr/>
              <a:t>14</a:t>
            </a:fld>
            <a:endParaRPr lang="zh-CN" altLang="en-US">
              <a:latin typeface="Calibri" panose="020F0502020204030204" pitchFamily="34" charset="0"/>
            </a:endParaRPr>
          </a:p>
        </p:txBody>
      </p:sp>
    </p:spTree>
    <p:extLst>
      <p:ext uri="{BB962C8B-B14F-4D97-AF65-F5344CB8AC3E}">
        <p14:creationId xmlns:p14="http://schemas.microsoft.com/office/powerpoint/2010/main" val="3300996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9AE046D-A2E9-403C-8A30-817A5E9EE12F}" type="slidenum">
              <a:rPr lang="zh-CN" altLang="en-US" smtClean="0"/>
              <a:t>15</a:t>
            </a:fld>
            <a:endParaRPr lang="zh-CN" altLang="en-US"/>
          </a:p>
        </p:txBody>
      </p:sp>
    </p:spTree>
    <p:extLst>
      <p:ext uri="{BB962C8B-B14F-4D97-AF65-F5344CB8AC3E}">
        <p14:creationId xmlns:p14="http://schemas.microsoft.com/office/powerpoint/2010/main" val="1007061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4AE1D939-3E60-4063-B05E-56844F97CE60}" type="slidenum">
              <a:rPr lang="zh-CN" altLang="en-US" smtClean="0"/>
              <a:t>16</a:t>
            </a:fld>
            <a:endParaRPr lang="zh-CN" altLang="en-US"/>
          </a:p>
        </p:txBody>
      </p:sp>
    </p:spTree>
    <p:extLst>
      <p:ext uri="{BB962C8B-B14F-4D97-AF65-F5344CB8AC3E}">
        <p14:creationId xmlns:p14="http://schemas.microsoft.com/office/powerpoint/2010/main" val="1230524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2E4584D-FBFE-4A71-946C-3005E843DDF4}" type="slidenum">
              <a:rPr lang="zh-CN" altLang="en-US" smtClean="0"/>
              <a:t>17</a:t>
            </a:fld>
            <a:endParaRPr lang="zh-CN" altLang="en-US"/>
          </a:p>
        </p:txBody>
      </p:sp>
    </p:spTree>
    <p:extLst>
      <p:ext uri="{BB962C8B-B14F-4D97-AF65-F5344CB8AC3E}">
        <p14:creationId xmlns:p14="http://schemas.microsoft.com/office/powerpoint/2010/main" val="2821852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441B83B5-F031-4D53-9648-EAEE386E96C4}" type="slidenum">
              <a:rPr lang="zh-CN" altLang="en-US" smtClean="0">
                <a:latin typeface="Calibri" panose="020F0502020204030204" pitchFamily="34" charset="0"/>
              </a:rPr>
              <a:pPr/>
              <a:t>18</a:t>
            </a:fld>
            <a:endParaRPr lang="en-US" altLang="zh-CN">
              <a:latin typeface="Calibri" panose="020F0502020204030204" pitchFamily="34" charset="0"/>
            </a:endParaRPr>
          </a:p>
        </p:txBody>
      </p:sp>
    </p:spTree>
    <p:extLst>
      <p:ext uri="{BB962C8B-B14F-4D97-AF65-F5344CB8AC3E}">
        <p14:creationId xmlns:p14="http://schemas.microsoft.com/office/powerpoint/2010/main" val="457391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B392ADA4-F447-488F-B7A1-C944CBBBD013}" type="slidenum">
              <a:rPr lang="zh-CN" altLang="en-US" smtClean="0">
                <a:latin typeface="Calibri" panose="020F0502020204030204" pitchFamily="34" charset="0"/>
              </a:rPr>
              <a:pPr/>
              <a:t>19</a:t>
            </a:fld>
            <a:endParaRPr lang="en-US" altLang="zh-CN">
              <a:latin typeface="Calibri" panose="020F0502020204030204" pitchFamily="34" charset="0"/>
            </a:endParaRPr>
          </a:p>
        </p:txBody>
      </p:sp>
    </p:spTree>
    <p:extLst>
      <p:ext uri="{BB962C8B-B14F-4D97-AF65-F5344CB8AC3E}">
        <p14:creationId xmlns:p14="http://schemas.microsoft.com/office/powerpoint/2010/main" val="2075056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C1CAE98B-FD06-40BC-BBA6-4C736DFD37FB}" type="slidenum">
              <a:rPr lang="zh-CN" altLang="en-US" smtClean="0">
                <a:latin typeface="Calibri" panose="020F0502020204030204" pitchFamily="34" charset="0"/>
              </a:rPr>
              <a:pPr/>
              <a:t>20</a:t>
            </a:fld>
            <a:endParaRPr lang="zh-CN" altLang="en-US">
              <a:latin typeface="Calibri" panose="020F0502020204030204" pitchFamily="34" charset="0"/>
            </a:endParaRPr>
          </a:p>
        </p:txBody>
      </p:sp>
    </p:spTree>
    <p:extLst>
      <p:ext uri="{BB962C8B-B14F-4D97-AF65-F5344CB8AC3E}">
        <p14:creationId xmlns:p14="http://schemas.microsoft.com/office/powerpoint/2010/main" val="2617695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68C6B-D094-97FA-4650-E87DC0C27E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533DFA-AD13-D6DC-D108-6263CAC148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1B4A52-90B9-D647-58A4-9AC799B4C5A1}"/>
              </a:ext>
            </a:extLst>
          </p:cNvPr>
          <p:cNvSpPr>
            <a:spLocks noGrp="1"/>
          </p:cNvSpPr>
          <p:nvPr>
            <p:ph type="dt" sz="half" idx="10"/>
          </p:nvPr>
        </p:nvSpPr>
        <p:spPr/>
        <p:txBody>
          <a:bodyPr/>
          <a:lstStyle/>
          <a:p>
            <a:fld id="{1AF0D0BE-3332-4950-A29D-23274E7B312D}" type="datetimeFigureOut">
              <a:rPr lang="en-US" smtClean="0"/>
              <a:t>1/21/2024</a:t>
            </a:fld>
            <a:endParaRPr lang="en-US"/>
          </a:p>
        </p:txBody>
      </p:sp>
      <p:sp>
        <p:nvSpPr>
          <p:cNvPr id="5" name="Footer Placeholder 4">
            <a:extLst>
              <a:ext uri="{FF2B5EF4-FFF2-40B4-BE49-F238E27FC236}">
                <a16:creationId xmlns:a16="http://schemas.microsoft.com/office/drawing/2014/main" id="{D5959625-49A4-ABAB-57F1-43F05F6366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B2A243-0384-7DB3-5033-9766CB8D9EC5}"/>
              </a:ext>
            </a:extLst>
          </p:cNvPr>
          <p:cNvSpPr>
            <a:spLocks noGrp="1"/>
          </p:cNvSpPr>
          <p:nvPr>
            <p:ph type="sldNum" sz="quarter" idx="12"/>
          </p:nvPr>
        </p:nvSpPr>
        <p:spPr/>
        <p:txBody>
          <a:bodyPr/>
          <a:lstStyle/>
          <a:p>
            <a:fld id="{99DAB25E-B6A8-4982-AEC7-4CE9D8DE125F}" type="slidenum">
              <a:rPr lang="en-US" smtClean="0"/>
              <a:t>‹#›</a:t>
            </a:fld>
            <a:endParaRPr lang="en-US"/>
          </a:p>
        </p:txBody>
      </p:sp>
    </p:spTree>
    <p:extLst>
      <p:ext uri="{BB962C8B-B14F-4D97-AF65-F5344CB8AC3E}">
        <p14:creationId xmlns:p14="http://schemas.microsoft.com/office/powerpoint/2010/main" val="463650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28838-B70F-5883-D67A-23BB5C5C18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92A864-C0C8-D041-B324-140F068B0B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98563D-C270-E63A-D1A0-0C4E708AE6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A6E2F6-5CC2-E148-B62D-9BC3BF5837DA}"/>
              </a:ext>
            </a:extLst>
          </p:cNvPr>
          <p:cNvSpPr>
            <a:spLocks noGrp="1"/>
          </p:cNvSpPr>
          <p:nvPr>
            <p:ph type="dt" sz="half" idx="10"/>
          </p:nvPr>
        </p:nvSpPr>
        <p:spPr/>
        <p:txBody>
          <a:bodyPr/>
          <a:lstStyle/>
          <a:p>
            <a:fld id="{1AF0D0BE-3332-4950-A29D-23274E7B312D}" type="datetimeFigureOut">
              <a:rPr lang="en-US" smtClean="0"/>
              <a:t>1/21/2024</a:t>
            </a:fld>
            <a:endParaRPr lang="en-US"/>
          </a:p>
        </p:txBody>
      </p:sp>
      <p:sp>
        <p:nvSpPr>
          <p:cNvPr id="6" name="Footer Placeholder 5">
            <a:extLst>
              <a:ext uri="{FF2B5EF4-FFF2-40B4-BE49-F238E27FC236}">
                <a16:creationId xmlns:a16="http://schemas.microsoft.com/office/drawing/2014/main" id="{67281ED6-8828-A2BC-A8A9-A089218DD4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52D269-28DD-FF9F-B2B6-2C292580E732}"/>
              </a:ext>
            </a:extLst>
          </p:cNvPr>
          <p:cNvSpPr>
            <a:spLocks noGrp="1"/>
          </p:cNvSpPr>
          <p:nvPr>
            <p:ph type="sldNum" sz="quarter" idx="12"/>
          </p:nvPr>
        </p:nvSpPr>
        <p:spPr/>
        <p:txBody>
          <a:bodyPr/>
          <a:lstStyle/>
          <a:p>
            <a:fld id="{99DAB25E-B6A8-4982-AEC7-4CE9D8DE125F}" type="slidenum">
              <a:rPr lang="en-US" smtClean="0"/>
              <a:t>‹#›</a:t>
            </a:fld>
            <a:endParaRPr lang="en-US"/>
          </a:p>
        </p:txBody>
      </p:sp>
    </p:spTree>
    <p:extLst>
      <p:ext uri="{BB962C8B-B14F-4D97-AF65-F5344CB8AC3E}">
        <p14:creationId xmlns:p14="http://schemas.microsoft.com/office/powerpoint/2010/main" val="2123052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2DAD2-5B51-24C7-14E5-B460517485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2739A0-1B6D-1577-E32F-EF9DCBCD41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DC9962-011C-472C-B642-D7BD914248A2}"/>
              </a:ext>
            </a:extLst>
          </p:cNvPr>
          <p:cNvSpPr>
            <a:spLocks noGrp="1"/>
          </p:cNvSpPr>
          <p:nvPr>
            <p:ph type="dt" sz="half" idx="10"/>
          </p:nvPr>
        </p:nvSpPr>
        <p:spPr/>
        <p:txBody>
          <a:bodyPr/>
          <a:lstStyle/>
          <a:p>
            <a:fld id="{1AF0D0BE-3332-4950-A29D-23274E7B312D}" type="datetimeFigureOut">
              <a:rPr lang="en-US" smtClean="0"/>
              <a:t>1/21/2024</a:t>
            </a:fld>
            <a:endParaRPr lang="en-US"/>
          </a:p>
        </p:txBody>
      </p:sp>
      <p:sp>
        <p:nvSpPr>
          <p:cNvPr id="5" name="Footer Placeholder 4">
            <a:extLst>
              <a:ext uri="{FF2B5EF4-FFF2-40B4-BE49-F238E27FC236}">
                <a16:creationId xmlns:a16="http://schemas.microsoft.com/office/drawing/2014/main" id="{0A4FE3C1-F879-9D18-C2C7-54A95DC40E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D43FF9-B900-7A64-D7D4-A8B124FE698C}"/>
              </a:ext>
            </a:extLst>
          </p:cNvPr>
          <p:cNvSpPr>
            <a:spLocks noGrp="1"/>
          </p:cNvSpPr>
          <p:nvPr>
            <p:ph type="sldNum" sz="quarter" idx="12"/>
          </p:nvPr>
        </p:nvSpPr>
        <p:spPr/>
        <p:txBody>
          <a:bodyPr/>
          <a:lstStyle/>
          <a:p>
            <a:fld id="{99DAB25E-B6A8-4982-AEC7-4CE9D8DE125F}" type="slidenum">
              <a:rPr lang="en-US" smtClean="0"/>
              <a:t>‹#›</a:t>
            </a:fld>
            <a:endParaRPr lang="en-US"/>
          </a:p>
        </p:txBody>
      </p:sp>
    </p:spTree>
    <p:extLst>
      <p:ext uri="{BB962C8B-B14F-4D97-AF65-F5344CB8AC3E}">
        <p14:creationId xmlns:p14="http://schemas.microsoft.com/office/powerpoint/2010/main" val="1514056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02AE85-2C64-D145-1413-8C32EE22AE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983BCD-33C2-B68D-91FD-EE3AA6AEF5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9B2D92-5103-F652-E594-CE42740A20AE}"/>
              </a:ext>
            </a:extLst>
          </p:cNvPr>
          <p:cNvSpPr>
            <a:spLocks noGrp="1"/>
          </p:cNvSpPr>
          <p:nvPr>
            <p:ph type="dt" sz="half" idx="10"/>
          </p:nvPr>
        </p:nvSpPr>
        <p:spPr/>
        <p:txBody>
          <a:bodyPr/>
          <a:lstStyle/>
          <a:p>
            <a:fld id="{1AF0D0BE-3332-4950-A29D-23274E7B312D}" type="datetimeFigureOut">
              <a:rPr lang="en-US" smtClean="0"/>
              <a:t>1/21/2024</a:t>
            </a:fld>
            <a:endParaRPr lang="en-US"/>
          </a:p>
        </p:txBody>
      </p:sp>
      <p:sp>
        <p:nvSpPr>
          <p:cNvPr id="5" name="Footer Placeholder 4">
            <a:extLst>
              <a:ext uri="{FF2B5EF4-FFF2-40B4-BE49-F238E27FC236}">
                <a16:creationId xmlns:a16="http://schemas.microsoft.com/office/drawing/2014/main" id="{EC0078FB-7EC9-EE04-3654-4DA11C29E8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E4892-4489-0DF3-D487-67031F79BBDF}"/>
              </a:ext>
            </a:extLst>
          </p:cNvPr>
          <p:cNvSpPr>
            <a:spLocks noGrp="1"/>
          </p:cNvSpPr>
          <p:nvPr>
            <p:ph type="sldNum" sz="quarter" idx="12"/>
          </p:nvPr>
        </p:nvSpPr>
        <p:spPr/>
        <p:txBody>
          <a:bodyPr/>
          <a:lstStyle/>
          <a:p>
            <a:fld id="{99DAB25E-B6A8-4982-AEC7-4CE9D8DE125F}" type="slidenum">
              <a:rPr lang="en-US" smtClean="0"/>
              <a:t>‹#›</a:t>
            </a:fld>
            <a:endParaRPr lang="en-US"/>
          </a:p>
        </p:txBody>
      </p:sp>
    </p:spTree>
    <p:extLst>
      <p:ext uri="{BB962C8B-B14F-4D97-AF65-F5344CB8AC3E}">
        <p14:creationId xmlns:p14="http://schemas.microsoft.com/office/powerpoint/2010/main" val="26748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48545"/>
      </p:ext>
    </p:extLst>
  </p:cSld>
  <p:clrMapOvr>
    <a:masterClrMapping/>
  </p:clrMapOvr>
  <p:transition spd="slow" advTm="1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2369282" y="2700483"/>
            <a:ext cx="2137680" cy="2182088"/>
          </a:xfrm>
          <a:custGeom>
            <a:avLst/>
            <a:gdLst>
              <a:gd name="connsiteX0" fmla="*/ 1068840 w 2137680"/>
              <a:gd name="connsiteY0" fmla="*/ 0 h 2182088"/>
              <a:gd name="connsiteX1" fmla="*/ 2137680 w 2137680"/>
              <a:gd name="connsiteY1" fmla="*/ 1091044 h 2182088"/>
              <a:gd name="connsiteX2" fmla="*/ 1068840 w 2137680"/>
              <a:gd name="connsiteY2" fmla="*/ 2182088 h 2182088"/>
              <a:gd name="connsiteX3" fmla="*/ 0 w 2137680"/>
              <a:gd name="connsiteY3" fmla="*/ 1091044 h 2182088"/>
              <a:gd name="connsiteX4" fmla="*/ 1068840 w 2137680"/>
              <a:gd name="connsiteY4" fmla="*/ 0 h 218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7680" h="2182088">
                <a:moveTo>
                  <a:pt x="1068840" y="0"/>
                </a:moveTo>
                <a:cubicBezTo>
                  <a:pt x="1659144" y="0"/>
                  <a:pt x="2137680" y="488477"/>
                  <a:pt x="2137680" y="1091044"/>
                </a:cubicBezTo>
                <a:cubicBezTo>
                  <a:pt x="2137680" y="1693611"/>
                  <a:pt x="1659144" y="2182088"/>
                  <a:pt x="1068840" y="2182088"/>
                </a:cubicBezTo>
                <a:cubicBezTo>
                  <a:pt x="478536" y="2182088"/>
                  <a:pt x="0" y="1693611"/>
                  <a:pt x="0" y="1091044"/>
                </a:cubicBezTo>
                <a:cubicBezTo>
                  <a:pt x="0" y="488477"/>
                  <a:pt x="478536" y="0"/>
                  <a:pt x="106884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48135161"/>
      </p:ext>
    </p:extLst>
  </p:cSld>
  <p:clrMapOvr>
    <a:masterClrMapping/>
  </p:clrMapOvr>
  <p:transition spd="slow" advTm="1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2016533" y="3232356"/>
            <a:ext cx="1227818" cy="1187245"/>
          </a:xfrm>
          <a:custGeom>
            <a:avLst/>
            <a:gdLst>
              <a:gd name="connsiteX0" fmla="*/ 197878 w 1227818"/>
              <a:gd name="connsiteY0" fmla="*/ 0 h 1187245"/>
              <a:gd name="connsiteX1" fmla="*/ 1029940 w 1227818"/>
              <a:gd name="connsiteY1" fmla="*/ 0 h 1187245"/>
              <a:gd name="connsiteX2" fmla="*/ 1227818 w 1227818"/>
              <a:gd name="connsiteY2" fmla="*/ 197878 h 1187245"/>
              <a:gd name="connsiteX3" fmla="*/ 1227818 w 1227818"/>
              <a:gd name="connsiteY3" fmla="*/ 989367 h 1187245"/>
              <a:gd name="connsiteX4" fmla="*/ 1029940 w 1227818"/>
              <a:gd name="connsiteY4" fmla="*/ 1187245 h 1187245"/>
              <a:gd name="connsiteX5" fmla="*/ 197878 w 1227818"/>
              <a:gd name="connsiteY5" fmla="*/ 1187245 h 1187245"/>
              <a:gd name="connsiteX6" fmla="*/ 0 w 1227818"/>
              <a:gd name="connsiteY6" fmla="*/ 989367 h 1187245"/>
              <a:gd name="connsiteX7" fmla="*/ 0 w 1227818"/>
              <a:gd name="connsiteY7" fmla="*/ 197878 h 1187245"/>
              <a:gd name="connsiteX8" fmla="*/ 197878 w 1227818"/>
              <a:gd name="connsiteY8" fmla="*/ 0 h 118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818" h="1187245">
                <a:moveTo>
                  <a:pt x="197878" y="0"/>
                </a:moveTo>
                <a:lnTo>
                  <a:pt x="1029940" y="0"/>
                </a:lnTo>
                <a:cubicBezTo>
                  <a:pt x="1139225" y="0"/>
                  <a:pt x="1227818" y="88593"/>
                  <a:pt x="1227818" y="197878"/>
                </a:cubicBezTo>
                <a:lnTo>
                  <a:pt x="1227818" y="989367"/>
                </a:lnTo>
                <a:cubicBezTo>
                  <a:pt x="1227818" y="1098652"/>
                  <a:pt x="1139225" y="1187245"/>
                  <a:pt x="1029940" y="1187245"/>
                </a:cubicBezTo>
                <a:lnTo>
                  <a:pt x="197878" y="1187245"/>
                </a:lnTo>
                <a:cubicBezTo>
                  <a:pt x="88593" y="1187245"/>
                  <a:pt x="0" y="1098652"/>
                  <a:pt x="0" y="989367"/>
                </a:cubicBezTo>
                <a:lnTo>
                  <a:pt x="0" y="197878"/>
                </a:lnTo>
                <a:cubicBezTo>
                  <a:pt x="0" y="88593"/>
                  <a:pt x="88593" y="0"/>
                  <a:pt x="197878"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4229172" y="4437606"/>
            <a:ext cx="1368571" cy="1456335"/>
          </a:xfrm>
          <a:custGeom>
            <a:avLst/>
            <a:gdLst>
              <a:gd name="connsiteX0" fmla="*/ 228100 w 1368571"/>
              <a:gd name="connsiteY0" fmla="*/ 0 h 1456335"/>
              <a:gd name="connsiteX1" fmla="*/ 1140471 w 1368571"/>
              <a:gd name="connsiteY1" fmla="*/ 0 h 1456335"/>
              <a:gd name="connsiteX2" fmla="*/ 1368571 w 1368571"/>
              <a:gd name="connsiteY2" fmla="*/ 228100 h 1456335"/>
              <a:gd name="connsiteX3" fmla="*/ 1368571 w 1368571"/>
              <a:gd name="connsiteY3" fmla="*/ 1228235 h 1456335"/>
              <a:gd name="connsiteX4" fmla="*/ 1140471 w 1368571"/>
              <a:gd name="connsiteY4" fmla="*/ 1456335 h 1456335"/>
              <a:gd name="connsiteX5" fmla="*/ 228100 w 1368571"/>
              <a:gd name="connsiteY5" fmla="*/ 1456335 h 1456335"/>
              <a:gd name="connsiteX6" fmla="*/ 0 w 1368571"/>
              <a:gd name="connsiteY6" fmla="*/ 1228235 h 1456335"/>
              <a:gd name="connsiteX7" fmla="*/ 0 w 1368571"/>
              <a:gd name="connsiteY7" fmla="*/ 228100 h 1456335"/>
              <a:gd name="connsiteX8" fmla="*/ 228100 w 1368571"/>
              <a:gd name="connsiteY8" fmla="*/ 0 h 145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571" h="1456335">
                <a:moveTo>
                  <a:pt x="228100" y="0"/>
                </a:moveTo>
                <a:lnTo>
                  <a:pt x="1140471" y="0"/>
                </a:lnTo>
                <a:cubicBezTo>
                  <a:pt x="1266447" y="0"/>
                  <a:pt x="1368571" y="102124"/>
                  <a:pt x="1368571" y="228100"/>
                </a:cubicBezTo>
                <a:lnTo>
                  <a:pt x="1368571" y="1228235"/>
                </a:lnTo>
                <a:cubicBezTo>
                  <a:pt x="1368571" y="1354211"/>
                  <a:pt x="1266447" y="1456335"/>
                  <a:pt x="1140471" y="1456335"/>
                </a:cubicBezTo>
                <a:lnTo>
                  <a:pt x="228100" y="1456335"/>
                </a:lnTo>
                <a:cubicBezTo>
                  <a:pt x="102124" y="1456335"/>
                  <a:pt x="0" y="1354211"/>
                  <a:pt x="0" y="1228235"/>
                </a:cubicBezTo>
                <a:lnTo>
                  <a:pt x="0" y="228100"/>
                </a:lnTo>
                <a:cubicBezTo>
                  <a:pt x="0" y="102124"/>
                  <a:pt x="102124" y="0"/>
                  <a:pt x="228100"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779937" y="4097250"/>
            <a:ext cx="1270644" cy="1208781"/>
          </a:xfrm>
          <a:custGeom>
            <a:avLst/>
            <a:gdLst>
              <a:gd name="connsiteX0" fmla="*/ 201468 w 1270644"/>
              <a:gd name="connsiteY0" fmla="*/ 0 h 1208781"/>
              <a:gd name="connsiteX1" fmla="*/ 1069176 w 1270644"/>
              <a:gd name="connsiteY1" fmla="*/ 0 h 1208781"/>
              <a:gd name="connsiteX2" fmla="*/ 1270644 w 1270644"/>
              <a:gd name="connsiteY2" fmla="*/ 201468 h 1208781"/>
              <a:gd name="connsiteX3" fmla="*/ 1270644 w 1270644"/>
              <a:gd name="connsiteY3" fmla="*/ 1007313 h 1208781"/>
              <a:gd name="connsiteX4" fmla="*/ 1069176 w 1270644"/>
              <a:gd name="connsiteY4" fmla="*/ 1208781 h 1208781"/>
              <a:gd name="connsiteX5" fmla="*/ 201468 w 1270644"/>
              <a:gd name="connsiteY5" fmla="*/ 1208781 h 1208781"/>
              <a:gd name="connsiteX6" fmla="*/ 0 w 1270644"/>
              <a:gd name="connsiteY6" fmla="*/ 1007313 h 1208781"/>
              <a:gd name="connsiteX7" fmla="*/ 0 w 1270644"/>
              <a:gd name="connsiteY7" fmla="*/ 201468 h 1208781"/>
              <a:gd name="connsiteX8" fmla="*/ 201468 w 1270644"/>
              <a:gd name="connsiteY8" fmla="*/ 0 h 120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644" h="1208781">
                <a:moveTo>
                  <a:pt x="201468" y="0"/>
                </a:moveTo>
                <a:lnTo>
                  <a:pt x="1069176" y="0"/>
                </a:lnTo>
                <a:cubicBezTo>
                  <a:pt x="1180444" y="0"/>
                  <a:pt x="1270644" y="90200"/>
                  <a:pt x="1270644" y="201468"/>
                </a:cubicBezTo>
                <a:lnTo>
                  <a:pt x="1270644" y="1007313"/>
                </a:lnTo>
                <a:cubicBezTo>
                  <a:pt x="1270644" y="1118581"/>
                  <a:pt x="1180444" y="1208781"/>
                  <a:pt x="1069176" y="1208781"/>
                </a:cubicBezTo>
                <a:lnTo>
                  <a:pt x="201468" y="1208781"/>
                </a:lnTo>
                <a:cubicBezTo>
                  <a:pt x="90200" y="1208781"/>
                  <a:pt x="0" y="1118581"/>
                  <a:pt x="0" y="1007313"/>
                </a:cubicBezTo>
                <a:lnTo>
                  <a:pt x="0" y="201468"/>
                </a:lnTo>
                <a:cubicBezTo>
                  <a:pt x="0" y="90200"/>
                  <a:pt x="90200" y="0"/>
                  <a:pt x="201468" y="0"/>
                </a:cubicBez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8992499" y="2953851"/>
            <a:ext cx="1270644" cy="1208781"/>
          </a:xfrm>
          <a:custGeom>
            <a:avLst/>
            <a:gdLst>
              <a:gd name="connsiteX0" fmla="*/ 201468 w 1270644"/>
              <a:gd name="connsiteY0" fmla="*/ 0 h 1208781"/>
              <a:gd name="connsiteX1" fmla="*/ 1069176 w 1270644"/>
              <a:gd name="connsiteY1" fmla="*/ 0 h 1208781"/>
              <a:gd name="connsiteX2" fmla="*/ 1270644 w 1270644"/>
              <a:gd name="connsiteY2" fmla="*/ 201468 h 1208781"/>
              <a:gd name="connsiteX3" fmla="*/ 1270644 w 1270644"/>
              <a:gd name="connsiteY3" fmla="*/ 1007313 h 1208781"/>
              <a:gd name="connsiteX4" fmla="*/ 1069176 w 1270644"/>
              <a:gd name="connsiteY4" fmla="*/ 1208781 h 1208781"/>
              <a:gd name="connsiteX5" fmla="*/ 201468 w 1270644"/>
              <a:gd name="connsiteY5" fmla="*/ 1208781 h 1208781"/>
              <a:gd name="connsiteX6" fmla="*/ 0 w 1270644"/>
              <a:gd name="connsiteY6" fmla="*/ 1007313 h 1208781"/>
              <a:gd name="connsiteX7" fmla="*/ 0 w 1270644"/>
              <a:gd name="connsiteY7" fmla="*/ 201468 h 1208781"/>
              <a:gd name="connsiteX8" fmla="*/ 201468 w 1270644"/>
              <a:gd name="connsiteY8" fmla="*/ 0 h 120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644" h="1208781">
                <a:moveTo>
                  <a:pt x="201468" y="0"/>
                </a:moveTo>
                <a:lnTo>
                  <a:pt x="1069176" y="0"/>
                </a:lnTo>
                <a:cubicBezTo>
                  <a:pt x="1180444" y="0"/>
                  <a:pt x="1270644" y="90200"/>
                  <a:pt x="1270644" y="201468"/>
                </a:cubicBezTo>
                <a:lnTo>
                  <a:pt x="1270644" y="1007313"/>
                </a:lnTo>
                <a:cubicBezTo>
                  <a:pt x="1270644" y="1118581"/>
                  <a:pt x="1180444" y="1208781"/>
                  <a:pt x="1069176" y="1208781"/>
                </a:cubicBezTo>
                <a:lnTo>
                  <a:pt x="201468" y="1208781"/>
                </a:lnTo>
                <a:cubicBezTo>
                  <a:pt x="90200" y="1208781"/>
                  <a:pt x="0" y="1118581"/>
                  <a:pt x="0" y="1007313"/>
                </a:cubicBezTo>
                <a:lnTo>
                  <a:pt x="0" y="201468"/>
                </a:lnTo>
                <a:cubicBezTo>
                  <a:pt x="0" y="90200"/>
                  <a:pt x="90200" y="0"/>
                  <a:pt x="201468"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28868210"/>
      </p:ext>
    </p:extLst>
  </p:cSld>
  <p:clrMapOvr>
    <a:masterClrMapping/>
  </p:clrMapOvr>
  <p:transition spd="slow" advTm="1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3956381" y="2020139"/>
            <a:ext cx="1292130" cy="1294272"/>
          </a:xfrm>
          <a:custGeom>
            <a:avLst/>
            <a:gdLst>
              <a:gd name="connsiteX0" fmla="*/ 646065 w 1292130"/>
              <a:gd name="connsiteY0" fmla="*/ 0 h 1294272"/>
              <a:gd name="connsiteX1" fmla="*/ 1292130 w 1292130"/>
              <a:gd name="connsiteY1" fmla="*/ 647136 h 1294272"/>
              <a:gd name="connsiteX2" fmla="*/ 646065 w 1292130"/>
              <a:gd name="connsiteY2" fmla="*/ 1294272 h 1294272"/>
              <a:gd name="connsiteX3" fmla="*/ 0 w 1292130"/>
              <a:gd name="connsiteY3" fmla="*/ 647136 h 1294272"/>
              <a:gd name="connsiteX4" fmla="*/ 646065 w 1292130"/>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30" h="1294272">
                <a:moveTo>
                  <a:pt x="646065" y="0"/>
                </a:moveTo>
                <a:cubicBezTo>
                  <a:pt x="1002877" y="0"/>
                  <a:pt x="1292130" y="289733"/>
                  <a:pt x="1292130" y="647136"/>
                </a:cubicBezTo>
                <a:cubicBezTo>
                  <a:pt x="1292130" y="1004539"/>
                  <a:pt x="1002877" y="1294272"/>
                  <a:pt x="646065" y="1294272"/>
                </a:cubicBezTo>
                <a:cubicBezTo>
                  <a:pt x="289253" y="1294272"/>
                  <a:pt x="0" y="1004539"/>
                  <a:pt x="0" y="647136"/>
                </a:cubicBezTo>
                <a:cubicBezTo>
                  <a:pt x="0" y="289733"/>
                  <a:pt x="289253" y="0"/>
                  <a:pt x="646065" y="0"/>
                </a:cubicBez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6932775" y="2020139"/>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8" name="图片占位符 17"/>
          <p:cNvSpPr>
            <a:spLocks noGrp="1"/>
          </p:cNvSpPr>
          <p:nvPr>
            <p:ph type="pic" sz="quarter" idx="12"/>
          </p:nvPr>
        </p:nvSpPr>
        <p:spPr>
          <a:xfrm>
            <a:off x="8419902" y="4315113"/>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7" name="图片占位符 16"/>
          <p:cNvSpPr>
            <a:spLocks noGrp="1"/>
          </p:cNvSpPr>
          <p:nvPr>
            <p:ph type="pic" sz="quarter" idx="13"/>
          </p:nvPr>
        </p:nvSpPr>
        <p:spPr>
          <a:xfrm>
            <a:off x="5445649" y="4315113"/>
            <a:ext cx="1292128" cy="1294272"/>
          </a:xfrm>
          <a:custGeom>
            <a:avLst/>
            <a:gdLst>
              <a:gd name="connsiteX0" fmla="*/ 646064 w 1292128"/>
              <a:gd name="connsiteY0" fmla="*/ 0 h 1294272"/>
              <a:gd name="connsiteX1" fmla="*/ 1292128 w 1292128"/>
              <a:gd name="connsiteY1" fmla="*/ 647136 h 1294272"/>
              <a:gd name="connsiteX2" fmla="*/ 646064 w 1292128"/>
              <a:gd name="connsiteY2" fmla="*/ 1294272 h 1294272"/>
              <a:gd name="connsiteX3" fmla="*/ 0 w 1292128"/>
              <a:gd name="connsiteY3" fmla="*/ 647136 h 1294272"/>
              <a:gd name="connsiteX4" fmla="*/ 646064 w 1292128"/>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28" h="1294272">
                <a:moveTo>
                  <a:pt x="646064" y="0"/>
                </a:moveTo>
                <a:cubicBezTo>
                  <a:pt x="1002875" y="0"/>
                  <a:pt x="1292128" y="289733"/>
                  <a:pt x="1292128" y="647136"/>
                </a:cubicBezTo>
                <a:cubicBezTo>
                  <a:pt x="1292128" y="1004539"/>
                  <a:pt x="1002875" y="1294272"/>
                  <a:pt x="646064" y="1294272"/>
                </a:cubicBezTo>
                <a:cubicBezTo>
                  <a:pt x="289253" y="1294272"/>
                  <a:pt x="0" y="1004539"/>
                  <a:pt x="0" y="647136"/>
                </a:cubicBezTo>
                <a:cubicBezTo>
                  <a:pt x="0" y="289733"/>
                  <a:pt x="289253" y="0"/>
                  <a:pt x="646064" y="0"/>
                </a:cubicBezTo>
                <a:close/>
              </a:path>
            </a:pathLst>
          </a:custGeom>
        </p:spPr>
        <p:txBody>
          <a:bodyPr wrap="square">
            <a:noAutofit/>
          </a:bodyPr>
          <a:lstStyle/>
          <a:p>
            <a:endParaRPr lang="zh-CN" altLang="en-US"/>
          </a:p>
        </p:txBody>
      </p:sp>
      <p:sp>
        <p:nvSpPr>
          <p:cNvPr id="16" name="图片占位符 15"/>
          <p:cNvSpPr>
            <a:spLocks noGrp="1"/>
          </p:cNvSpPr>
          <p:nvPr>
            <p:ph type="pic" sz="quarter" idx="14"/>
          </p:nvPr>
        </p:nvSpPr>
        <p:spPr>
          <a:xfrm>
            <a:off x="2477824" y="4315113"/>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22371909"/>
      </p:ext>
    </p:extLst>
  </p:cSld>
  <p:clrMapOvr>
    <a:masterClrMapping/>
  </p:clrMapOvr>
  <p:transition spd="slow" advTm="1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DE9A5-363D-2839-12CD-CF1D609EFA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36369A-BE35-9302-4B09-01AFD8B15B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06D7C9-F50E-5FC9-452D-01267549F22D}"/>
              </a:ext>
            </a:extLst>
          </p:cNvPr>
          <p:cNvSpPr>
            <a:spLocks noGrp="1"/>
          </p:cNvSpPr>
          <p:nvPr>
            <p:ph type="dt" sz="half" idx="10"/>
          </p:nvPr>
        </p:nvSpPr>
        <p:spPr/>
        <p:txBody>
          <a:bodyPr/>
          <a:lstStyle/>
          <a:p>
            <a:fld id="{1AF0D0BE-3332-4950-A29D-23274E7B312D}" type="datetimeFigureOut">
              <a:rPr lang="en-US" smtClean="0"/>
              <a:t>1/21/2024</a:t>
            </a:fld>
            <a:endParaRPr lang="en-US"/>
          </a:p>
        </p:txBody>
      </p:sp>
      <p:sp>
        <p:nvSpPr>
          <p:cNvPr id="5" name="Footer Placeholder 4">
            <a:extLst>
              <a:ext uri="{FF2B5EF4-FFF2-40B4-BE49-F238E27FC236}">
                <a16:creationId xmlns:a16="http://schemas.microsoft.com/office/drawing/2014/main" id="{122B710F-0460-3BA1-6AFB-65A7FF681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EAF3D-DFDE-FF07-0B91-53A8B3C88118}"/>
              </a:ext>
            </a:extLst>
          </p:cNvPr>
          <p:cNvSpPr>
            <a:spLocks noGrp="1"/>
          </p:cNvSpPr>
          <p:nvPr>
            <p:ph type="sldNum" sz="quarter" idx="12"/>
          </p:nvPr>
        </p:nvSpPr>
        <p:spPr/>
        <p:txBody>
          <a:bodyPr/>
          <a:lstStyle/>
          <a:p>
            <a:fld id="{99DAB25E-B6A8-4982-AEC7-4CE9D8DE125F}" type="slidenum">
              <a:rPr lang="en-US" smtClean="0"/>
              <a:t>‹#›</a:t>
            </a:fld>
            <a:endParaRPr lang="en-US"/>
          </a:p>
        </p:txBody>
      </p:sp>
      <p:sp>
        <p:nvSpPr>
          <p:cNvPr id="7" name="Subtitle 2">
            <a:extLst>
              <a:ext uri="{FF2B5EF4-FFF2-40B4-BE49-F238E27FC236}">
                <a16:creationId xmlns:a16="http://schemas.microsoft.com/office/drawing/2014/main" id="{12F76580-2A21-C2FF-2912-409006CB80BB}"/>
              </a:ext>
            </a:extLst>
          </p:cNvPr>
          <p:cNvSpPr>
            <a:spLocks noGrp="1"/>
          </p:cNvSpPr>
          <p:nvPr>
            <p:ph type="subTitle" idx="13"/>
          </p:nvPr>
        </p:nvSpPr>
        <p:spPr>
          <a:xfrm>
            <a:off x="1524000" y="3602038"/>
            <a:ext cx="9144000" cy="1655762"/>
          </a:xfrm>
        </p:spPr>
        <p:txBody>
          <a:bodyPr/>
          <a:lstStyle/>
          <a:p>
            <a:endParaRPr lang="en-US"/>
          </a:p>
        </p:txBody>
      </p:sp>
      <p:pic>
        <p:nvPicPr>
          <p:cNvPr id="8" name="Picture 2" descr="Premium Vector | Math background">
            <a:extLst>
              <a:ext uri="{FF2B5EF4-FFF2-40B4-BE49-F238E27FC236}">
                <a16:creationId xmlns:a16="http://schemas.microsoft.com/office/drawing/2014/main" id="{64C43A95-C0F2-FB25-B4C8-57294A85967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230438"/>
            <a:ext cx="12192000" cy="1219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E39A8A36-9FA1-88D6-336E-365E7B19BAD9}"/>
              </a:ext>
            </a:extLst>
          </p:cNvPr>
          <p:cNvSpPr/>
          <p:nvPr userDrawn="1"/>
        </p:nvSpPr>
        <p:spPr>
          <a:xfrm>
            <a:off x="404740" y="277090"/>
            <a:ext cx="11382519" cy="6256337"/>
          </a:xfrm>
          <a:prstGeom prst="roundRect">
            <a:avLst>
              <a:gd name="adj" fmla="val 742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Tree>
    <p:extLst>
      <p:ext uri="{BB962C8B-B14F-4D97-AF65-F5344CB8AC3E}">
        <p14:creationId xmlns:p14="http://schemas.microsoft.com/office/powerpoint/2010/main" val="3059432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FFCD2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76EF2-C719-1E22-2D12-5B4C5B5F4C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CB2280-E98F-C49E-67BB-E5E735C8E4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12B32A-43B2-0482-B68F-F6D91B499910}"/>
              </a:ext>
            </a:extLst>
          </p:cNvPr>
          <p:cNvSpPr>
            <a:spLocks noGrp="1"/>
          </p:cNvSpPr>
          <p:nvPr>
            <p:ph type="dt" sz="half" idx="10"/>
          </p:nvPr>
        </p:nvSpPr>
        <p:spPr/>
        <p:txBody>
          <a:bodyPr/>
          <a:lstStyle/>
          <a:p>
            <a:fld id="{1AF0D0BE-3332-4950-A29D-23274E7B312D}" type="datetimeFigureOut">
              <a:rPr lang="en-US" smtClean="0"/>
              <a:t>1/21/2024</a:t>
            </a:fld>
            <a:endParaRPr lang="en-US"/>
          </a:p>
        </p:txBody>
      </p:sp>
      <p:sp>
        <p:nvSpPr>
          <p:cNvPr id="5" name="Footer Placeholder 4">
            <a:extLst>
              <a:ext uri="{FF2B5EF4-FFF2-40B4-BE49-F238E27FC236}">
                <a16:creationId xmlns:a16="http://schemas.microsoft.com/office/drawing/2014/main" id="{84C36BDB-AA57-73B0-6B5C-A3FBEA280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CA9CD-7F67-0AAA-AB23-B635EA3CA42E}"/>
              </a:ext>
            </a:extLst>
          </p:cNvPr>
          <p:cNvSpPr>
            <a:spLocks noGrp="1"/>
          </p:cNvSpPr>
          <p:nvPr>
            <p:ph type="sldNum" sz="quarter" idx="12"/>
          </p:nvPr>
        </p:nvSpPr>
        <p:spPr/>
        <p:txBody>
          <a:bodyPr/>
          <a:lstStyle/>
          <a:p>
            <a:fld id="{99DAB25E-B6A8-4982-AEC7-4CE9D8DE125F}" type="slidenum">
              <a:rPr lang="en-US" smtClean="0"/>
              <a:t>‹#›</a:t>
            </a:fld>
            <a:endParaRPr lang="en-US"/>
          </a:p>
        </p:txBody>
      </p:sp>
      <p:sp>
        <p:nvSpPr>
          <p:cNvPr id="7" name="Rectangle: Rounded Corners 6">
            <a:extLst>
              <a:ext uri="{FF2B5EF4-FFF2-40B4-BE49-F238E27FC236}">
                <a16:creationId xmlns:a16="http://schemas.microsoft.com/office/drawing/2014/main" id="{B457B768-CFDE-5F21-0E82-ED32E2885651}"/>
              </a:ext>
            </a:extLst>
          </p:cNvPr>
          <p:cNvSpPr/>
          <p:nvPr userDrawn="1"/>
        </p:nvSpPr>
        <p:spPr>
          <a:xfrm>
            <a:off x="663481" y="1313411"/>
            <a:ext cx="10708330" cy="4954385"/>
          </a:xfrm>
          <a:prstGeom prst="roundRect">
            <a:avLst>
              <a:gd name="adj" fmla="val 6306"/>
            </a:avLst>
          </a:prstGeom>
          <a:noFill/>
          <a:ln w="63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5611E7A-55B4-DA40-4B08-93F240A993CE}"/>
              </a:ext>
            </a:extLst>
          </p:cNvPr>
          <p:cNvSpPr/>
          <p:nvPr userDrawn="1"/>
        </p:nvSpPr>
        <p:spPr>
          <a:xfrm>
            <a:off x="815881" y="824126"/>
            <a:ext cx="10708330" cy="5303958"/>
          </a:xfrm>
          <a:prstGeom prst="roundRect">
            <a:avLst>
              <a:gd name="adj" fmla="val 6306"/>
            </a:avLst>
          </a:prstGeom>
          <a:solidFill>
            <a:srgbClr val="FFF0C1"/>
          </a:solidFill>
          <a:ln w="63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colorful graph with a line and a graph&#10;&#10;Description automatically generated">
            <a:extLst>
              <a:ext uri="{FF2B5EF4-FFF2-40B4-BE49-F238E27FC236}">
                <a16:creationId xmlns:a16="http://schemas.microsoft.com/office/drawing/2014/main" id="{1EE4C88C-80FA-59EC-8585-DD71921766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927" y="249914"/>
            <a:ext cx="1215182" cy="1215182"/>
          </a:xfrm>
          <a:prstGeom prst="rect">
            <a:avLst/>
          </a:prstGeom>
        </p:spPr>
      </p:pic>
    </p:spTree>
    <p:extLst>
      <p:ext uri="{BB962C8B-B14F-4D97-AF65-F5344CB8AC3E}">
        <p14:creationId xmlns:p14="http://schemas.microsoft.com/office/powerpoint/2010/main" val="665725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FE237-22BD-8E23-5FF6-C338927741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D3061E-5FF0-19D1-2201-549FDAE0EE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28F6BE-AD21-8EA6-EAF1-E5F67888CE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FD6ED2-B4E2-CD8B-8524-602F59A40666}"/>
              </a:ext>
            </a:extLst>
          </p:cNvPr>
          <p:cNvSpPr>
            <a:spLocks noGrp="1"/>
          </p:cNvSpPr>
          <p:nvPr>
            <p:ph type="dt" sz="half" idx="10"/>
          </p:nvPr>
        </p:nvSpPr>
        <p:spPr/>
        <p:txBody>
          <a:bodyPr/>
          <a:lstStyle/>
          <a:p>
            <a:fld id="{1AF0D0BE-3332-4950-A29D-23274E7B312D}" type="datetimeFigureOut">
              <a:rPr lang="en-US" smtClean="0"/>
              <a:t>1/21/2024</a:t>
            </a:fld>
            <a:endParaRPr lang="en-US"/>
          </a:p>
        </p:txBody>
      </p:sp>
      <p:sp>
        <p:nvSpPr>
          <p:cNvPr id="6" name="Footer Placeholder 5">
            <a:extLst>
              <a:ext uri="{FF2B5EF4-FFF2-40B4-BE49-F238E27FC236}">
                <a16:creationId xmlns:a16="http://schemas.microsoft.com/office/drawing/2014/main" id="{85E20C35-A76A-4A2B-AE60-9DFDE69D1B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F1A202-98C9-FBE3-B1C8-2FAE8165B2FB}"/>
              </a:ext>
            </a:extLst>
          </p:cNvPr>
          <p:cNvSpPr>
            <a:spLocks noGrp="1"/>
          </p:cNvSpPr>
          <p:nvPr>
            <p:ph type="sldNum" sz="quarter" idx="12"/>
          </p:nvPr>
        </p:nvSpPr>
        <p:spPr/>
        <p:txBody>
          <a:bodyPr/>
          <a:lstStyle/>
          <a:p>
            <a:fld id="{99DAB25E-B6A8-4982-AEC7-4CE9D8DE125F}" type="slidenum">
              <a:rPr lang="en-US" smtClean="0"/>
              <a:t>‹#›</a:t>
            </a:fld>
            <a:endParaRPr lang="en-US"/>
          </a:p>
        </p:txBody>
      </p:sp>
    </p:spTree>
    <p:extLst>
      <p:ext uri="{BB962C8B-B14F-4D97-AF65-F5344CB8AC3E}">
        <p14:creationId xmlns:p14="http://schemas.microsoft.com/office/powerpoint/2010/main" val="2173678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9E46E-24EF-2976-1022-42140183C8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04E78F-E43A-9BFE-DF38-1A3BEC8970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049CF2-8727-FB4B-8943-79C036EF50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FEF12D-80F1-F711-CD97-E713955D3D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F9BB1A-6490-6902-FC69-A4A63CE0F2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EFC9F5-B90E-584B-4E4B-CF142B8E4E70}"/>
              </a:ext>
            </a:extLst>
          </p:cNvPr>
          <p:cNvSpPr>
            <a:spLocks noGrp="1"/>
          </p:cNvSpPr>
          <p:nvPr>
            <p:ph type="dt" sz="half" idx="10"/>
          </p:nvPr>
        </p:nvSpPr>
        <p:spPr/>
        <p:txBody>
          <a:bodyPr/>
          <a:lstStyle/>
          <a:p>
            <a:fld id="{1AF0D0BE-3332-4950-A29D-23274E7B312D}" type="datetimeFigureOut">
              <a:rPr lang="en-US" smtClean="0"/>
              <a:t>1/21/2024</a:t>
            </a:fld>
            <a:endParaRPr lang="en-US"/>
          </a:p>
        </p:txBody>
      </p:sp>
      <p:sp>
        <p:nvSpPr>
          <p:cNvPr id="8" name="Footer Placeholder 7">
            <a:extLst>
              <a:ext uri="{FF2B5EF4-FFF2-40B4-BE49-F238E27FC236}">
                <a16:creationId xmlns:a16="http://schemas.microsoft.com/office/drawing/2014/main" id="{D5D958E9-7BCD-B0EA-2FBD-89BE088702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6364B3-1ADE-6806-7AFB-B75DF473AD6F}"/>
              </a:ext>
            </a:extLst>
          </p:cNvPr>
          <p:cNvSpPr>
            <a:spLocks noGrp="1"/>
          </p:cNvSpPr>
          <p:nvPr>
            <p:ph type="sldNum" sz="quarter" idx="12"/>
          </p:nvPr>
        </p:nvSpPr>
        <p:spPr/>
        <p:txBody>
          <a:bodyPr/>
          <a:lstStyle/>
          <a:p>
            <a:fld id="{99DAB25E-B6A8-4982-AEC7-4CE9D8DE125F}" type="slidenum">
              <a:rPr lang="en-US" smtClean="0"/>
              <a:t>‹#›</a:t>
            </a:fld>
            <a:endParaRPr lang="en-US"/>
          </a:p>
        </p:txBody>
      </p:sp>
    </p:spTree>
    <p:extLst>
      <p:ext uri="{BB962C8B-B14F-4D97-AF65-F5344CB8AC3E}">
        <p14:creationId xmlns:p14="http://schemas.microsoft.com/office/powerpoint/2010/main" val="4237595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92AB0-1751-F902-92B4-B86F4330A2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F026-00FC-E0C4-6E87-3C376BDAB94A}"/>
              </a:ext>
            </a:extLst>
          </p:cNvPr>
          <p:cNvSpPr>
            <a:spLocks noGrp="1"/>
          </p:cNvSpPr>
          <p:nvPr>
            <p:ph type="dt" sz="half" idx="10"/>
          </p:nvPr>
        </p:nvSpPr>
        <p:spPr/>
        <p:txBody>
          <a:bodyPr/>
          <a:lstStyle/>
          <a:p>
            <a:fld id="{1AF0D0BE-3332-4950-A29D-23274E7B312D}" type="datetimeFigureOut">
              <a:rPr lang="en-US" smtClean="0"/>
              <a:t>1/21/2024</a:t>
            </a:fld>
            <a:endParaRPr lang="en-US"/>
          </a:p>
        </p:txBody>
      </p:sp>
      <p:sp>
        <p:nvSpPr>
          <p:cNvPr id="4" name="Footer Placeholder 3">
            <a:extLst>
              <a:ext uri="{FF2B5EF4-FFF2-40B4-BE49-F238E27FC236}">
                <a16:creationId xmlns:a16="http://schemas.microsoft.com/office/drawing/2014/main" id="{9D584CAB-C48F-D7D5-BF58-E8C043BA37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8128A7-EF0B-A050-E9D1-8355ABE4536B}"/>
              </a:ext>
            </a:extLst>
          </p:cNvPr>
          <p:cNvSpPr>
            <a:spLocks noGrp="1"/>
          </p:cNvSpPr>
          <p:nvPr>
            <p:ph type="sldNum" sz="quarter" idx="12"/>
          </p:nvPr>
        </p:nvSpPr>
        <p:spPr/>
        <p:txBody>
          <a:bodyPr/>
          <a:lstStyle/>
          <a:p>
            <a:fld id="{99DAB25E-B6A8-4982-AEC7-4CE9D8DE125F}" type="slidenum">
              <a:rPr lang="en-US" smtClean="0"/>
              <a:t>‹#›</a:t>
            </a:fld>
            <a:endParaRPr lang="en-US"/>
          </a:p>
        </p:txBody>
      </p:sp>
    </p:spTree>
    <p:extLst>
      <p:ext uri="{BB962C8B-B14F-4D97-AF65-F5344CB8AC3E}">
        <p14:creationId xmlns:p14="http://schemas.microsoft.com/office/powerpoint/2010/main" val="2234394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FC4F38-86F7-6EAE-85C9-7D40D47B3C2C}"/>
              </a:ext>
            </a:extLst>
          </p:cNvPr>
          <p:cNvSpPr>
            <a:spLocks noGrp="1"/>
          </p:cNvSpPr>
          <p:nvPr>
            <p:ph type="dt" sz="half" idx="10"/>
          </p:nvPr>
        </p:nvSpPr>
        <p:spPr/>
        <p:txBody>
          <a:bodyPr/>
          <a:lstStyle/>
          <a:p>
            <a:fld id="{1AF0D0BE-3332-4950-A29D-23274E7B312D}" type="datetimeFigureOut">
              <a:rPr lang="en-US" smtClean="0"/>
              <a:t>1/21/2024</a:t>
            </a:fld>
            <a:endParaRPr lang="en-US"/>
          </a:p>
        </p:txBody>
      </p:sp>
      <p:sp>
        <p:nvSpPr>
          <p:cNvPr id="3" name="Footer Placeholder 2">
            <a:extLst>
              <a:ext uri="{FF2B5EF4-FFF2-40B4-BE49-F238E27FC236}">
                <a16:creationId xmlns:a16="http://schemas.microsoft.com/office/drawing/2014/main" id="{EE0605A7-0104-A05B-0544-53B9F091D3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051373-A4E5-3FAC-DB55-1988687EAEF6}"/>
              </a:ext>
            </a:extLst>
          </p:cNvPr>
          <p:cNvSpPr>
            <a:spLocks noGrp="1"/>
          </p:cNvSpPr>
          <p:nvPr>
            <p:ph type="sldNum" sz="quarter" idx="12"/>
          </p:nvPr>
        </p:nvSpPr>
        <p:spPr/>
        <p:txBody>
          <a:bodyPr/>
          <a:lstStyle/>
          <a:p>
            <a:fld id="{99DAB25E-B6A8-4982-AEC7-4CE9D8DE125F}" type="slidenum">
              <a:rPr lang="en-US" smtClean="0"/>
              <a:t>‹#›</a:t>
            </a:fld>
            <a:endParaRPr lang="en-US"/>
          </a:p>
        </p:txBody>
      </p:sp>
    </p:spTree>
    <p:extLst>
      <p:ext uri="{BB962C8B-B14F-4D97-AF65-F5344CB8AC3E}">
        <p14:creationId xmlns:p14="http://schemas.microsoft.com/office/powerpoint/2010/main" val="3059035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9B09B-E22C-B833-8FA5-D015C0813E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3A3BE6-B724-0FDD-F04F-1A1E6362DF68}"/>
              </a:ext>
            </a:extLst>
          </p:cNvPr>
          <p:cNvSpPr>
            <a:spLocks noGrp="1"/>
          </p:cNvSpPr>
          <p:nvPr>
            <p:ph type="dt" sz="half" idx="10"/>
          </p:nvPr>
        </p:nvSpPr>
        <p:spPr/>
        <p:txBody>
          <a:bodyPr/>
          <a:lstStyle/>
          <a:p>
            <a:fld id="{1AF0D0BE-3332-4950-A29D-23274E7B312D}" type="datetimeFigureOut">
              <a:rPr lang="en-US" smtClean="0"/>
              <a:t>1/21/2024</a:t>
            </a:fld>
            <a:endParaRPr lang="en-US"/>
          </a:p>
        </p:txBody>
      </p:sp>
      <p:sp>
        <p:nvSpPr>
          <p:cNvPr id="4" name="Footer Placeholder 3">
            <a:extLst>
              <a:ext uri="{FF2B5EF4-FFF2-40B4-BE49-F238E27FC236}">
                <a16:creationId xmlns:a16="http://schemas.microsoft.com/office/drawing/2014/main" id="{5F98DF3E-5544-22AB-60D1-DCDBB58E5D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147A53-1F48-B1CA-88BD-A6A10DEB4EAC}"/>
              </a:ext>
            </a:extLst>
          </p:cNvPr>
          <p:cNvSpPr>
            <a:spLocks noGrp="1"/>
          </p:cNvSpPr>
          <p:nvPr>
            <p:ph type="sldNum" sz="quarter" idx="12"/>
          </p:nvPr>
        </p:nvSpPr>
        <p:spPr/>
        <p:txBody>
          <a:bodyPr/>
          <a:lstStyle/>
          <a:p>
            <a:fld id="{99DAB25E-B6A8-4982-AEC7-4CE9D8DE125F}" type="slidenum">
              <a:rPr lang="en-US" smtClean="0"/>
              <a:t>‹#›</a:t>
            </a:fld>
            <a:endParaRPr lang="en-US"/>
          </a:p>
        </p:txBody>
      </p:sp>
    </p:spTree>
    <p:extLst>
      <p:ext uri="{BB962C8B-B14F-4D97-AF65-F5344CB8AC3E}">
        <p14:creationId xmlns:p14="http://schemas.microsoft.com/office/powerpoint/2010/main" val="3357936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88E61-60FA-E798-06A8-0F6B23B562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CE59E2-26BF-94AB-76F8-A3BEEF7EC2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845953-2FF3-2D52-19C4-FD8CB84AD0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271CA-F713-7E2E-5599-AC6235CD210A}"/>
              </a:ext>
            </a:extLst>
          </p:cNvPr>
          <p:cNvSpPr>
            <a:spLocks noGrp="1"/>
          </p:cNvSpPr>
          <p:nvPr>
            <p:ph type="dt" sz="half" idx="10"/>
          </p:nvPr>
        </p:nvSpPr>
        <p:spPr/>
        <p:txBody>
          <a:bodyPr/>
          <a:lstStyle/>
          <a:p>
            <a:fld id="{1AF0D0BE-3332-4950-A29D-23274E7B312D}" type="datetimeFigureOut">
              <a:rPr lang="en-US" smtClean="0"/>
              <a:t>1/21/2024</a:t>
            </a:fld>
            <a:endParaRPr lang="en-US"/>
          </a:p>
        </p:txBody>
      </p:sp>
      <p:sp>
        <p:nvSpPr>
          <p:cNvPr id="6" name="Footer Placeholder 5">
            <a:extLst>
              <a:ext uri="{FF2B5EF4-FFF2-40B4-BE49-F238E27FC236}">
                <a16:creationId xmlns:a16="http://schemas.microsoft.com/office/drawing/2014/main" id="{F0DBB56D-8CDF-D41F-FE77-D66971CC05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832BD4-E60C-663A-6E38-38D6A080696F}"/>
              </a:ext>
            </a:extLst>
          </p:cNvPr>
          <p:cNvSpPr>
            <a:spLocks noGrp="1"/>
          </p:cNvSpPr>
          <p:nvPr>
            <p:ph type="sldNum" sz="quarter" idx="12"/>
          </p:nvPr>
        </p:nvSpPr>
        <p:spPr/>
        <p:txBody>
          <a:bodyPr/>
          <a:lstStyle/>
          <a:p>
            <a:fld id="{99DAB25E-B6A8-4982-AEC7-4CE9D8DE125F}" type="slidenum">
              <a:rPr lang="en-US" smtClean="0"/>
              <a:t>‹#›</a:t>
            </a:fld>
            <a:endParaRPr lang="en-US"/>
          </a:p>
        </p:txBody>
      </p:sp>
    </p:spTree>
    <p:extLst>
      <p:ext uri="{BB962C8B-B14F-4D97-AF65-F5344CB8AC3E}">
        <p14:creationId xmlns:p14="http://schemas.microsoft.com/office/powerpoint/2010/main" val="1413092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B8C70C-863F-A28B-5800-F718973A67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881EE8-7FAC-CA3E-F2FC-5BE3BCD034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E66E8E-70C0-5B1C-F0F0-93D7BB4FA0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F0D0BE-3332-4950-A29D-23274E7B312D}" type="datetimeFigureOut">
              <a:rPr lang="en-US" smtClean="0"/>
              <a:t>1/21/2024</a:t>
            </a:fld>
            <a:endParaRPr lang="en-US"/>
          </a:p>
        </p:txBody>
      </p:sp>
      <p:sp>
        <p:nvSpPr>
          <p:cNvPr id="5" name="Footer Placeholder 4">
            <a:extLst>
              <a:ext uri="{FF2B5EF4-FFF2-40B4-BE49-F238E27FC236}">
                <a16:creationId xmlns:a16="http://schemas.microsoft.com/office/drawing/2014/main" id="{809DF7BC-4B9B-0C57-A8CB-6FAB4E5330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32B3B9-F73C-3D95-F43A-352AE470B3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DAB25E-B6A8-4982-AEC7-4CE9D8DE125F}" type="slidenum">
              <a:rPr lang="en-US" smtClean="0"/>
              <a:t>‹#›</a:t>
            </a:fld>
            <a:endParaRPr lang="en-US"/>
          </a:p>
        </p:txBody>
      </p:sp>
    </p:spTree>
    <p:extLst>
      <p:ext uri="{BB962C8B-B14F-4D97-AF65-F5344CB8AC3E}">
        <p14:creationId xmlns:p14="http://schemas.microsoft.com/office/powerpoint/2010/main" val="3241884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video" Target="../media/media1.mp4"/><Relationship Id="rId7" Type="http://schemas.openxmlformats.org/officeDocument/2006/relationships/image" Target="../media/image18.svg"/><Relationship Id="rId2" Type="http://schemas.microsoft.com/office/2007/relationships/media" Target="../media/media1.mp4"/><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20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ags" Target="../tags/tag10.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tags" Target="../tags/tag11.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slideLayout" Target="../slideLayouts/slideLayout3.xml"/><Relationship Id="rId4" Type="http://schemas.openxmlformats.org/officeDocument/2006/relationships/video" Target="../media/media2.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3A561-93CE-1D59-DAD3-3B0DB8ABAB4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E3A4273-E2C8-2A74-5983-F6DCF3B34152}"/>
              </a:ext>
            </a:extLst>
          </p:cNvPr>
          <p:cNvSpPr>
            <a:spLocks noGrp="1"/>
          </p:cNvSpPr>
          <p:nvPr>
            <p:ph type="subTitle" idx="1"/>
          </p:nvPr>
        </p:nvSpPr>
        <p:spPr/>
        <p:txBody>
          <a:bodyPr/>
          <a:lstStyle/>
          <a:p>
            <a:endParaRPr lang="en-US"/>
          </a:p>
        </p:txBody>
      </p:sp>
      <p:pic>
        <p:nvPicPr>
          <p:cNvPr id="4" name="Picture 2" descr="Premium Vector | Math background">
            <a:extLst>
              <a:ext uri="{FF2B5EF4-FFF2-40B4-BE49-F238E27FC236}">
                <a16:creationId xmlns:a16="http://schemas.microsoft.com/office/drawing/2014/main" id="{003306EA-4A15-9CE0-5864-A7771066F1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30438"/>
            <a:ext cx="12192000" cy="1219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5297041F-D1ED-D436-439F-A06AFA9DEA9E}"/>
              </a:ext>
            </a:extLst>
          </p:cNvPr>
          <p:cNvSpPr/>
          <p:nvPr/>
        </p:nvSpPr>
        <p:spPr>
          <a:xfrm>
            <a:off x="754063" y="754063"/>
            <a:ext cx="10698162" cy="5141912"/>
          </a:xfrm>
          <a:prstGeom prst="roundRect">
            <a:avLst>
              <a:gd name="adj" fmla="val 742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6" name="TextBox 5">
            <a:extLst>
              <a:ext uri="{FF2B5EF4-FFF2-40B4-BE49-F238E27FC236}">
                <a16:creationId xmlns:a16="http://schemas.microsoft.com/office/drawing/2014/main" id="{60027A2D-0ABB-C854-29B5-70CCB508CBCE}"/>
              </a:ext>
            </a:extLst>
          </p:cNvPr>
          <p:cNvSpPr txBox="1">
            <a:spLocks noChangeArrowheads="1"/>
          </p:cNvSpPr>
          <p:nvPr/>
        </p:nvSpPr>
        <p:spPr bwMode="auto">
          <a:xfrm>
            <a:off x="1997242" y="933450"/>
            <a:ext cx="82548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vi-VN" sz="2400" b="1" dirty="0">
                <a:latin typeface="Nunito" pitchFamily="2" charset="-93"/>
                <a:cs typeface="Arial" panose="020B0604020202020204" pitchFamily="34" charset="0"/>
              </a:rPr>
              <a:t>SỐ HỌC 6 - CHƯƠNG I</a:t>
            </a:r>
            <a:r>
              <a:rPr lang="vi-VN" altLang="vi-VN" sz="2400" b="1" dirty="0">
                <a:latin typeface="Nunito" pitchFamily="2" charset="-93"/>
                <a:cs typeface="Arial" panose="020B0604020202020204" pitchFamily="34" charset="0"/>
              </a:rPr>
              <a:t>V</a:t>
            </a:r>
            <a:r>
              <a:rPr lang="en-US" altLang="vi-VN" sz="2400" b="1" dirty="0">
                <a:latin typeface="Nunito" pitchFamily="2" charset="-93"/>
                <a:cs typeface="Arial" panose="020B0604020202020204" pitchFamily="34" charset="0"/>
              </a:rPr>
              <a:t>: MỘT SỐ YẾU TỐ THỐNG KÊ VÀ XÁC SUẤT</a:t>
            </a:r>
            <a:endParaRPr lang="vi-VN" altLang="vi-VN" sz="2400" b="1" dirty="0">
              <a:latin typeface="Nunito" pitchFamily="2" charset="-93"/>
              <a:cs typeface="Arial" panose="020B0604020202020204" pitchFamily="34" charset="0"/>
            </a:endParaRPr>
          </a:p>
        </p:txBody>
      </p:sp>
      <p:sp>
        <p:nvSpPr>
          <p:cNvPr id="7" name="TextBox 6">
            <a:extLst>
              <a:ext uri="{FF2B5EF4-FFF2-40B4-BE49-F238E27FC236}">
                <a16:creationId xmlns:a16="http://schemas.microsoft.com/office/drawing/2014/main" id="{61CD2120-058B-D234-1276-4614C1E5A134}"/>
              </a:ext>
            </a:extLst>
          </p:cNvPr>
          <p:cNvSpPr txBox="1"/>
          <p:nvPr/>
        </p:nvSpPr>
        <p:spPr>
          <a:xfrm>
            <a:off x="1321077" y="2067723"/>
            <a:ext cx="9346923" cy="2169825"/>
          </a:xfrm>
          <a:prstGeom prst="rect">
            <a:avLst/>
          </a:prstGeom>
          <a:noFill/>
        </p:spPr>
        <p:txBody>
          <a:bodyPr wrap="square">
            <a:spAutoFit/>
          </a:bodyPr>
          <a:lstStyle/>
          <a:p>
            <a:pPr algn="ctr">
              <a:defRPr/>
            </a:pPr>
            <a:r>
              <a:rPr lang="en-US" sz="4500" b="1" dirty="0">
                <a:solidFill>
                  <a:schemeClr val="accent1">
                    <a:lumMod val="50000"/>
                  </a:schemeClr>
                </a:solidFill>
                <a:latin typeface="Nunito" pitchFamily="2" charset="-93"/>
                <a:cs typeface="Arial" panose="020B0604020202020204" pitchFamily="34" charset="0"/>
              </a:rPr>
              <a:t>BÀI 1: THU THẬP, TỔ CHỨC, BIỂU DIỄN, PHÂN TÍCH VÀ XỬ LÝ DỮ LIỆU (T2)</a:t>
            </a:r>
            <a:endParaRPr lang="vi-VN" sz="4500" b="1" dirty="0">
              <a:solidFill>
                <a:schemeClr val="accent1">
                  <a:lumMod val="50000"/>
                </a:schemeClr>
              </a:solidFill>
              <a:latin typeface="Nunito" pitchFamily="2" charset="-93"/>
              <a:cs typeface="Arial" panose="020B0604020202020204" pitchFamily="34" charset="0"/>
            </a:endParaRPr>
          </a:p>
        </p:txBody>
      </p:sp>
      <p:cxnSp>
        <p:nvCxnSpPr>
          <p:cNvPr id="8" name="Straight Connector 7">
            <a:extLst>
              <a:ext uri="{FF2B5EF4-FFF2-40B4-BE49-F238E27FC236}">
                <a16:creationId xmlns:a16="http://schemas.microsoft.com/office/drawing/2014/main" id="{4427BC22-045B-4BEC-4438-DA468D88701E}"/>
              </a:ext>
            </a:extLst>
          </p:cNvPr>
          <p:cNvCxnSpPr/>
          <p:nvPr/>
        </p:nvCxnSpPr>
        <p:spPr>
          <a:xfrm>
            <a:off x="3350945" y="4215388"/>
            <a:ext cx="5372100" cy="0"/>
          </a:xfrm>
          <a:prstGeom prst="line">
            <a:avLst/>
          </a:prstGeom>
          <a:ln w="57150">
            <a:solidFill>
              <a:srgbClr val="FEAD5C"/>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1C3EDCB-7B19-35F3-ECA2-37A22180B3F0}"/>
              </a:ext>
            </a:extLst>
          </p:cNvPr>
          <p:cNvSpPr txBox="1">
            <a:spLocks noChangeArrowheads="1"/>
          </p:cNvSpPr>
          <p:nvPr/>
        </p:nvSpPr>
        <p:spPr bwMode="auto">
          <a:xfrm>
            <a:off x="2274888" y="4891088"/>
            <a:ext cx="797718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vi-VN" sz="2600" b="1">
                <a:latin typeface="Nunito" pitchFamily="2" charset="-93"/>
              </a:rPr>
              <a:t>GIÁO VIÊN GIẢNG DẠY: DƯƠNG HUYỀN TRANG</a:t>
            </a:r>
          </a:p>
        </p:txBody>
      </p:sp>
    </p:spTree>
    <p:extLst>
      <p:ext uri="{BB962C8B-B14F-4D97-AF65-F5344CB8AC3E}">
        <p14:creationId xmlns:p14="http://schemas.microsoft.com/office/powerpoint/2010/main" val="4260041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p:cNvSpPr>
            <a:spLocks/>
          </p:cNvSpPr>
          <p:nvPr/>
        </p:nvSpPr>
        <p:spPr bwMode="auto">
          <a:xfrm>
            <a:off x="3803649" y="229008"/>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0070C0"/>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 name="文本框 16"/>
          <p:cNvSpPr txBox="1"/>
          <p:nvPr/>
        </p:nvSpPr>
        <p:spPr>
          <a:xfrm>
            <a:off x="4661886" y="180125"/>
            <a:ext cx="3211136"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chemeClr val="bg1"/>
                </a:solidFill>
                <a:effectLst>
                  <a:outerShdw blurRad="38100" dist="38100" dir="2700000" algn="tl">
                    <a:srgbClr val="000000">
                      <a:alpha val="43137"/>
                    </a:srgbClr>
                  </a:outerShdw>
                </a:effectLst>
                <a:ea typeface="汉仪夏日体W" panose="00020600040101010101" pitchFamily="18" charset="-122"/>
              </a:rPr>
              <a:t>3. Biểu đồ cột</a:t>
            </a:r>
            <a:endParaRPr lang="zh-CN" altLang="en-US" sz="3600" b="1" dirty="0">
              <a:solidFill>
                <a:schemeClr val="bg1"/>
              </a:solidFill>
              <a:effectLst>
                <a:outerShdw blurRad="38100" dist="38100" dir="2700000" algn="tl">
                  <a:srgbClr val="000000">
                    <a:alpha val="43137"/>
                  </a:srgbClr>
                </a:outerShdw>
              </a:effectLst>
              <a:ea typeface="汉仪夏日体W" panose="00020600040101010101" pitchFamily="18" charset="-122"/>
            </a:endParaRPr>
          </a:p>
        </p:txBody>
      </p:sp>
      <p:pic>
        <p:nvPicPr>
          <p:cNvPr id="5" name="Picture 4"/>
          <p:cNvPicPr>
            <a:picLocks noChangeAspect="1"/>
          </p:cNvPicPr>
          <p:nvPr/>
        </p:nvPicPr>
        <p:blipFill>
          <a:blip r:embed="rId2">
            <a:clrChange>
              <a:clrFrom>
                <a:srgbClr val="F7FEFF"/>
              </a:clrFrom>
              <a:clrTo>
                <a:srgbClr val="F7FEFF">
                  <a:alpha val="0"/>
                </a:srgbClr>
              </a:clrTo>
            </a:clrChange>
          </a:blip>
          <a:stretch>
            <a:fillRect/>
          </a:stretch>
        </p:blipFill>
        <p:spPr>
          <a:xfrm>
            <a:off x="709159" y="748230"/>
            <a:ext cx="974038" cy="548754"/>
          </a:xfrm>
          <a:prstGeom prst="rect">
            <a:avLst/>
          </a:prstGeom>
        </p:spPr>
      </p:pic>
      <p:sp>
        <p:nvSpPr>
          <p:cNvPr id="7" name="TextBox 6"/>
          <p:cNvSpPr txBox="1"/>
          <p:nvPr/>
        </p:nvSpPr>
        <p:spPr>
          <a:xfrm>
            <a:off x="1683197" y="808734"/>
            <a:ext cx="10017580" cy="427746"/>
          </a:xfrm>
          <a:prstGeom prst="rect">
            <a:avLst/>
          </a:prstGeom>
          <a:noFill/>
        </p:spPr>
        <p:txBody>
          <a:bodyPr wrap="square" rtlCol="0">
            <a:spAutoFit/>
          </a:bodyPr>
          <a:lstStyle/>
          <a:p>
            <a:pPr algn="just">
              <a:lnSpc>
                <a:spcPct val="120000"/>
              </a:lnSpc>
            </a:pPr>
            <a:r>
              <a:rPr lang="en-US" sz="2000" dirty="0" err="1"/>
              <a:t>Biểu</a:t>
            </a:r>
            <a:r>
              <a:rPr lang="en-US" sz="2000" dirty="0"/>
              <a:t> </a:t>
            </a:r>
            <a:r>
              <a:rPr lang="en-US" sz="2000" dirty="0" err="1"/>
              <a:t>đồ</a:t>
            </a:r>
            <a:r>
              <a:rPr lang="en-US" sz="2000" dirty="0"/>
              <a:t> </a:t>
            </a:r>
            <a:r>
              <a:rPr lang="en-US" sz="2000" dirty="0" err="1"/>
              <a:t>cột</a:t>
            </a:r>
            <a:r>
              <a:rPr lang="en-US" sz="2000" dirty="0"/>
              <a:t>  </a:t>
            </a:r>
            <a:r>
              <a:rPr lang="en-US" sz="2000" dirty="0" err="1"/>
              <a:t>trong</a:t>
            </a:r>
            <a:r>
              <a:rPr lang="en-US" sz="2000" dirty="0"/>
              <a:t> </a:t>
            </a:r>
            <a:r>
              <a:rPr lang="en-US" sz="2000" i="1" dirty="0" err="1"/>
              <a:t>Hình</a:t>
            </a:r>
            <a:r>
              <a:rPr lang="en-US" sz="2000" i="1" dirty="0"/>
              <a:t> 2</a:t>
            </a:r>
            <a:r>
              <a:rPr lang="en-US" sz="2000" dirty="0"/>
              <a:t> </a:t>
            </a:r>
            <a:r>
              <a:rPr lang="en-US" sz="2000" dirty="0" err="1"/>
              <a:t>thống</a:t>
            </a:r>
            <a:r>
              <a:rPr lang="en-US" sz="2000" dirty="0"/>
              <a:t> </a:t>
            </a:r>
            <a:r>
              <a:rPr lang="en-US" sz="2000" dirty="0" err="1"/>
              <a:t>kê</a:t>
            </a:r>
            <a:r>
              <a:rPr lang="en-US" sz="2000" dirty="0"/>
              <a:t> </a:t>
            </a:r>
            <a:r>
              <a:rPr lang="en-US" sz="2000" dirty="0" err="1"/>
              <a:t>dân</a:t>
            </a:r>
            <a:r>
              <a:rPr lang="en-US" sz="2000" dirty="0"/>
              <a:t> </a:t>
            </a:r>
            <a:r>
              <a:rPr lang="en-US" sz="2000" dirty="0" err="1"/>
              <a:t>số</a:t>
            </a:r>
            <a:r>
              <a:rPr lang="en-US" sz="2000" dirty="0"/>
              <a:t> </a:t>
            </a:r>
            <a:r>
              <a:rPr lang="en-US" sz="2000" dirty="0" err="1"/>
              <a:t>của</a:t>
            </a:r>
            <a:r>
              <a:rPr lang="en-US" sz="2000" dirty="0"/>
              <a:t> </a:t>
            </a:r>
            <a:r>
              <a:rPr lang="en-US" sz="2000" dirty="0" err="1"/>
              <a:t>một</a:t>
            </a:r>
            <a:r>
              <a:rPr lang="en-US" sz="2000" dirty="0"/>
              <a:t> </a:t>
            </a:r>
            <a:r>
              <a:rPr lang="en-US" sz="2000" dirty="0" err="1"/>
              <a:t>số</a:t>
            </a:r>
            <a:r>
              <a:rPr lang="en-US" sz="2000" dirty="0"/>
              <a:t> </a:t>
            </a:r>
            <a:r>
              <a:rPr lang="en-US" sz="2000" dirty="0" err="1"/>
              <a:t>quốc</a:t>
            </a:r>
            <a:r>
              <a:rPr lang="en-US" sz="2000" dirty="0"/>
              <a:t> </a:t>
            </a:r>
            <a:r>
              <a:rPr lang="en-US" sz="2000" dirty="0" err="1"/>
              <a:t>gia</a:t>
            </a:r>
            <a:r>
              <a:rPr lang="en-US" sz="2000" dirty="0"/>
              <a:t> </a:t>
            </a:r>
            <a:r>
              <a:rPr lang="en-US" sz="2000" dirty="0" err="1"/>
              <a:t>năm</a:t>
            </a:r>
            <a:r>
              <a:rPr lang="en-US" sz="2000" dirty="0"/>
              <a:t> 2019.</a:t>
            </a:r>
            <a:endParaRPr lang="vi-VN" sz="2000" dirty="0"/>
          </a:p>
        </p:txBody>
      </p:sp>
      <p:pic>
        <p:nvPicPr>
          <p:cNvPr id="11" name="Picture 10"/>
          <p:cNvPicPr>
            <a:picLocks noChangeAspect="1"/>
          </p:cNvPicPr>
          <p:nvPr/>
        </p:nvPicPr>
        <p:blipFill>
          <a:blip r:embed="rId3">
            <a:clrChange>
              <a:clrFrom>
                <a:srgbClr val="FFFFFF"/>
              </a:clrFrom>
              <a:clrTo>
                <a:srgbClr val="FFFFFF">
                  <a:alpha val="0"/>
                </a:srgbClr>
              </a:clrTo>
            </a:clrChange>
          </a:blip>
          <a:stretch>
            <a:fillRect/>
          </a:stretch>
        </p:blipFill>
        <p:spPr>
          <a:xfrm>
            <a:off x="137060" y="2042654"/>
            <a:ext cx="7966794" cy="3745644"/>
          </a:xfrm>
          <a:prstGeom prst="rect">
            <a:avLst/>
          </a:prstGeom>
        </p:spPr>
      </p:pic>
      <p:sp>
        <p:nvSpPr>
          <p:cNvPr id="12" name="TextBox 11"/>
          <p:cNvSpPr txBox="1"/>
          <p:nvPr/>
        </p:nvSpPr>
        <p:spPr>
          <a:xfrm>
            <a:off x="4751623" y="1638826"/>
            <a:ext cx="7269723" cy="2893100"/>
          </a:xfrm>
          <a:prstGeom prst="rect">
            <a:avLst/>
          </a:prstGeom>
          <a:noFill/>
        </p:spPr>
        <p:txBody>
          <a:bodyPr wrap="square" rtlCol="0">
            <a:spAutoFit/>
          </a:bodyPr>
          <a:lstStyle/>
          <a:p>
            <a:pPr algn="just">
              <a:lnSpc>
                <a:spcPct val="130000"/>
              </a:lnSpc>
            </a:pPr>
            <a:r>
              <a:rPr lang="en-US" sz="2000" dirty="0" err="1">
                <a:solidFill>
                  <a:srgbClr val="002060"/>
                </a:solidFill>
              </a:rPr>
              <a:t>Quan</a:t>
            </a:r>
            <a:r>
              <a:rPr lang="en-US" sz="2000" dirty="0">
                <a:solidFill>
                  <a:srgbClr val="002060"/>
                </a:solidFill>
              </a:rPr>
              <a:t> </a:t>
            </a:r>
            <a:r>
              <a:rPr lang="en-US" sz="2000" dirty="0" err="1">
                <a:solidFill>
                  <a:srgbClr val="002060"/>
                </a:solidFill>
              </a:rPr>
              <a:t>sát</a:t>
            </a:r>
            <a:r>
              <a:rPr lang="en-US" sz="2000" dirty="0">
                <a:solidFill>
                  <a:srgbClr val="002060"/>
                </a:solidFill>
              </a:rPr>
              <a:t> </a:t>
            </a:r>
            <a:r>
              <a:rPr lang="en-US" sz="2000" dirty="0" err="1">
                <a:solidFill>
                  <a:srgbClr val="002060"/>
                </a:solidFill>
              </a:rPr>
              <a:t>biểu</a:t>
            </a:r>
            <a:r>
              <a:rPr lang="en-US" sz="2000" dirty="0">
                <a:solidFill>
                  <a:srgbClr val="002060"/>
                </a:solidFill>
              </a:rPr>
              <a:t> </a:t>
            </a:r>
            <a:r>
              <a:rPr lang="en-US" sz="2000" dirty="0" err="1">
                <a:solidFill>
                  <a:srgbClr val="002060"/>
                </a:solidFill>
              </a:rPr>
              <a:t>đồ</a:t>
            </a:r>
            <a:r>
              <a:rPr lang="en-US" sz="2000" dirty="0">
                <a:solidFill>
                  <a:srgbClr val="002060"/>
                </a:solidFill>
              </a:rPr>
              <a:t> </a:t>
            </a:r>
            <a:r>
              <a:rPr lang="en-US" sz="2000" dirty="0" err="1">
                <a:solidFill>
                  <a:srgbClr val="002060"/>
                </a:solidFill>
              </a:rPr>
              <a:t>cột</a:t>
            </a:r>
            <a:r>
              <a:rPr lang="en-US" sz="2000" dirty="0">
                <a:solidFill>
                  <a:srgbClr val="002060"/>
                </a:solidFill>
              </a:rPr>
              <a:t>, ta </a:t>
            </a:r>
            <a:r>
              <a:rPr lang="en-US" sz="2000" dirty="0" err="1">
                <a:solidFill>
                  <a:srgbClr val="002060"/>
                </a:solidFill>
              </a:rPr>
              <a:t>thấy</a:t>
            </a:r>
            <a:r>
              <a:rPr lang="en-US" sz="2000" dirty="0">
                <a:solidFill>
                  <a:srgbClr val="002060"/>
                </a:solidFill>
              </a:rPr>
              <a:t>:</a:t>
            </a:r>
          </a:p>
          <a:p>
            <a:pPr algn="just">
              <a:lnSpc>
                <a:spcPct val="130000"/>
              </a:lnSpc>
            </a:pPr>
            <a:r>
              <a:rPr lang="en-US" sz="2000" dirty="0">
                <a:solidFill>
                  <a:srgbClr val="002060"/>
                </a:solidFill>
              </a:rPr>
              <a:t>+ </a:t>
            </a:r>
            <a:r>
              <a:rPr lang="en-US" sz="2000" b="1" u="sng" dirty="0" err="1">
                <a:solidFill>
                  <a:srgbClr val="002060"/>
                </a:solidFill>
              </a:rPr>
              <a:t>Đối</a:t>
            </a:r>
            <a:r>
              <a:rPr lang="en-US" sz="2000" b="1" u="sng" dirty="0">
                <a:solidFill>
                  <a:srgbClr val="002060"/>
                </a:solidFill>
              </a:rPr>
              <a:t> </a:t>
            </a:r>
            <a:r>
              <a:rPr lang="en-US" sz="2000" b="1" u="sng" dirty="0" err="1">
                <a:solidFill>
                  <a:srgbClr val="002060"/>
                </a:solidFill>
              </a:rPr>
              <a:t>tượng</a:t>
            </a:r>
            <a:r>
              <a:rPr lang="en-US" sz="2000" b="1" u="sng" dirty="0">
                <a:solidFill>
                  <a:srgbClr val="002060"/>
                </a:solidFill>
              </a:rPr>
              <a:t> </a:t>
            </a:r>
            <a:r>
              <a:rPr lang="en-US" sz="2000" b="1" u="sng" dirty="0" err="1">
                <a:solidFill>
                  <a:srgbClr val="002060"/>
                </a:solidFill>
              </a:rPr>
              <a:t>thống</a:t>
            </a:r>
            <a:r>
              <a:rPr lang="en-US" sz="2000" b="1" u="sng" dirty="0">
                <a:solidFill>
                  <a:srgbClr val="002060"/>
                </a:solidFill>
              </a:rPr>
              <a:t> </a:t>
            </a:r>
            <a:r>
              <a:rPr lang="en-US" sz="2000" b="1" u="sng" dirty="0" err="1">
                <a:solidFill>
                  <a:srgbClr val="002060"/>
                </a:solidFill>
              </a:rPr>
              <a:t>kê</a:t>
            </a:r>
            <a:r>
              <a:rPr lang="en-US" sz="2000" dirty="0">
                <a:solidFill>
                  <a:srgbClr val="002060"/>
                </a:solidFill>
              </a:rPr>
              <a:t>: </a:t>
            </a:r>
            <a:r>
              <a:rPr lang="en-US" sz="2000" dirty="0" err="1">
                <a:solidFill>
                  <a:srgbClr val="002060"/>
                </a:solidFill>
              </a:rPr>
              <a:t>các</a:t>
            </a:r>
            <a:r>
              <a:rPr lang="en-US" sz="2000" dirty="0">
                <a:solidFill>
                  <a:srgbClr val="002060"/>
                </a:solidFill>
              </a:rPr>
              <a:t> </a:t>
            </a:r>
            <a:r>
              <a:rPr lang="en-US" sz="2000" dirty="0" err="1">
                <a:solidFill>
                  <a:srgbClr val="002060"/>
                </a:solidFill>
              </a:rPr>
              <a:t>quốc</a:t>
            </a:r>
            <a:r>
              <a:rPr lang="en-US" sz="2000" dirty="0">
                <a:solidFill>
                  <a:srgbClr val="002060"/>
                </a:solidFill>
              </a:rPr>
              <a:t> </a:t>
            </a:r>
            <a:r>
              <a:rPr lang="en-US" sz="2000" dirty="0" err="1">
                <a:solidFill>
                  <a:srgbClr val="002060"/>
                </a:solidFill>
              </a:rPr>
              <a:t>gia</a:t>
            </a:r>
            <a:r>
              <a:rPr lang="en-US" sz="2000" dirty="0">
                <a:solidFill>
                  <a:srgbClr val="002060"/>
                </a:solidFill>
              </a:rPr>
              <a:t> </a:t>
            </a:r>
            <a:r>
              <a:rPr lang="en-US" sz="2000" dirty="0" err="1">
                <a:solidFill>
                  <a:srgbClr val="002060"/>
                </a:solidFill>
              </a:rPr>
              <a:t>Hoa</a:t>
            </a:r>
            <a:r>
              <a:rPr lang="en-US" sz="2000" dirty="0">
                <a:solidFill>
                  <a:srgbClr val="002060"/>
                </a:solidFill>
              </a:rPr>
              <a:t> </a:t>
            </a:r>
            <a:r>
              <a:rPr lang="en-US" sz="2000" dirty="0" err="1">
                <a:solidFill>
                  <a:srgbClr val="002060"/>
                </a:solidFill>
              </a:rPr>
              <a:t>Kỳ</a:t>
            </a:r>
            <a:r>
              <a:rPr lang="en-US" sz="2000" dirty="0">
                <a:solidFill>
                  <a:srgbClr val="002060"/>
                </a:solidFill>
              </a:rPr>
              <a:t>, </a:t>
            </a:r>
            <a:r>
              <a:rPr lang="en-US" sz="2000" dirty="0" err="1">
                <a:solidFill>
                  <a:srgbClr val="002060"/>
                </a:solidFill>
              </a:rPr>
              <a:t>Liên</a:t>
            </a:r>
            <a:r>
              <a:rPr lang="en-US" sz="2000" dirty="0">
                <a:solidFill>
                  <a:srgbClr val="002060"/>
                </a:solidFill>
              </a:rPr>
              <a:t> Bang </a:t>
            </a:r>
            <a:r>
              <a:rPr lang="en-US" sz="2000" dirty="0" err="1">
                <a:solidFill>
                  <a:srgbClr val="002060"/>
                </a:solidFill>
              </a:rPr>
              <a:t>Nga</a:t>
            </a:r>
            <a:r>
              <a:rPr lang="en-US" sz="2000" dirty="0">
                <a:solidFill>
                  <a:srgbClr val="002060"/>
                </a:solidFill>
              </a:rPr>
              <a:t>, </a:t>
            </a:r>
            <a:r>
              <a:rPr lang="en-US" sz="2000" dirty="0" err="1">
                <a:solidFill>
                  <a:srgbClr val="002060"/>
                </a:solidFill>
              </a:rPr>
              <a:t>Nhật</a:t>
            </a:r>
            <a:r>
              <a:rPr lang="en-US" sz="2000" dirty="0">
                <a:solidFill>
                  <a:srgbClr val="002060"/>
                </a:solidFill>
              </a:rPr>
              <a:t> </a:t>
            </a:r>
            <a:r>
              <a:rPr lang="en-US" sz="2000" dirty="0" err="1">
                <a:solidFill>
                  <a:srgbClr val="002060"/>
                </a:solidFill>
              </a:rPr>
              <a:t>Bản</a:t>
            </a:r>
            <a:r>
              <a:rPr lang="en-US" sz="2000" dirty="0">
                <a:solidFill>
                  <a:srgbClr val="002060"/>
                </a:solidFill>
              </a:rPr>
              <a:t>, </a:t>
            </a:r>
            <a:r>
              <a:rPr lang="en-US" sz="2000" dirty="0" err="1">
                <a:solidFill>
                  <a:srgbClr val="002060"/>
                </a:solidFill>
              </a:rPr>
              <a:t>Việt</a:t>
            </a:r>
            <a:r>
              <a:rPr lang="en-US" sz="2000" dirty="0">
                <a:solidFill>
                  <a:srgbClr val="002060"/>
                </a:solidFill>
              </a:rPr>
              <a:t> Nam, </a:t>
            </a:r>
            <a:r>
              <a:rPr lang="en-US" sz="2000" dirty="0" err="1">
                <a:solidFill>
                  <a:srgbClr val="002060"/>
                </a:solidFill>
              </a:rPr>
              <a:t>Hàn</a:t>
            </a:r>
            <a:r>
              <a:rPr lang="en-US" sz="2000" dirty="0">
                <a:solidFill>
                  <a:srgbClr val="002060"/>
                </a:solidFill>
              </a:rPr>
              <a:t> </a:t>
            </a:r>
            <a:r>
              <a:rPr lang="en-US" sz="2000" dirty="0" err="1">
                <a:solidFill>
                  <a:srgbClr val="002060"/>
                </a:solidFill>
              </a:rPr>
              <a:t>Quốc</a:t>
            </a:r>
            <a:r>
              <a:rPr lang="en-US" sz="2000" dirty="0">
                <a:solidFill>
                  <a:srgbClr val="002060"/>
                </a:solidFill>
              </a:rPr>
              <a:t>, Australia, Malaysia. </a:t>
            </a:r>
            <a:r>
              <a:rPr lang="en-US" sz="2000" dirty="0" err="1">
                <a:solidFill>
                  <a:srgbClr val="002060"/>
                </a:solidFill>
              </a:rPr>
              <a:t>Các</a:t>
            </a:r>
            <a:r>
              <a:rPr lang="en-US" sz="2000" dirty="0">
                <a:solidFill>
                  <a:srgbClr val="002060"/>
                </a:solidFill>
              </a:rPr>
              <a:t> </a:t>
            </a:r>
            <a:r>
              <a:rPr lang="en-US" sz="2000" dirty="0" err="1">
                <a:solidFill>
                  <a:srgbClr val="002060"/>
                </a:solidFill>
              </a:rPr>
              <a:t>đối</a:t>
            </a:r>
            <a:r>
              <a:rPr lang="en-US" sz="2000" dirty="0">
                <a:solidFill>
                  <a:srgbClr val="002060"/>
                </a:solidFill>
              </a:rPr>
              <a:t> </a:t>
            </a:r>
            <a:r>
              <a:rPr lang="en-US" sz="2000" dirty="0" err="1">
                <a:solidFill>
                  <a:srgbClr val="002060"/>
                </a:solidFill>
              </a:rPr>
              <a:t>tượng</a:t>
            </a:r>
            <a:r>
              <a:rPr lang="en-US" sz="2000" dirty="0">
                <a:solidFill>
                  <a:srgbClr val="002060"/>
                </a:solidFill>
              </a:rPr>
              <a:t> </a:t>
            </a:r>
            <a:r>
              <a:rPr lang="en-US" sz="2000" dirty="0" err="1">
                <a:solidFill>
                  <a:srgbClr val="002060"/>
                </a:solidFill>
              </a:rPr>
              <a:t>này</a:t>
            </a:r>
            <a:r>
              <a:rPr lang="en-US" sz="2000" dirty="0">
                <a:solidFill>
                  <a:srgbClr val="002060"/>
                </a:solidFill>
              </a:rPr>
              <a:t> </a:t>
            </a:r>
            <a:r>
              <a:rPr lang="en-US" sz="2000" dirty="0" err="1">
                <a:solidFill>
                  <a:srgbClr val="002060"/>
                </a:solidFill>
              </a:rPr>
              <a:t>lần</a:t>
            </a:r>
            <a:r>
              <a:rPr lang="en-US" sz="2000" dirty="0">
                <a:solidFill>
                  <a:srgbClr val="002060"/>
                </a:solidFill>
              </a:rPr>
              <a:t> </a:t>
            </a:r>
            <a:r>
              <a:rPr lang="en-US" sz="2000" dirty="0" err="1">
                <a:solidFill>
                  <a:srgbClr val="002060"/>
                </a:solidFill>
              </a:rPr>
              <a:t>lượt</a:t>
            </a:r>
            <a:r>
              <a:rPr lang="en-US" sz="2000" dirty="0">
                <a:solidFill>
                  <a:srgbClr val="002060"/>
                </a:solidFill>
              </a:rPr>
              <a:t> </a:t>
            </a:r>
            <a:r>
              <a:rPr lang="en-US" sz="2000" dirty="0" err="1">
                <a:solidFill>
                  <a:srgbClr val="002060"/>
                </a:solidFill>
              </a:rPr>
              <a:t>được</a:t>
            </a:r>
            <a:r>
              <a:rPr lang="en-US" sz="2000" dirty="0">
                <a:solidFill>
                  <a:srgbClr val="002060"/>
                </a:solidFill>
              </a:rPr>
              <a:t> </a:t>
            </a:r>
            <a:r>
              <a:rPr lang="en-US" sz="2000" dirty="0" err="1">
                <a:solidFill>
                  <a:srgbClr val="002060"/>
                </a:solidFill>
              </a:rPr>
              <a:t>biểu</a:t>
            </a:r>
            <a:r>
              <a:rPr lang="en-US" sz="2000" dirty="0">
                <a:solidFill>
                  <a:srgbClr val="002060"/>
                </a:solidFill>
              </a:rPr>
              <a:t> </a:t>
            </a:r>
            <a:r>
              <a:rPr lang="en-US" sz="2000" dirty="0" err="1">
                <a:solidFill>
                  <a:srgbClr val="002060"/>
                </a:solidFill>
              </a:rPr>
              <a:t>diễn</a:t>
            </a:r>
            <a:r>
              <a:rPr lang="en-US" sz="2000" dirty="0">
                <a:solidFill>
                  <a:srgbClr val="002060"/>
                </a:solidFill>
              </a:rPr>
              <a:t> ở </a:t>
            </a:r>
            <a:r>
              <a:rPr lang="en-US" sz="2000" dirty="0" err="1">
                <a:solidFill>
                  <a:srgbClr val="002060"/>
                </a:solidFill>
              </a:rPr>
              <a:t>trục</a:t>
            </a:r>
            <a:r>
              <a:rPr lang="en-US" sz="2000" dirty="0">
                <a:solidFill>
                  <a:srgbClr val="002060"/>
                </a:solidFill>
              </a:rPr>
              <a:t> </a:t>
            </a:r>
            <a:r>
              <a:rPr lang="en-US" sz="2000" dirty="0" err="1">
                <a:solidFill>
                  <a:srgbClr val="002060"/>
                </a:solidFill>
              </a:rPr>
              <a:t>nằm</a:t>
            </a:r>
            <a:r>
              <a:rPr lang="en-US" sz="2000" dirty="0">
                <a:solidFill>
                  <a:srgbClr val="002060"/>
                </a:solidFill>
              </a:rPr>
              <a:t> </a:t>
            </a:r>
            <a:r>
              <a:rPr lang="en-US" sz="2000" dirty="0" err="1">
                <a:solidFill>
                  <a:srgbClr val="002060"/>
                </a:solidFill>
              </a:rPr>
              <a:t>ngang</a:t>
            </a:r>
            <a:r>
              <a:rPr lang="en-US" sz="2000" dirty="0">
                <a:solidFill>
                  <a:srgbClr val="002060"/>
                </a:solidFill>
              </a:rPr>
              <a:t>.</a:t>
            </a:r>
          </a:p>
          <a:p>
            <a:pPr algn="just">
              <a:lnSpc>
                <a:spcPct val="130000"/>
              </a:lnSpc>
            </a:pPr>
            <a:r>
              <a:rPr lang="en-US" sz="2000" dirty="0">
                <a:solidFill>
                  <a:srgbClr val="002060"/>
                </a:solidFill>
              </a:rPr>
              <a:t>+ </a:t>
            </a:r>
            <a:r>
              <a:rPr lang="en-US" sz="2000" b="1" u="sng" dirty="0" err="1">
                <a:solidFill>
                  <a:srgbClr val="002060"/>
                </a:solidFill>
              </a:rPr>
              <a:t>Tiêu</a:t>
            </a:r>
            <a:r>
              <a:rPr lang="en-US" sz="2000" b="1" u="sng" dirty="0">
                <a:solidFill>
                  <a:srgbClr val="002060"/>
                </a:solidFill>
              </a:rPr>
              <a:t> </a:t>
            </a:r>
            <a:r>
              <a:rPr lang="en-US" sz="2000" b="1" u="sng" dirty="0" err="1">
                <a:solidFill>
                  <a:srgbClr val="002060"/>
                </a:solidFill>
              </a:rPr>
              <a:t>chí</a:t>
            </a:r>
            <a:r>
              <a:rPr lang="en-US" sz="2000" b="1" u="sng" dirty="0">
                <a:solidFill>
                  <a:srgbClr val="002060"/>
                </a:solidFill>
              </a:rPr>
              <a:t> </a:t>
            </a:r>
            <a:r>
              <a:rPr lang="en-US" sz="2000" b="1" u="sng" dirty="0" err="1">
                <a:solidFill>
                  <a:srgbClr val="002060"/>
                </a:solidFill>
              </a:rPr>
              <a:t>thống</a:t>
            </a:r>
            <a:r>
              <a:rPr lang="en-US" sz="2000" b="1" u="sng" dirty="0">
                <a:solidFill>
                  <a:srgbClr val="002060"/>
                </a:solidFill>
              </a:rPr>
              <a:t> </a:t>
            </a:r>
            <a:r>
              <a:rPr lang="en-US" sz="2000" b="1" u="sng" dirty="0" err="1">
                <a:solidFill>
                  <a:srgbClr val="002060"/>
                </a:solidFill>
              </a:rPr>
              <a:t>kê</a:t>
            </a:r>
            <a:r>
              <a:rPr lang="en-US" sz="2000" b="1" u="sng" dirty="0">
                <a:solidFill>
                  <a:srgbClr val="002060"/>
                </a:solidFill>
              </a:rPr>
              <a:t>: </a:t>
            </a:r>
            <a:r>
              <a:rPr lang="en-US" sz="2000" dirty="0" err="1">
                <a:solidFill>
                  <a:srgbClr val="002060"/>
                </a:solidFill>
              </a:rPr>
              <a:t>dân</a:t>
            </a:r>
            <a:r>
              <a:rPr lang="en-US" sz="2000" dirty="0">
                <a:solidFill>
                  <a:srgbClr val="002060"/>
                </a:solidFill>
              </a:rPr>
              <a:t> </a:t>
            </a:r>
            <a:r>
              <a:rPr lang="en-US" sz="2000" dirty="0" err="1">
                <a:solidFill>
                  <a:srgbClr val="002060"/>
                </a:solidFill>
              </a:rPr>
              <a:t>số</a:t>
            </a:r>
            <a:r>
              <a:rPr lang="en-US" sz="2000" dirty="0">
                <a:solidFill>
                  <a:srgbClr val="002060"/>
                </a:solidFill>
              </a:rPr>
              <a:t> </a:t>
            </a:r>
            <a:r>
              <a:rPr lang="en-US" sz="2000" dirty="0" err="1">
                <a:solidFill>
                  <a:srgbClr val="002060"/>
                </a:solidFill>
              </a:rPr>
              <a:t>của</a:t>
            </a:r>
            <a:r>
              <a:rPr lang="en-US" sz="2000" dirty="0">
                <a:solidFill>
                  <a:srgbClr val="002060"/>
                </a:solidFill>
              </a:rPr>
              <a:t> </a:t>
            </a:r>
            <a:r>
              <a:rPr lang="en-US" sz="2000" dirty="0" err="1">
                <a:solidFill>
                  <a:srgbClr val="002060"/>
                </a:solidFill>
              </a:rPr>
              <a:t>mỗi</a:t>
            </a:r>
            <a:r>
              <a:rPr lang="en-US" sz="2000" dirty="0">
                <a:solidFill>
                  <a:srgbClr val="002060"/>
                </a:solidFill>
              </a:rPr>
              <a:t> </a:t>
            </a:r>
            <a:r>
              <a:rPr lang="en-US" sz="2000" dirty="0" err="1">
                <a:solidFill>
                  <a:srgbClr val="002060"/>
                </a:solidFill>
              </a:rPr>
              <a:t>nước</a:t>
            </a:r>
            <a:r>
              <a:rPr lang="en-US" sz="2000" dirty="0">
                <a:solidFill>
                  <a:srgbClr val="002060"/>
                </a:solidFill>
              </a:rPr>
              <a:t>.</a:t>
            </a:r>
          </a:p>
          <a:p>
            <a:pPr algn="just">
              <a:lnSpc>
                <a:spcPct val="130000"/>
              </a:lnSpc>
            </a:pPr>
            <a:r>
              <a:rPr lang="en-US" sz="2000" dirty="0">
                <a:solidFill>
                  <a:srgbClr val="002060"/>
                </a:solidFill>
              </a:rPr>
              <a:t>+ </a:t>
            </a:r>
            <a:r>
              <a:rPr lang="en-US" sz="2000" dirty="0" err="1">
                <a:solidFill>
                  <a:srgbClr val="002060"/>
                </a:solidFill>
              </a:rPr>
              <a:t>Ứng</a:t>
            </a:r>
            <a:r>
              <a:rPr lang="en-US" sz="2000" dirty="0">
                <a:solidFill>
                  <a:srgbClr val="002060"/>
                </a:solidFill>
              </a:rPr>
              <a:t> </a:t>
            </a:r>
            <a:r>
              <a:rPr lang="en-US" sz="2000" dirty="0" err="1">
                <a:solidFill>
                  <a:srgbClr val="002060"/>
                </a:solidFill>
              </a:rPr>
              <a:t>với</a:t>
            </a:r>
            <a:r>
              <a:rPr lang="en-US" sz="2000" dirty="0">
                <a:solidFill>
                  <a:srgbClr val="002060"/>
                </a:solidFill>
              </a:rPr>
              <a:t> </a:t>
            </a:r>
            <a:r>
              <a:rPr lang="en-US" sz="2000" dirty="0" err="1">
                <a:solidFill>
                  <a:srgbClr val="002060"/>
                </a:solidFill>
              </a:rPr>
              <a:t>mỗi</a:t>
            </a:r>
            <a:r>
              <a:rPr lang="en-US" sz="2000" dirty="0">
                <a:solidFill>
                  <a:srgbClr val="002060"/>
                </a:solidFill>
              </a:rPr>
              <a:t> </a:t>
            </a:r>
            <a:r>
              <a:rPr lang="en-US" sz="2000" dirty="0" err="1">
                <a:solidFill>
                  <a:srgbClr val="002060"/>
                </a:solidFill>
              </a:rPr>
              <a:t>đối</a:t>
            </a:r>
            <a:r>
              <a:rPr lang="en-US" sz="2000" dirty="0">
                <a:solidFill>
                  <a:srgbClr val="002060"/>
                </a:solidFill>
              </a:rPr>
              <a:t> </a:t>
            </a:r>
            <a:r>
              <a:rPr lang="en-US" sz="2000" dirty="0" err="1">
                <a:solidFill>
                  <a:srgbClr val="002060"/>
                </a:solidFill>
              </a:rPr>
              <a:t>tượng</a:t>
            </a:r>
            <a:r>
              <a:rPr lang="en-US" sz="2000" dirty="0">
                <a:solidFill>
                  <a:srgbClr val="002060"/>
                </a:solidFill>
              </a:rPr>
              <a:t> </a:t>
            </a:r>
            <a:r>
              <a:rPr lang="en-US" sz="2000" dirty="0" err="1">
                <a:solidFill>
                  <a:srgbClr val="002060"/>
                </a:solidFill>
              </a:rPr>
              <a:t>thống</a:t>
            </a:r>
            <a:r>
              <a:rPr lang="en-US" sz="2000" dirty="0">
                <a:solidFill>
                  <a:srgbClr val="002060"/>
                </a:solidFill>
              </a:rPr>
              <a:t> </a:t>
            </a:r>
            <a:r>
              <a:rPr lang="en-US" sz="2000" dirty="0" err="1">
                <a:solidFill>
                  <a:srgbClr val="002060"/>
                </a:solidFill>
              </a:rPr>
              <a:t>kê</a:t>
            </a:r>
            <a:r>
              <a:rPr lang="en-US" sz="2000" dirty="0">
                <a:solidFill>
                  <a:srgbClr val="002060"/>
                </a:solidFill>
              </a:rPr>
              <a:t> </a:t>
            </a:r>
            <a:r>
              <a:rPr lang="en-US" sz="2000" dirty="0" err="1">
                <a:solidFill>
                  <a:srgbClr val="002060"/>
                </a:solidFill>
              </a:rPr>
              <a:t>có</a:t>
            </a:r>
            <a:r>
              <a:rPr lang="en-US" sz="2000" dirty="0">
                <a:solidFill>
                  <a:srgbClr val="002060"/>
                </a:solidFill>
              </a:rPr>
              <a:t> </a:t>
            </a:r>
            <a:r>
              <a:rPr lang="en-US" sz="2000" dirty="0" err="1">
                <a:solidFill>
                  <a:srgbClr val="002060"/>
                </a:solidFill>
              </a:rPr>
              <a:t>một</a:t>
            </a:r>
            <a:r>
              <a:rPr lang="en-US" sz="2000" dirty="0">
                <a:solidFill>
                  <a:srgbClr val="002060"/>
                </a:solidFill>
              </a:rPr>
              <a:t> </a:t>
            </a:r>
            <a:r>
              <a:rPr lang="en-US" sz="2000" i="1" dirty="0" err="1">
                <a:solidFill>
                  <a:srgbClr val="002060"/>
                </a:solidFill>
              </a:rPr>
              <a:t>số</a:t>
            </a:r>
            <a:r>
              <a:rPr lang="en-US" sz="2000" i="1" dirty="0">
                <a:solidFill>
                  <a:srgbClr val="002060"/>
                </a:solidFill>
              </a:rPr>
              <a:t> </a:t>
            </a:r>
            <a:r>
              <a:rPr lang="en-US" sz="2000" i="1" dirty="0" err="1">
                <a:solidFill>
                  <a:srgbClr val="002060"/>
                </a:solidFill>
              </a:rPr>
              <a:t>liệu</a:t>
            </a:r>
            <a:r>
              <a:rPr lang="en-US" sz="2000" i="1" dirty="0">
                <a:solidFill>
                  <a:srgbClr val="002060"/>
                </a:solidFill>
              </a:rPr>
              <a:t> </a:t>
            </a:r>
            <a:r>
              <a:rPr lang="en-US" sz="2000" i="1" dirty="0" err="1">
                <a:solidFill>
                  <a:srgbClr val="002060"/>
                </a:solidFill>
              </a:rPr>
              <a:t>thống</a:t>
            </a:r>
            <a:r>
              <a:rPr lang="en-US" sz="2000" i="1" dirty="0">
                <a:solidFill>
                  <a:srgbClr val="002060"/>
                </a:solidFill>
              </a:rPr>
              <a:t> </a:t>
            </a:r>
            <a:r>
              <a:rPr lang="en-US" sz="2000" i="1" dirty="0" err="1">
                <a:solidFill>
                  <a:srgbClr val="002060"/>
                </a:solidFill>
              </a:rPr>
              <a:t>kê</a:t>
            </a:r>
            <a:r>
              <a:rPr lang="en-US" sz="2000" i="1" dirty="0">
                <a:solidFill>
                  <a:srgbClr val="002060"/>
                </a:solidFill>
              </a:rPr>
              <a:t> </a:t>
            </a:r>
            <a:r>
              <a:rPr lang="en-US" sz="2000" dirty="0" err="1">
                <a:solidFill>
                  <a:srgbClr val="002060"/>
                </a:solidFill>
              </a:rPr>
              <a:t>theo</a:t>
            </a:r>
            <a:r>
              <a:rPr lang="en-US" sz="2000" dirty="0">
                <a:solidFill>
                  <a:srgbClr val="002060"/>
                </a:solidFill>
              </a:rPr>
              <a:t> </a:t>
            </a:r>
            <a:r>
              <a:rPr lang="en-US" sz="2000" dirty="0" err="1">
                <a:solidFill>
                  <a:srgbClr val="002060"/>
                </a:solidFill>
              </a:rPr>
              <a:t>tiêu</a:t>
            </a:r>
            <a:r>
              <a:rPr lang="en-US" sz="2000" dirty="0">
                <a:solidFill>
                  <a:srgbClr val="002060"/>
                </a:solidFill>
              </a:rPr>
              <a:t> </a:t>
            </a:r>
            <a:r>
              <a:rPr lang="en-US" sz="2000" dirty="0" err="1">
                <a:solidFill>
                  <a:srgbClr val="002060"/>
                </a:solidFill>
              </a:rPr>
              <a:t>chí</a:t>
            </a:r>
            <a:r>
              <a:rPr lang="en-US" sz="2000" dirty="0">
                <a:solidFill>
                  <a:srgbClr val="002060"/>
                </a:solidFill>
              </a:rPr>
              <a:t>, </a:t>
            </a:r>
            <a:r>
              <a:rPr lang="en-US" sz="2000" dirty="0" err="1">
                <a:solidFill>
                  <a:srgbClr val="002060"/>
                </a:solidFill>
              </a:rPr>
              <a:t>lần</a:t>
            </a:r>
            <a:r>
              <a:rPr lang="en-US" sz="2000" dirty="0">
                <a:solidFill>
                  <a:srgbClr val="002060"/>
                </a:solidFill>
              </a:rPr>
              <a:t> </a:t>
            </a:r>
            <a:r>
              <a:rPr lang="en-US" sz="2000" dirty="0" err="1">
                <a:solidFill>
                  <a:srgbClr val="002060"/>
                </a:solidFill>
              </a:rPr>
              <a:t>lượt</a:t>
            </a:r>
            <a:r>
              <a:rPr lang="en-US" sz="2000" dirty="0">
                <a:solidFill>
                  <a:srgbClr val="002060"/>
                </a:solidFill>
              </a:rPr>
              <a:t> </a:t>
            </a:r>
            <a:r>
              <a:rPr lang="en-US" sz="2000" dirty="0" err="1">
                <a:solidFill>
                  <a:srgbClr val="002060"/>
                </a:solidFill>
              </a:rPr>
              <a:t>được</a:t>
            </a:r>
            <a:r>
              <a:rPr lang="en-US" sz="2000" dirty="0">
                <a:solidFill>
                  <a:srgbClr val="002060"/>
                </a:solidFill>
              </a:rPr>
              <a:t> </a:t>
            </a:r>
            <a:r>
              <a:rPr lang="en-US" sz="2000" dirty="0" err="1">
                <a:solidFill>
                  <a:srgbClr val="002060"/>
                </a:solidFill>
              </a:rPr>
              <a:t>biểu</a:t>
            </a:r>
            <a:r>
              <a:rPr lang="en-US" sz="2000" dirty="0">
                <a:solidFill>
                  <a:srgbClr val="002060"/>
                </a:solidFill>
              </a:rPr>
              <a:t> </a:t>
            </a:r>
            <a:r>
              <a:rPr lang="en-US" sz="2000" dirty="0" err="1">
                <a:solidFill>
                  <a:srgbClr val="002060"/>
                </a:solidFill>
              </a:rPr>
              <a:t>diễn</a:t>
            </a:r>
            <a:r>
              <a:rPr lang="en-US" sz="2000" dirty="0">
                <a:solidFill>
                  <a:srgbClr val="002060"/>
                </a:solidFill>
              </a:rPr>
              <a:t> ở </a:t>
            </a:r>
            <a:r>
              <a:rPr lang="en-US" sz="2000" dirty="0" err="1">
                <a:solidFill>
                  <a:srgbClr val="002060"/>
                </a:solidFill>
              </a:rPr>
              <a:t>trục</a:t>
            </a:r>
            <a:r>
              <a:rPr lang="en-US" sz="2000" dirty="0">
                <a:solidFill>
                  <a:srgbClr val="002060"/>
                </a:solidFill>
              </a:rPr>
              <a:t> </a:t>
            </a:r>
            <a:r>
              <a:rPr lang="en-US" sz="2000" dirty="0" err="1">
                <a:solidFill>
                  <a:srgbClr val="002060"/>
                </a:solidFill>
              </a:rPr>
              <a:t>thẳng</a:t>
            </a:r>
            <a:r>
              <a:rPr lang="en-US" sz="2000" dirty="0">
                <a:solidFill>
                  <a:srgbClr val="002060"/>
                </a:solidFill>
              </a:rPr>
              <a:t> </a:t>
            </a:r>
            <a:r>
              <a:rPr lang="en-US" sz="2000" dirty="0" err="1">
                <a:solidFill>
                  <a:srgbClr val="002060"/>
                </a:solidFill>
              </a:rPr>
              <a:t>đứng</a:t>
            </a:r>
            <a:r>
              <a:rPr lang="en-US" sz="2000" dirty="0">
                <a:solidFill>
                  <a:srgbClr val="002060"/>
                </a:solidFill>
              </a:rPr>
              <a:t>.</a:t>
            </a:r>
          </a:p>
        </p:txBody>
      </p:sp>
    </p:spTree>
    <p:extLst>
      <p:ext uri="{BB962C8B-B14F-4D97-AF65-F5344CB8AC3E}">
        <p14:creationId xmlns:p14="http://schemas.microsoft.com/office/powerpoint/2010/main" val="4266975875"/>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 calcmode="lin" valueType="num">
                                      <p:cBhvr additive="base">
                                        <p:cTn id="3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anim calcmode="lin" valueType="num">
                                      <p:cBhvr additive="base">
                                        <p:cTn id="39"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xEl>
                                              <p:pRg st="2" end="2"/>
                                            </p:txEl>
                                          </p:spTgt>
                                        </p:tgtEl>
                                        <p:attrNameLst>
                                          <p:attrName>style.visibility</p:attrName>
                                        </p:attrNameLst>
                                      </p:cBhvr>
                                      <p:to>
                                        <p:strVal val="visible"/>
                                      </p:to>
                                    </p:set>
                                    <p:anim calcmode="lin" valueType="num">
                                      <p:cBhvr additive="base">
                                        <p:cTn id="45"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2">
                                            <p:txEl>
                                              <p:pRg st="3" end="3"/>
                                            </p:txEl>
                                          </p:spTgt>
                                        </p:tgtEl>
                                        <p:attrNameLst>
                                          <p:attrName>style.visibility</p:attrName>
                                        </p:attrNameLst>
                                      </p:cBhvr>
                                      <p:to>
                                        <p:strVal val="visible"/>
                                      </p:to>
                                    </p:set>
                                    <p:anim calcmode="lin" valueType="num">
                                      <p:cBhvr additive="base">
                                        <p:cTn id="5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P spid="12"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18"/>
          <p:cNvGrpSpPr/>
          <p:nvPr/>
        </p:nvGrpSpPr>
        <p:grpSpPr>
          <a:xfrm>
            <a:off x="174923" y="338636"/>
            <a:ext cx="2144683" cy="523221"/>
            <a:chOff x="4185645" y="1619395"/>
            <a:chExt cx="3580623" cy="427367"/>
          </a:xfrm>
        </p:grpSpPr>
        <p:sp>
          <p:nvSpPr>
            <p:cNvPr id="31" name="Freeform 6"/>
            <p:cNvSpPr>
              <a:spLocks/>
            </p:cNvSpPr>
            <p:nvPr/>
          </p:nvSpPr>
          <p:spPr bwMode="auto">
            <a:xfrm>
              <a:off x="4185645" y="1619396"/>
              <a:ext cx="3580623" cy="417092"/>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chemeClr val="accent6">
                <a:lumMod val="60000"/>
                <a:lumOff val="40000"/>
              </a:schemeClr>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32" name="文本框 20"/>
            <p:cNvSpPr txBox="1"/>
            <p:nvPr/>
          </p:nvSpPr>
          <p:spPr>
            <a:xfrm>
              <a:off x="4776777" y="1619395"/>
              <a:ext cx="2272688" cy="427367"/>
            </a:xfrm>
            <a:prstGeom prst="rect">
              <a:avLst/>
            </a:prstGeom>
            <a:noFill/>
          </p:spPr>
          <p:txBody>
            <a:bodyPr wrap="none" rtlCol="0">
              <a:spAutoFit/>
              <a:scene3d>
                <a:camera prst="orthographicFront"/>
                <a:lightRig rig="threePt" dir="t"/>
              </a:scene3d>
              <a:sp3d contourW="12700"/>
            </a:bodyPr>
            <a:lstStyle/>
            <a:p>
              <a:pPr algn="ctr"/>
              <a:r>
                <a:rPr lang="en-US" altLang="zh-CN" sz="2800" b="1" dirty="0" err="1">
                  <a:solidFill>
                    <a:schemeClr val="bg1"/>
                  </a:solidFill>
                  <a:effectLst>
                    <a:outerShdw blurRad="38100" dist="38100" dir="2700000" algn="tl">
                      <a:srgbClr val="000000">
                        <a:alpha val="43137"/>
                      </a:srgbClr>
                    </a:outerShdw>
                  </a:effectLst>
                  <a:ea typeface="汉仪夏日体W" panose="00020600040101010101" pitchFamily="18" charset="-122"/>
                </a:rPr>
                <a:t>Ví</a:t>
              </a:r>
              <a:r>
                <a:rPr lang="en-US" altLang="zh-CN" sz="2800" b="1" dirty="0">
                  <a:solidFill>
                    <a:schemeClr val="bg1"/>
                  </a:solidFill>
                  <a:effectLst>
                    <a:outerShdw blurRad="38100" dist="38100" dir="2700000" algn="tl">
                      <a:srgbClr val="000000">
                        <a:alpha val="43137"/>
                      </a:srgbClr>
                    </a:outerShdw>
                  </a:effectLst>
                  <a:ea typeface="汉仪夏日体W" panose="00020600040101010101" pitchFamily="18" charset="-122"/>
                </a:rPr>
                <a:t> </a:t>
              </a:r>
              <a:r>
                <a:rPr lang="en-US" altLang="zh-CN" sz="2800" b="1" dirty="0" err="1">
                  <a:solidFill>
                    <a:schemeClr val="bg1"/>
                  </a:solidFill>
                  <a:effectLst>
                    <a:outerShdw blurRad="38100" dist="38100" dir="2700000" algn="tl">
                      <a:srgbClr val="000000">
                        <a:alpha val="43137"/>
                      </a:srgbClr>
                    </a:outerShdw>
                  </a:effectLst>
                  <a:ea typeface="汉仪夏日体W" panose="00020600040101010101" pitchFamily="18" charset="-122"/>
                </a:rPr>
                <a:t>dụ</a:t>
              </a:r>
              <a:r>
                <a:rPr lang="en-US" altLang="zh-CN" sz="2800" b="1" dirty="0">
                  <a:solidFill>
                    <a:schemeClr val="bg1"/>
                  </a:solidFill>
                  <a:effectLst>
                    <a:outerShdw blurRad="38100" dist="38100" dir="2700000" algn="tl">
                      <a:srgbClr val="000000">
                        <a:alpha val="43137"/>
                      </a:srgbClr>
                    </a:outerShdw>
                  </a:effectLst>
                  <a:ea typeface="汉仪夏日体W" panose="00020600040101010101" pitchFamily="18" charset="-122"/>
                </a:rPr>
                <a:t> 4</a:t>
              </a:r>
              <a:endParaRPr lang="zh-CN" altLang="en-US" sz="2800" b="1" dirty="0">
                <a:solidFill>
                  <a:schemeClr val="bg1"/>
                </a:solidFill>
                <a:effectLst>
                  <a:outerShdw blurRad="38100" dist="38100" dir="2700000" algn="tl">
                    <a:srgbClr val="000000">
                      <a:alpha val="43137"/>
                    </a:srgbClr>
                  </a:outerShdw>
                </a:effectLst>
                <a:ea typeface="汉仪夏日体W" panose="00020600040101010101" pitchFamily="18" charset="-122"/>
              </a:endParaRPr>
            </a:p>
          </p:txBody>
        </p:sp>
      </p:grpSp>
      <p:sp>
        <p:nvSpPr>
          <p:cNvPr id="33" name="MH_Other_5"/>
          <p:cNvSpPr/>
          <p:nvPr>
            <p:custDataLst>
              <p:tags r:id="rId2"/>
            </p:custDataLst>
          </p:nvPr>
        </p:nvSpPr>
        <p:spPr>
          <a:xfrm rot="18900000">
            <a:off x="-204873" y="374776"/>
            <a:ext cx="1148270" cy="213037"/>
          </a:xfrm>
          <a:custGeom>
            <a:avLst/>
            <a:gdLst>
              <a:gd name="connsiteX0" fmla="*/ 0 w 1152128"/>
              <a:gd name="connsiteY0" fmla="*/ 0 h 242604"/>
              <a:gd name="connsiteX1" fmla="*/ 1152128 w 1152128"/>
              <a:gd name="connsiteY1" fmla="*/ 0 h 242604"/>
              <a:gd name="connsiteX2" fmla="*/ 1152128 w 1152128"/>
              <a:gd name="connsiteY2" fmla="*/ 242604 h 242604"/>
              <a:gd name="connsiteX3" fmla="*/ 0 w 1152128"/>
              <a:gd name="connsiteY3" fmla="*/ 242604 h 242604"/>
              <a:gd name="connsiteX4" fmla="*/ 0 w 1152128"/>
              <a:gd name="connsiteY4" fmla="*/ 0 h 242604"/>
              <a:gd name="connsiteX0" fmla="*/ 1637 w 1153765"/>
              <a:gd name="connsiteY0" fmla="*/ 0 h 242604"/>
              <a:gd name="connsiteX1" fmla="*/ 1153765 w 1153765"/>
              <a:gd name="connsiteY1" fmla="*/ 0 h 242604"/>
              <a:gd name="connsiteX2" fmla="*/ 1153765 w 1153765"/>
              <a:gd name="connsiteY2" fmla="*/ 242604 h 242604"/>
              <a:gd name="connsiteX3" fmla="*/ 1637 w 1153765"/>
              <a:gd name="connsiteY3" fmla="*/ 242604 h 242604"/>
              <a:gd name="connsiteX4" fmla="*/ 0 w 1153765"/>
              <a:gd name="connsiteY4" fmla="*/ 57657 h 242604"/>
              <a:gd name="connsiteX5" fmla="*/ 1637 w 1153765"/>
              <a:gd name="connsiteY5" fmla="*/ 0 h 242604"/>
              <a:gd name="connsiteX0" fmla="*/ 85266 w 1237394"/>
              <a:gd name="connsiteY0" fmla="*/ 0 h 242604"/>
              <a:gd name="connsiteX1" fmla="*/ 1237394 w 1237394"/>
              <a:gd name="connsiteY1" fmla="*/ 0 h 242604"/>
              <a:gd name="connsiteX2" fmla="*/ 1237394 w 1237394"/>
              <a:gd name="connsiteY2" fmla="*/ 242604 h 242604"/>
              <a:gd name="connsiteX3" fmla="*/ 85266 w 1237394"/>
              <a:gd name="connsiteY3" fmla="*/ 242604 h 242604"/>
              <a:gd name="connsiteX4" fmla="*/ 85314 w 1237394"/>
              <a:gd name="connsiteY4" fmla="*/ 96385 h 242604"/>
              <a:gd name="connsiteX5" fmla="*/ 83629 w 1237394"/>
              <a:gd name="connsiteY5" fmla="*/ 57657 h 242604"/>
              <a:gd name="connsiteX6" fmla="*/ 85266 w 1237394"/>
              <a:gd name="connsiteY6" fmla="*/ 0 h 242604"/>
              <a:gd name="connsiteX0" fmla="*/ 105071 w 1257199"/>
              <a:gd name="connsiteY0" fmla="*/ 0 h 242604"/>
              <a:gd name="connsiteX1" fmla="*/ 1257199 w 1257199"/>
              <a:gd name="connsiteY1" fmla="*/ 0 h 242604"/>
              <a:gd name="connsiteX2" fmla="*/ 1257199 w 1257199"/>
              <a:gd name="connsiteY2" fmla="*/ 242604 h 242604"/>
              <a:gd name="connsiteX3" fmla="*/ 105071 w 1257199"/>
              <a:gd name="connsiteY3" fmla="*/ 242604 h 242604"/>
              <a:gd name="connsiteX4" fmla="*/ 52921 w 1257199"/>
              <a:gd name="connsiteY4" fmla="*/ 155317 h 242604"/>
              <a:gd name="connsiteX5" fmla="*/ 105119 w 1257199"/>
              <a:gd name="connsiteY5" fmla="*/ 96385 h 242604"/>
              <a:gd name="connsiteX6" fmla="*/ 103434 w 1257199"/>
              <a:gd name="connsiteY6" fmla="*/ 57657 h 242604"/>
              <a:gd name="connsiteX7" fmla="*/ 105071 w 1257199"/>
              <a:gd name="connsiteY7"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71720 w 1275998"/>
              <a:gd name="connsiteY5" fmla="*/ 155317 h 242604"/>
              <a:gd name="connsiteX6" fmla="*/ 123918 w 1275998"/>
              <a:gd name="connsiteY6" fmla="*/ 96385 h 242604"/>
              <a:gd name="connsiteX7" fmla="*/ 122233 w 1275998"/>
              <a:gd name="connsiteY7" fmla="*/ 57657 h 242604"/>
              <a:gd name="connsiteX8" fmla="*/ 123870 w 1275998"/>
              <a:gd name="connsiteY8"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71720 w 1275998"/>
              <a:gd name="connsiteY5" fmla="*/ 155317 h 242604"/>
              <a:gd name="connsiteX6" fmla="*/ 123918 w 1275998"/>
              <a:gd name="connsiteY6" fmla="*/ 96385 h 242604"/>
              <a:gd name="connsiteX7" fmla="*/ 199688 w 1275998"/>
              <a:gd name="connsiteY7" fmla="*/ 57657 h 242604"/>
              <a:gd name="connsiteX8" fmla="*/ 123870 w 1275998"/>
              <a:gd name="connsiteY8"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90242 w 1275998"/>
              <a:gd name="connsiteY5" fmla="*/ 150265 h 242604"/>
              <a:gd name="connsiteX6" fmla="*/ 123918 w 1275998"/>
              <a:gd name="connsiteY6" fmla="*/ 96385 h 242604"/>
              <a:gd name="connsiteX7" fmla="*/ 199688 w 1275998"/>
              <a:gd name="connsiteY7" fmla="*/ 57657 h 242604"/>
              <a:gd name="connsiteX8" fmla="*/ 123870 w 1275998"/>
              <a:gd name="connsiteY8" fmla="*/ 0 h 242604"/>
              <a:gd name="connsiteX0" fmla="*/ 123870 w 1277318"/>
              <a:gd name="connsiteY0" fmla="*/ 0 h 242604"/>
              <a:gd name="connsiteX1" fmla="*/ 1275998 w 1277318"/>
              <a:gd name="connsiteY1" fmla="*/ 0 h 242604"/>
              <a:gd name="connsiteX2" fmla="*/ 1277318 w 1277318"/>
              <a:gd name="connsiteY2" fmla="*/ 47554 h 242604"/>
              <a:gd name="connsiteX3" fmla="*/ 1275998 w 1277318"/>
              <a:gd name="connsiteY3" fmla="*/ 242604 h 242604"/>
              <a:gd name="connsiteX4" fmla="*/ 123870 w 1277318"/>
              <a:gd name="connsiteY4" fmla="*/ 242604 h 242604"/>
              <a:gd name="connsiteX5" fmla="*/ 26256 w 1277318"/>
              <a:gd name="connsiteY5" fmla="*/ 197412 h 242604"/>
              <a:gd name="connsiteX6" fmla="*/ 90242 w 1277318"/>
              <a:gd name="connsiteY6" fmla="*/ 150265 h 242604"/>
              <a:gd name="connsiteX7" fmla="*/ 123918 w 1277318"/>
              <a:gd name="connsiteY7" fmla="*/ 96385 h 242604"/>
              <a:gd name="connsiteX8" fmla="*/ 199688 w 1277318"/>
              <a:gd name="connsiteY8" fmla="*/ 57657 h 242604"/>
              <a:gd name="connsiteX9" fmla="*/ 123870 w 1277318"/>
              <a:gd name="connsiteY9" fmla="*/ 0 h 242604"/>
              <a:gd name="connsiteX0" fmla="*/ 123870 w 1277318"/>
              <a:gd name="connsiteY0" fmla="*/ 0 h 242604"/>
              <a:gd name="connsiteX1" fmla="*/ 1275998 w 1277318"/>
              <a:gd name="connsiteY1" fmla="*/ 0 h 242604"/>
              <a:gd name="connsiteX2" fmla="*/ 1277318 w 1277318"/>
              <a:gd name="connsiteY2" fmla="*/ 47554 h 242604"/>
              <a:gd name="connsiteX3" fmla="*/ 1277318 w 1277318"/>
              <a:gd name="connsiteY3" fmla="*/ 175523 h 242604"/>
              <a:gd name="connsiteX4" fmla="*/ 1275998 w 1277318"/>
              <a:gd name="connsiteY4" fmla="*/ 242604 h 242604"/>
              <a:gd name="connsiteX5" fmla="*/ 123870 w 1277318"/>
              <a:gd name="connsiteY5" fmla="*/ 242604 h 242604"/>
              <a:gd name="connsiteX6" fmla="*/ 26256 w 1277318"/>
              <a:gd name="connsiteY6" fmla="*/ 197412 h 242604"/>
              <a:gd name="connsiteX7" fmla="*/ 90242 w 1277318"/>
              <a:gd name="connsiteY7" fmla="*/ 150265 h 242604"/>
              <a:gd name="connsiteX8" fmla="*/ 123918 w 1277318"/>
              <a:gd name="connsiteY8" fmla="*/ 96385 h 242604"/>
              <a:gd name="connsiteX9" fmla="*/ 199688 w 1277318"/>
              <a:gd name="connsiteY9" fmla="*/ 57657 h 242604"/>
              <a:gd name="connsiteX10" fmla="*/ 123870 w 1277318"/>
              <a:gd name="connsiteY10" fmla="*/ 0 h 242604"/>
              <a:gd name="connsiteX0" fmla="*/ 123870 w 1277318"/>
              <a:gd name="connsiteY0" fmla="*/ 0 h 242604"/>
              <a:gd name="connsiteX1" fmla="*/ 1275998 w 1277318"/>
              <a:gd name="connsiteY1" fmla="*/ 0 h 242604"/>
              <a:gd name="connsiteX2" fmla="*/ 1277318 w 1277318"/>
              <a:gd name="connsiteY2" fmla="*/ 47554 h 242604"/>
              <a:gd name="connsiteX3" fmla="*/ 1277317 w 1277318"/>
              <a:gd name="connsiteY3" fmla="*/ 98069 h 242604"/>
              <a:gd name="connsiteX4" fmla="*/ 1277318 w 1277318"/>
              <a:gd name="connsiteY4" fmla="*/ 175523 h 242604"/>
              <a:gd name="connsiteX5" fmla="*/ 1275998 w 1277318"/>
              <a:gd name="connsiteY5" fmla="*/ 242604 h 242604"/>
              <a:gd name="connsiteX6" fmla="*/ 123870 w 1277318"/>
              <a:gd name="connsiteY6" fmla="*/ 242604 h 242604"/>
              <a:gd name="connsiteX7" fmla="*/ 26256 w 1277318"/>
              <a:gd name="connsiteY7" fmla="*/ 197412 h 242604"/>
              <a:gd name="connsiteX8" fmla="*/ 90242 w 1277318"/>
              <a:gd name="connsiteY8" fmla="*/ 150265 h 242604"/>
              <a:gd name="connsiteX9" fmla="*/ 123918 w 1277318"/>
              <a:gd name="connsiteY9" fmla="*/ 96385 h 242604"/>
              <a:gd name="connsiteX10" fmla="*/ 199688 w 1277318"/>
              <a:gd name="connsiteY10" fmla="*/ 57657 h 242604"/>
              <a:gd name="connsiteX11" fmla="*/ 123870 w 1277318"/>
              <a:gd name="connsiteY11" fmla="*/ 0 h 242604"/>
              <a:gd name="connsiteX0" fmla="*/ 123870 w 1277318"/>
              <a:gd name="connsiteY0" fmla="*/ 0 h 242604"/>
              <a:gd name="connsiteX1" fmla="*/ 1275998 w 1277318"/>
              <a:gd name="connsiteY1" fmla="*/ 0 h 242604"/>
              <a:gd name="connsiteX2" fmla="*/ 1248694 w 1277318"/>
              <a:gd name="connsiteY2" fmla="*/ 42503 h 242604"/>
              <a:gd name="connsiteX3" fmla="*/ 1277317 w 1277318"/>
              <a:gd name="connsiteY3" fmla="*/ 98069 h 242604"/>
              <a:gd name="connsiteX4" fmla="*/ 1277318 w 1277318"/>
              <a:gd name="connsiteY4" fmla="*/ 175523 h 242604"/>
              <a:gd name="connsiteX5" fmla="*/ 1275998 w 1277318"/>
              <a:gd name="connsiteY5" fmla="*/ 242604 h 242604"/>
              <a:gd name="connsiteX6" fmla="*/ 123870 w 1277318"/>
              <a:gd name="connsiteY6" fmla="*/ 242604 h 242604"/>
              <a:gd name="connsiteX7" fmla="*/ 26256 w 1277318"/>
              <a:gd name="connsiteY7" fmla="*/ 197412 h 242604"/>
              <a:gd name="connsiteX8" fmla="*/ 90242 w 1277318"/>
              <a:gd name="connsiteY8" fmla="*/ 150265 h 242604"/>
              <a:gd name="connsiteX9" fmla="*/ 123918 w 1277318"/>
              <a:gd name="connsiteY9" fmla="*/ 96385 h 242604"/>
              <a:gd name="connsiteX10" fmla="*/ 199688 w 1277318"/>
              <a:gd name="connsiteY10" fmla="*/ 57657 h 242604"/>
              <a:gd name="connsiteX11" fmla="*/ 123870 w 1277318"/>
              <a:gd name="connsiteY11" fmla="*/ 0 h 242604"/>
              <a:gd name="connsiteX0" fmla="*/ 123870 w 1295839"/>
              <a:gd name="connsiteY0" fmla="*/ 0 h 242604"/>
              <a:gd name="connsiteX1" fmla="*/ 1275998 w 1295839"/>
              <a:gd name="connsiteY1" fmla="*/ 0 h 242604"/>
              <a:gd name="connsiteX2" fmla="*/ 1248694 w 1295839"/>
              <a:gd name="connsiteY2" fmla="*/ 42503 h 242604"/>
              <a:gd name="connsiteX3" fmla="*/ 1295839 w 1295839"/>
              <a:gd name="connsiteY3" fmla="*/ 89650 h 242604"/>
              <a:gd name="connsiteX4" fmla="*/ 1277318 w 1295839"/>
              <a:gd name="connsiteY4" fmla="*/ 175523 h 242604"/>
              <a:gd name="connsiteX5" fmla="*/ 1275998 w 1295839"/>
              <a:gd name="connsiteY5" fmla="*/ 242604 h 242604"/>
              <a:gd name="connsiteX6" fmla="*/ 123870 w 1295839"/>
              <a:gd name="connsiteY6" fmla="*/ 242604 h 242604"/>
              <a:gd name="connsiteX7" fmla="*/ 26256 w 1295839"/>
              <a:gd name="connsiteY7" fmla="*/ 197412 h 242604"/>
              <a:gd name="connsiteX8" fmla="*/ 90242 w 1295839"/>
              <a:gd name="connsiteY8" fmla="*/ 150265 h 242604"/>
              <a:gd name="connsiteX9" fmla="*/ 123918 w 1295839"/>
              <a:gd name="connsiteY9" fmla="*/ 96385 h 242604"/>
              <a:gd name="connsiteX10" fmla="*/ 199688 w 1295839"/>
              <a:gd name="connsiteY10" fmla="*/ 57657 h 242604"/>
              <a:gd name="connsiteX11" fmla="*/ 123870 w 1295839"/>
              <a:gd name="connsiteY11" fmla="*/ 0 h 242604"/>
              <a:gd name="connsiteX0" fmla="*/ 123870 w 1296242"/>
              <a:gd name="connsiteY0" fmla="*/ 0 h 242604"/>
              <a:gd name="connsiteX1" fmla="*/ 1275998 w 1296242"/>
              <a:gd name="connsiteY1" fmla="*/ 0 h 242604"/>
              <a:gd name="connsiteX2" fmla="*/ 1248694 w 1296242"/>
              <a:gd name="connsiteY2" fmla="*/ 42503 h 242604"/>
              <a:gd name="connsiteX3" fmla="*/ 1295839 w 1296242"/>
              <a:gd name="connsiteY3" fmla="*/ 89650 h 242604"/>
              <a:gd name="connsiteX4" fmla="*/ 1243642 w 1296242"/>
              <a:gd name="connsiteY4" fmla="*/ 141847 h 242604"/>
              <a:gd name="connsiteX5" fmla="*/ 1277318 w 1296242"/>
              <a:gd name="connsiteY5" fmla="*/ 175523 h 242604"/>
              <a:gd name="connsiteX6" fmla="*/ 1275998 w 1296242"/>
              <a:gd name="connsiteY6" fmla="*/ 242604 h 242604"/>
              <a:gd name="connsiteX7" fmla="*/ 123870 w 1296242"/>
              <a:gd name="connsiteY7" fmla="*/ 242604 h 242604"/>
              <a:gd name="connsiteX8" fmla="*/ 26256 w 1296242"/>
              <a:gd name="connsiteY8" fmla="*/ 197412 h 242604"/>
              <a:gd name="connsiteX9" fmla="*/ 90242 w 1296242"/>
              <a:gd name="connsiteY9" fmla="*/ 150265 h 242604"/>
              <a:gd name="connsiteX10" fmla="*/ 123918 w 1296242"/>
              <a:gd name="connsiteY10" fmla="*/ 96385 h 242604"/>
              <a:gd name="connsiteX11" fmla="*/ 199688 w 1296242"/>
              <a:gd name="connsiteY11" fmla="*/ 57657 h 242604"/>
              <a:gd name="connsiteX12" fmla="*/ 123870 w 1296242"/>
              <a:gd name="connsiteY12" fmla="*/ 0 h 242604"/>
              <a:gd name="connsiteX0" fmla="*/ 123870 w 1307634"/>
              <a:gd name="connsiteY0" fmla="*/ 0 h 242604"/>
              <a:gd name="connsiteX1" fmla="*/ 1275998 w 1307634"/>
              <a:gd name="connsiteY1" fmla="*/ 0 h 242604"/>
              <a:gd name="connsiteX2" fmla="*/ 1248694 w 1307634"/>
              <a:gd name="connsiteY2" fmla="*/ 42503 h 242604"/>
              <a:gd name="connsiteX3" fmla="*/ 1295839 w 1307634"/>
              <a:gd name="connsiteY3" fmla="*/ 89650 h 242604"/>
              <a:gd name="connsiteX4" fmla="*/ 1243642 w 1307634"/>
              <a:gd name="connsiteY4" fmla="*/ 141847 h 242604"/>
              <a:gd name="connsiteX5" fmla="*/ 1277318 w 1307634"/>
              <a:gd name="connsiteY5" fmla="*/ 175523 h 242604"/>
              <a:gd name="connsiteX6" fmla="*/ 1307627 w 1307634"/>
              <a:gd name="connsiteY6" fmla="*/ 229404 h 242604"/>
              <a:gd name="connsiteX7" fmla="*/ 1275998 w 1307634"/>
              <a:gd name="connsiteY7" fmla="*/ 242604 h 242604"/>
              <a:gd name="connsiteX8" fmla="*/ 123870 w 1307634"/>
              <a:gd name="connsiteY8" fmla="*/ 242604 h 242604"/>
              <a:gd name="connsiteX9" fmla="*/ 26256 w 1307634"/>
              <a:gd name="connsiteY9" fmla="*/ 197412 h 242604"/>
              <a:gd name="connsiteX10" fmla="*/ 90242 w 1307634"/>
              <a:gd name="connsiteY10" fmla="*/ 150265 h 242604"/>
              <a:gd name="connsiteX11" fmla="*/ 123918 w 1307634"/>
              <a:gd name="connsiteY11" fmla="*/ 96385 h 242604"/>
              <a:gd name="connsiteX12" fmla="*/ 199688 w 1307634"/>
              <a:gd name="connsiteY12" fmla="*/ 57657 h 242604"/>
              <a:gd name="connsiteX13" fmla="*/ 123870 w 1307634"/>
              <a:gd name="connsiteY13" fmla="*/ 0 h 2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7634" h="242604">
                <a:moveTo>
                  <a:pt x="123870" y="0"/>
                </a:moveTo>
                <a:lnTo>
                  <a:pt x="1275998" y="0"/>
                </a:lnTo>
                <a:lnTo>
                  <a:pt x="1248694" y="42503"/>
                </a:lnTo>
                <a:cubicBezTo>
                  <a:pt x="1248694" y="59341"/>
                  <a:pt x="1295839" y="72812"/>
                  <a:pt x="1295839" y="89650"/>
                </a:cubicBezTo>
                <a:cubicBezTo>
                  <a:pt x="1301451" y="109856"/>
                  <a:pt x="1246729" y="127535"/>
                  <a:pt x="1243642" y="141847"/>
                </a:cubicBezTo>
                <a:cubicBezTo>
                  <a:pt x="1240555" y="156159"/>
                  <a:pt x="1271986" y="168507"/>
                  <a:pt x="1277318" y="175523"/>
                </a:cubicBezTo>
                <a:cubicBezTo>
                  <a:pt x="1276757" y="178329"/>
                  <a:pt x="1308188" y="226598"/>
                  <a:pt x="1307627" y="229404"/>
                </a:cubicBezTo>
                <a:lnTo>
                  <a:pt x="1275998" y="242604"/>
                </a:lnTo>
                <a:lnTo>
                  <a:pt x="123870" y="242604"/>
                </a:lnTo>
                <a:cubicBezTo>
                  <a:pt x="-84420" y="235072"/>
                  <a:pt x="34948" y="211960"/>
                  <a:pt x="26256" y="197412"/>
                </a:cubicBezTo>
                <a:cubicBezTo>
                  <a:pt x="17564" y="182864"/>
                  <a:pt x="73965" y="167103"/>
                  <a:pt x="90242" y="150265"/>
                </a:cubicBezTo>
                <a:cubicBezTo>
                  <a:pt x="106519" y="133427"/>
                  <a:pt x="115499" y="112662"/>
                  <a:pt x="123918" y="96385"/>
                </a:cubicBezTo>
                <a:cubicBezTo>
                  <a:pt x="132337" y="80108"/>
                  <a:pt x="199696" y="73721"/>
                  <a:pt x="199688" y="57657"/>
                </a:cubicBezTo>
                <a:cubicBezTo>
                  <a:pt x="200234" y="38438"/>
                  <a:pt x="123324" y="19219"/>
                  <a:pt x="123870" y="0"/>
                </a:cubicBezTo>
                <a:close/>
              </a:path>
            </a:pathLst>
          </a:custGeom>
          <a:solidFill>
            <a:sysClr val="window" lastClr="FFFFFF">
              <a:lumMod val="85000"/>
              <a:alpha val="50000"/>
            </a:sysClr>
          </a:solidFill>
          <a:ln w="12700" cap="flat" cmpd="sng" algn="ctr">
            <a:noFill/>
            <a:prstDash val="solid"/>
            <a:miter lim="800000"/>
          </a:ln>
          <a:effectLst/>
        </p:spPr>
        <p:txBody>
          <a:bodyPr rtlCol="0" anchor="ctr"/>
          <a:lstStyle/>
          <a:p>
            <a:pPr algn="ctr">
              <a:defRPr/>
            </a:pPr>
            <a:endParaRPr lang="fr-FR" kern="0">
              <a:solidFill>
                <a:prstClr val="white"/>
              </a:solidFill>
            </a:endParaRPr>
          </a:p>
        </p:txBody>
      </p:sp>
      <p:sp>
        <p:nvSpPr>
          <p:cNvPr id="34" name="MH_Other_6"/>
          <p:cNvSpPr/>
          <p:nvPr>
            <p:custDataLst>
              <p:tags r:id="rId3"/>
            </p:custDataLst>
          </p:nvPr>
        </p:nvSpPr>
        <p:spPr>
          <a:xfrm rot="2149474">
            <a:off x="1457217" y="336636"/>
            <a:ext cx="1220762" cy="218026"/>
          </a:xfrm>
          <a:custGeom>
            <a:avLst/>
            <a:gdLst>
              <a:gd name="connsiteX0" fmla="*/ 0 w 1152128"/>
              <a:gd name="connsiteY0" fmla="*/ 0 h 242604"/>
              <a:gd name="connsiteX1" fmla="*/ 1152128 w 1152128"/>
              <a:gd name="connsiteY1" fmla="*/ 0 h 242604"/>
              <a:gd name="connsiteX2" fmla="*/ 1152128 w 1152128"/>
              <a:gd name="connsiteY2" fmla="*/ 242604 h 242604"/>
              <a:gd name="connsiteX3" fmla="*/ 0 w 1152128"/>
              <a:gd name="connsiteY3" fmla="*/ 242604 h 242604"/>
              <a:gd name="connsiteX4" fmla="*/ 0 w 1152128"/>
              <a:gd name="connsiteY4" fmla="*/ 0 h 242604"/>
              <a:gd name="connsiteX0" fmla="*/ 220 w 1152348"/>
              <a:gd name="connsiteY0" fmla="*/ 0 h 242604"/>
              <a:gd name="connsiteX1" fmla="*/ 1152348 w 1152348"/>
              <a:gd name="connsiteY1" fmla="*/ 0 h 242604"/>
              <a:gd name="connsiteX2" fmla="*/ 1152348 w 1152348"/>
              <a:gd name="connsiteY2" fmla="*/ 242604 h 242604"/>
              <a:gd name="connsiteX3" fmla="*/ 220 w 1152348"/>
              <a:gd name="connsiteY3" fmla="*/ 242604 h 242604"/>
              <a:gd name="connsiteX4" fmla="*/ 0 w 1152348"/>
              <a:gd name="connsiteY4" fmla="*/ 216390 h 242604"/>
              <a:gd name="connsiteX5" fmla="*/ 220 w 1152348"/>
              <a:gd name="connsiteY5" fmla="*/ 0 h 242604"/>
              <a:gd name="connsiteX0" fmla="*/ 85407 w 1237535"/>
              <a:gd name="connsiteY0" fmla="*/ 0 h 242604"/>
              <a:gd name="connsiteX1" fmla="*/ 1237535 w 1237535"/>
              <a:gd name="connsiteY1" fmla="*/ 0 h 242604"/>
              <a:gd name="connsiteX2" fmla="*/ 1237535 w 1237535"/>
              <a:gd name="connsiteY2" fmla="*/ 242604 h 242604"/>
              <a:gd name="connsiteX3" fmla="*/ 85407 w 1237535"/>
              <a:gd name="connsiteY3" fmla="*/ 242604 h 242604"/>
              <a:gd name="connsiteX4" fmla="*/ 85187 w 1237535"/>
              <a:gd name="connsiteY4" fmla="*/ 216390 h 242604"/>
              <a:gd name="connsiteX5" fmla="*/ 85187 w 1237535"/>
              <a:gd name="connsiteY5" fmla="*/ 105258 h 242604"/>
              <a:gd name="connsiteX6" fmla="*/ 85407 w 1237535"/>
              <a:gd name="connsiteY6"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06409 w 1258757"/>
              <a:gd name="connsiteY5" fmla="*/ 105258 h 242604"/>
              <a:gd name="connsiteX6" fmla="*/ 50844 w 1258757"/>
              <a:gd name="connsiteY6" fmla="*/ 56429 h 242604"/>
              <a:gd name="connsiteX7" fmla="*/ 106629 w 1258757"/>
              <a:gd name="connsiteY7"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56923 w 1258757"/>
              <a:gd name="connsiteY5" fmla="*/ 105259 h 242604"/>
              <a:gd name="connsiteX6" fmla="*/ 50844 w 1258757"/>
              <a:gd name="connsiteY6" fmla="*/ 56429 h 242604"/>
              <a:gd name="connsiteX7" fmla="*/ 106629 w 1258757"/>
              <a:gd name="connsiteY7"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50844 w 1258757"/>
              <a:gd name="connsiteY7" fmla="*/ 56429 h 242604"/>
              <a:gd name="connsiteX8" fmla="*/ 106629 w 1258757"/>
              <a:gd name="connsiteY8"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106409 w 1258757"/>
              <a:gd name="connsiteY7" fmla="*/ 81686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28299 w 1258757"/>
              <a:gd name="connsiteY6" fmla="*/ 117046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82180 w 1258757"/>
              <a:gd name="connsiteY5" fmla="*/ 167559 h 242604"/>
              <a:gd name="connsiteX6" fmla="*/ 128299 w 1258757"/>
              <a:gd name="connsiteY6" fmla="*/ 117046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6443 w 1258757"/>
              <a:gd name="connsiteY2" fmla="*/ 42958 h 242604"/>
              <a:gd name="connsiteX3" fmla="*/ 1258757 w 1258757"/>
              <a:gd name="connsiteY3" fmla="*/ 242604 h 242604"/>
              <a:gd name="connsiteX4" fmla="*/ 106629 w 1258757"/>
              <a:gd name="connsiteY4" fmla="*/ 242604 h 242604"/>
              <a:gd name="connsiteX5" fmla="*/ 106409 w 1258757"/>
              <a:gd name="connsiteY5" fmla="*/ 216390 h 242604"/>
              <a:gd name="connsiteX6" fmla="*/ 182180 w 1258757"/>
              <a:gd name="connsiteY6" fmla="*/ 167559 h 242604"/>
              <a:gd name="connsiteX7" fmla="*/ 128299 w 1258757"/>
              <a:gd name="connsiteY7" fmla="*/ 117046 h 242604"/>
              <a:gd name="connsiteX8" fmla="*/ 97990 w 1258757"/>
              <a:gd name="connsiteY8" fmla="*/ 90105 h 242604"/>
              <a:gd name="connsiteX9" fmla="*/ 50844 w 1258757"/>
              <a:gd name="connsiteY9" fmla="*/ 56429 h 242604"/>
              <a:gd name="connsiteX10" fmla="*/ 106629 w 1258757"/>
              <a:gd name="connsiteY10" fmla="*/ 0 h 242604"/>
              <a:gd name="connsiteX0" fmla="*/ 106629 w 1343417"/>
              <a:gd name="connsiteY0" fmla="*/ 0 h 242604"/>
              <a:gd name="connsiteX1" fmla="*/ 1258757 w 1343417"/>
              <a:gd name="connsiteY1" fmla="*/ 0 h 242604"/>
              <a:gd name="connsiteX2" fmla="*/ 1256443 w 1343417"/>
              <a:gd name="connsiteY2" fmla="*/ 42958 h 242604"/>
              <a:gd name="connsiteX3" fmla="*/ 1256443 w 1343417"/>
              <a:gd name="connsiteY3" fmla="*/ 86737 h 242604"/>
              <a:gd name="connsiteX4" fmla="*/ 1258757 w 1343417"/>
              <a:gd name="connsiteY4" fmla="*/ 242604 h 242604"/>
              <a:gd name="connsiteX5" fmla="*/ 106629 w 1343417"/>
              <a:gd name="connsiteY5" fmla="*/ 242604 h 242604"/>
              <a:gd name="connsiteX6" fmla="*/ 106409 w 1343417"/>
              <a:gd name="connsiteY6" fmla="*/ 216390 h 242604"/>
              <a:gd name="connsiteX7" fmla="*/ 182180 w 1343417"/>
              <a:gd name="connsiteY7" fmla="*/ 167559 h 242604"/>
              <a:gd name="connsiteX8" fmla="*/ 128299 w 1343417"/>
              <a:gd name="connsiteY8" fmla="*/ 117046 h 242604"/>
              <a:gd name="connsiteX9" fmla="*/ 97990 w 1343417"/>
              <a:gd name="connsiteY9" fmla="*/ 90105 h 242604"/>
              <a:gd name="connsiteX10" fmla="*/ 50844 w 1343417"/>
              <a:gd name="connsiteY10" fmla="*/ 56429 h 242604"/>
              <a:gd name="connsiteX11" fmla="*/ 106629 w 1343417"/>
              <a:gd name="connsiteY11" fmla="*/ 0 h 242604"/>
              <a:gd name="connsiteX0" fmla="*/ 106629 w 1354171"/>
              <a:gd name="connsiteY0" fmla="*/ 0 h 242604"/>
              <a:gd name="connsiteX1" fmla="*/ 1258757 w 1354171"/>
              <a:gd name="connsiteY1" fmla="*/ 0 h 242604"/>
              <a:gd name="connsiteX2" fmla="*/ 1256443 w 1354171"/>
              <a:gd name="connsiteY2" fmla="*/ 42958 h 242604"/>
              <a:gd name="connsiteX3" fmla="*/ 1256443 w 1354171"/>
              <a:gd name="connsiteY3" fmla="*/ 86737 h 242604"/>
              <a:gd name="connsiteX4" fmla="*/ 1286751 w 1354171"/>
              <a:gd name="connsiteY4" fmla="*/ 123780 h 242604"/>
              <a:gd name="connsiteX5" fmla="*/ 1258757 w 1354171"/>
              <a:gd name="connsiteY5" fmla="*/ 242604 h 242604"/>
              <a:gd name="connsiteX6" fmla="*/ 106629 w 1354171"/>
              <a:gd name="connsiteY6" fmla="*/ 242604 h 242604"/>
              <a:gd name="connsiteX7" fmla="*/ 106409 w 1354171"/>
              <a:gd name="connsiteY7" fmla="*/ 216390 h 242604"/>
              <a:gd name="connsiteX8" fmla="*/ 182180 w 1354171"/>
              <a:gd name="connsiteY8" fmla="*/ 167559 h 242604"/>
              <a:gd name="connsiteX9" fmla="*/ 128299 w 1354171"/>
              <a:gd name="connsiteY9" fmla="*/ 117046 h 242604"/>
              <a:gd name="connsiteX10" fmla="*/ 97990 w 1354171"/>
              <a:gd name="connsiteY10" fmla="*/ 90105 h 242604"/>
              <a:gd name="connsiteX11" fmla="*/ 50844 w 1354171"/>
              <a:gd name="connsiteY11" fmla="*/ 56429 h 242604"/>
              <a:gd name="connsiteX12" fmla="*/ 106629 w 1354171"/>
              <a:gd name="connsiteY12" fmla="*/ 0 h 242604"/>
              <a:gd name="connsiteX0" fmla="*/ 106629 w 1370394"/>
              <a:gd name="connsiteY0" fmla="*/ 0 h 242604"/>
              <a:gd name="connsiteX1" fmla="*/ 1258757 w 1370394"/>
              <a:gd name="connsiteY1" fmla="*/ 0 h 242604"/>
              <a:gd name="connsiteX2" fmla="*/ 1256443 w 1370394"/>
              <a:gd name="connsiteY2" fmla="*/ 42958 h 242604"/>
              <a:gd name="connsiteX3" fmla="*/ 1256443 w 1370394"/>
              <a:gd name="connsiteY3" fmla="*/ 86737 h 242604"/>
              <a:gd name="connsiteX4" fmla="*/ 1286751 w 1370394"/>
              <a:gd name="connsiteY4" fmla="*/ 123780 h 242604"/>
              <a:gd name="connsiteX5" fmla="*/ 1328847 w 1370394"/>
              <a:gd name="connsiteY5" fmla="*/ 169243 h 242604"/>
              <a:gd name="connsiteX6" fmla="*/ 1258757 w 1370394"/>
              <a:gd name="connsiteY6" fmla="*/ 242604 h 242604"/>
              <a:gd name="connsiteX7" fmla="*/ 106629 w 1370394"/>
              <a:gd name="connsiteY7" fmla="*/ 242604 h 242604"/>
              <a:gd name="connsiteX8" fmla="*/ 106409 w 1370394"/>
              <a:gd name="connsiteY8" fmla="*/ 216390 h 242604"/>
              <a:gd name="connsiteX9" fmla="*/ 182180 w 1370394"/>
              <a:gd name="connsiteY9" fmla="*/ 167559 h 242604"/>
              <a:gd name="connsiteX10" fmla="*/ 128299 w 1370394"/>
              <a:gd name="connsiteY10" fmla="*/ 117046 h 242604"/>
              <a:gd name="connsiteX11" fmla="*/ 97990 w 1370394"/>
              <a:gd name="connsiteY11" fmla="*/ 90105 h 242604"/>
              <a:gd name="connsiteX12" fmla="*/ 50844 w 1370394"/>
              <a:gd name="connsiteY12" fmla="*/ 56429 h 242604"/>
              <a:gd name="connsiteX13" fmla="*/ 106629 w 1370394"/>
              <a:gd name="connsiteY13" fmla="*/ 0 h 242604"/>
              <a:gd name="connsiteX0" fmla="*/ 106629 w 1375326"/>
              <a:gd name="connsiteY0" fmla="*/ 0 h 242894"/>
              <a:gd name="connsiteX1" fmla="*/ 1258757 w 1375326"/>
              <a:gd name="connsiteY1" fmla="*/ 0 h 242894"/>
              <a:gd name="connsiteX2" fmla="*/ 1256443 w 1375326"/>
              <a:gd name="connsiteY2" fmla="*/ 42958 h 242894"/>
              <a:gd name="connsiteX3" fmla="*/ 1256443 w 1375326"/>
              <a:gd name="connsiteY3" fmla="*/ 86737 h 242894"/>
              <a:gd name="connsiteX4" fmla="*/ 1286751 w 1375326"/>
              <a:gd name="connsiteY4" fmla="*/ 123780 h 242894"/>
              <a:gd name="connsiteX5" fmla="*/ 1328847 w 1375326"/>
              <a:gd name="connsiteY5" fmla="*/ 169243 h 242894"/>
              <a:gd name="connsiteX6" fmla="*/ 1344000 w 1375326"/>
              <a:gd name="connsiteY6" fmla="*/ 234911 h 242894"/>
              <a:gd name="connsiteX7" fmla="*/ 1258757 w 1375326"/>
              <a:gd name="connsiteY7" fmla="*/ 242604 h 242894"/>
              <a:gd name="connsiteX8" fmla="*/ 106629 w 1375326"/>
              <a:gd name="connsiteY8" fmla="*/ 242604 h 242894"/>
              <a:gd name="connsiteX9" fmla="*/ 106409 w 1375326"/>
              <a:gd name="connsiteY9" fmla="*/ 216390 h 242894"/>
              <a:gd name="connsiteX10" fmla="*/ 182180 w 1375326"/>
              <a:gd name="connsiteY10" fmla="*/ 167559 h 242894"/>
              <a:gd name="connsiteX11" fmla="*/ 128299 w 1375326"/>
              <a:gd name="connsiteY11" fmla="*/ 117046 h 242894"/>
              <a:gd name="connsiteX12" fmla="*/ 97990 w 1375326"/>
              <a:gd name="connsiteY12" fmla="*/ 90105 h 242894"/>
              <a:gd name="connsiteX13" fmla="*/ 50844 w 1375326"/>
              <a:gd name="connsiteY13" fmla="*/ 56429 h 242894"/>
              <a:gd name="connsiteX14" fmla="*/ 106629 w 1375326"/>
              <a:gd name="connsiteY14" fmla="*/ 0 h 242894"/>
              <a:gd name="connsiteX0" fmla="*/ 106629 w 1358377"/>
              <a:gd name="connsiteY0" fmla="*/ 0 h 242604"/>
              <a:gd name="connsiteX1" fmla="*/ 1258757 w 1358377"/>
              <a:gd name="connsiteY1" fmla="*/ 0 h 242604"/>
              <a:gd name="connsiteX2" fmla="*/ 1256443 w 1358377"/>
              <a:gd name="connsiteY2" fmla="*/ 42958 h 242604"/>
              <a:gd name="connsiteX3" fmla="*/ 1256443 w 1358377"/>
              <a:gd name="connsiteY3" fmla="*/ 86737 h 242604"/>
              <a:gd name="connsiteX4" fmla="*/ 1286751 w 1358377"/>
              <a:gd name="connsiteY4" fmla="*/ 123780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 name="connsiteX0" fmla="*/ 106629 w 1358377"/>
              <a:gd name="connsiteY0" fmla="*/ 0 h 242604"/>
              <a:gd name="connsiteX1" fmla="*/ 1258757 w 1358377"/>
              <a:gd name="connsiteY1" fmla="*/ 0 h 242604"/>
              <a:gd name="connsiteX2" fmla="*/ 1256443 w 1358377"/>
              <a:gd name="connsiteY2" fmla="*/ 42958 h 242604"/>
              <a:gd name="connsiteX3" fmla="*/ 1256443 w 1358377"/>
              <a:gd name="connsiteY3" fmla="*/ 86737 h 242604"/>
              <a:gd name="connsiteX4" fmla="*/ 1258126 w 1358377"/>
              <a:gd name="connsiteY4" fmla="*/ 118728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 name="connsiteX0" fmla="*/ 106629 w 1358377"/>
              <a:gd name="connsiteY0" fmla="*/ 0 h 242604"/>
              <a:gd name="connsiteX1" fmla="*/ 1258757 w 1358377"/>
              <a:gd name="connsiteY1" fmla="*/ 0 h 242604"/>
              <a:gd name="connsiteX2" fmla="*/ 1290119 w 1358377"/>
              <a:gd name="connsiteY2" fmla="*/ 39590 h 242604"/>
              <a:gd name="connsiteX3" fmla="*/ 1256443 w 1358377"/>
              <a:gd name="connsiteY3" fmla="*/ 86737 h 242604"/>
              <a:gd name="connsiteX4" fmla="*/ 1258126 w 1358377"/>
              <a:gd name="connsiteY4" fmla="*/ 118728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8377" h="242604">
                <a:moveTo>
                  <a:pt x="106629" y="0"/>
                </a:moveTo>
                <a:lnTo>
                  <a:pt x="1258757" y="0"/>
                </a:lnTo>
                <a:lnTo>
                  <a:pt x="1290119" y="39590"/>
                </a:lnTo>
                <a:cubicBezTo>
                  <a:pt x="1289733" y="54046"/>
                  <a:pt x="1256057" y="53463"/>
                  <a:pt x="1256443" y="86737"/>
                </a:cubicBezTo>
                <a:cubicBezTo>
                  <a:pt x="1261494" y="100207"/>
                  <a:pt x="1257740" y="92750"/>
                  <a:pt x="1258126" y="118728"/>
                </a:cubicBezTo>
                <a:cubicBezTo>
                  <a:pt x="1270193" y="132479"/>
                  <a:pt x="1333513" y="149439"/>
                  <a:pt x="1328847" y="169243"/>
                </a:cubicBezTo>
                <a:cubicBezTo>
                  <a:pt x="1338388" y="187765"/>
                  <a:pt x="1308535" y="199110"/>
                  <a:pt x="1296853" y="211337"/>
                </a:cubicBezTo>
                <a:cubicBezTo>
                  <a:pt x="1285171" y="223564"/>
                  <a:pt x="1464985" y="241322"/>
                  <a:pt x="1258757" y="242604"/>
                </a:cubicBezTo>
                <a:lnTo>
                  <a:pt x="106629" y="242604"/>
                </a:lnTo>
                <a:cubicBezTo>
                  <a:pt x="106556" y="233866"/>
                  <a:pt x="106482" y="225128"/>
                  <a:pt x="106409" y="216390"/>
                </a:cubicBezTo>
                <a:cubicBezTo>
                  <a:pt x="109459" y="205566"/>
                  <a:pt x="173761" y="186081"/>
                  <a:pt x="182180" y="167559"/>
                </a:cubicBezTo>
                <a:cubicBezTo>
                  <a:pt x="190599" y="149037"/>
                  <a:pt x="131386" y="133042"/>
                  <a:pt x="128299" y="117046"/>
                </a:cubicBezTo>
                <a:cubicBezTo>
                  <a:pt x="125212" y="101050"/>
                  <a:pt x="115670" y="98243"/>
                  <a:pt x="97990" y="90105"/>
                </a:cubicBezTo>
                <a:cubicBezTo>
                  <a:pt x="80310" y="81967"/>
                  <a:pt x="50807" y="70043"/>
                  <a:pt x="50844" y="56429"/>
                </a:cubicBezTo>
                <a:cubicBezTo>
                  <a:pt x="50881" y="38886"/>
                  <a:pt x="-94690" y="9405"/>
                  <a:pt x="106629" y="0"/>
                </a:cubicBezTo>
                <a:close/>
              </a:path>
            </a:pathLst>
          </a:custGeom>
          <a:solidFill>
            <a:sysClr val="window" lastClr="FFFFFF">
              <a:lumMod val="85000"/>
              <a:alpha val="50000"/>
            </a:sysClr>
          </a:solidFill>
          <a:ln w="12700" cap="flat" cmpd="sng" algn="ctr">
            <a:noFill/>
            <a:prstDash val="solid"/>
            <a:miter lim="800000"/>
          </a:ln>
          <a:effectLst/>
        </p:spPr>
        <p:txBody>
          <a:bodyPr rtlCol="0" anchor="ctr"/>
          <a:lstStyle/>
          <a:p>
            <a:pPr algn="ctr">
              <a:defRPr/>
            </a:pPr>
            <a:endParaRPr lang="fr-FR" kern="0">
              <a:solidFill>
                <a:prstClr val="white"/>
              </a:solidFill>
            </a:endParaRPr>
          </a:p>
        </p:txBody>
      </p:sp>
      <p:sp>
        <p:nvSpPr>
          <p:cNvPr id="3" name="TextBox 2"/>
          <p:cNvSpPr txBox="1"/>
          <p:nvPr/>
        </p:nvSpPr>
        <p:spPr>
          <a:xfrm>
            <a:off x="2548593" y="236023"/>
            <a:ext cx="8794969" cy="1569660"/>
          </a:xfrm>
          <a:prstGeom prst="rect">
            <a:avLst/>
          </a:prstGeom>
          <a:noFill/>
        </p:spPr>
        <p:txBody>
          <a:bodyPr wrap="square" rtlCol="0">
            <a:spAutoFit/>
          </a:bodyPr>
          <a:lstStyle/>
          <a:p>
            <a:pPr algn="just">
              <a:lnSpc>
                <a:spcPct val="120000"/>
              </a:lnSpc>
            </a:pPr>
            <a:r>
              <a:rPr lang="en-US" sz="2000" dirty="0" err="1"/>
              <a:t>Khi</a:t>
            </a:r>
            <a:r>
              <a:rPr lang="en-US" sz="2000" dirty="0"/>
              <a:t> </a:t>
            </a:r>
            <a:r>
              <a:rPr lang="en-US" sz="2000" dirty="0" err="1"/>
              <a:t>hội</a:t>
            </a:r>
            <a:r>
              <a:rPr lang="en-US" sz="2000" dirty="0"/>
              <a:t> </a:t>
            </a:r>
            <a:r>
              <a:rPr lang="en-US" sz="2000" dirty="0" err="1"/>
              <a:t>nghị</a:t>
            </a:r>
            <a:r>
              <a:rPr lang="en-US" sz="2000" dirty="0"/>
              <a:t> </a:t>
            </a:r>
            <a:r>
              <a:rPr lang="en-US" sz="2000" dirty="0" err="1"/>
              <a:t>giải</a:t>
            </a:r>
            <a:r>
              <a:rPr lang="en-US" sz="2000" dirty="0"/>
              <a:t> </a:t>
            </a:r>
            <a:r>
              <a:rPr lang="en-US" sz="2000" dirty="0" err="1"/>
              <a:t>lao</a:t>
            </a:r>
            <a:r>
              <a:rPr lang="en-US" sz="2000" dirty="0"/>
              <a:t>, </a:t>
            </a:r>
            <a:r>
              <a:rPr lang="en-US" sz="2000" dirty="0" err="1"/>
              <a:t>tất</a:t>
            </a:r>
            <a:r>
              <a:rPr lang="en-US" sz="2000" dirty="0"/>
              <a:t> </a:t>
            </a:r>
            <a:r>
              <a:rPr lang="en-US" sz="2000" dirty="0" err="1"/>
              <a:t>cả</a:t>
            </a:r>
            <a:r>
              <a:rPr lang="en-US" sz="2000" dirty="0"/>
              <a:t> </a:t>
            </a:r>
            <a:r>
              <a:rPr lang="en-US" sz="2000" dirty="0" err="1"/>
              <a:t>các</a:t>
            </a:r>
            <a:r>
              <a:rPr lang="en-US" sz="2000" dirty="0"/>
              <a:t> </a:t>
            </a:r>
            <a:r>
              <a:rPr lang="en-US" sz="2000" dirty="0" err="1"/>
              <a:t>đại</a:t>
            </a:r>
            <a:r>
              <a:rPr lang="en-US" sz="2000" dirty="0"/>
              <a:t> </a:t>
            </a:r>
            <a:r>
              <a:rPr lang="en-US" sz="2000" dirty="0" err="1"/>
              <a:t>biểu</a:t>
            </a:r>
            <a:r>
              <a:rPr lang="en-US" sz="2000" dirty="0"/>
              <a:t> </a:t>
            </a:r>
            <a:r>
              <a:rPr lang="en-US" sz="2000" dirty="0" err="1"/>
              <a:t>chọn</a:t>
            </a:r>
            <a:r>
              <a:rPr lang="en-US" sz="2000" dirty="0"/>
              <a:t> </a:t>
            </a:r>
            <a:r>
              <a:rPr lang="en-US" sz="2000" dirty="0" err="1"/>
              <a:t>một</a:t>
            </a:r>
            <a:r>
              <a:rPr lang="en-US" sz="2000" dirty="0"/>
              <a:t> </a:t>
            </a:r>
            <a:r>
              <a:rPr lang="en-US" sz="2000" dirty="0" err="1"/>
              <a:t>trong</a:t>
            </a:r>
            <a:r>
              <a:rPr lang="en-US" sz="2000" dirty="0"/>
              <a:t> </a:t>
            </a:r>
            <a:r>
              <a:rPr lang="en-US" sz="2000" dirty="0" err="1"/>
              <a:t>các</a:t>
            </a:r>
            <a:r>
              <a:rPr lang="en-US" sz="2000" dirty="0"/>
              <a:t> </a:t>
            </a:r>
            <a:r>
              <a:rPr lang="en-US" sz="2000" dirty="0" err="1"/>
              <a:t>loại</a:t>
            </a:r>
            <a:r>
              <a:rPr lang="en-US" sz="2000" dirty="0"/>
              <a:t> </a:t>
            </a:r>
            <a:r>
              <a:rPr lang="en-US" sz="2000" dirty="0" err="1"/>
              <a:t>nước</a:t>
            </a:r>
            <a:r>
              <a:rPr lang="en-US" sz="2000" dirty="0"/>
              <a:t> </a:t>
            </a:r>
            <a:r>
              <a:rPr lang="en-US" sz="2000" dirty="0" err="1"/>
              <a:t>sau</a:t>
            </a:r>
            <a:r>
              <a:rPr lang="en-US" sz="2000" dirty="0"/>
              <a:t> </a:t>
            </a:r>
            <a:r>
              <a:rPr lang="en-US" sz="2000" dirty="0" err="1"/>
              <a:t>đây</a:t>
            </a:r>
            <a:r>
              <a:rPr lang="en-US" sz="2000" dirty="0"/>
              <a:t> </a:t>
            </a:r>
            <a:r>
              <a:rPr lang="en-US" sz="2000" dirty="0" err="1"/>
              <a:t>để</a:t>
            </a:r>
            <a:r>
              <a:rPr lang="en-US" sz="2000" dirty="0"/>
              <a:t> </a:t>
            </a:r>
            <a:r>
              <a:rPr lang="en-US" sz="2000" dirty="0" err="1"/>
              <a:t>uống</a:t>
            </a:r>
            <a:r>
              <a:rPr lang="en-US" sz="2000" dirty="0"/>
              <a:t>: </a:t>
            </a:r>
            <a:r>
              <a:rPr lang="en-US" sz="2000" dirty="0" err="1"/>
              <a:t>nước</a:t>
            </a:r>
            <a:r>
              <a:rPr lang="en-US" sz="2000" dirty="0"/>
              <a:t> cam, </a:t>
            </a:r>
            <a:r>
              <a:rPr lang="en-US" sz="2000" dirty="0" err="1"/>
              <a:t>nước</a:t>
            </a:r>
            <a:r>
              <a:rPr lang="en-US" sz="2000" dirty="0"/>
              <a:t> </a:t>
            </a:r>
            <a:r>
              <a:rPr lang="en-US" sz="2000" dirty="0" err="1"/>
              <a:t>dừa</a:t>
            </a:r>
            <a:r>
              <a:rPr lang="en-US" sz="2000" dirty="0"/>
              <a:t>, </a:t>
            </a:r>
            <a:r>
              <a:rPr lang="en-US" sz="2000" dirty="0" err="1"/>
              <a:t>nước</a:t>
            </a:r>
            <a:r>
              <a:rPr lang="en-US" sz="2000" dirty="0"/>
              <a:t> </a:t>
            </a:r>
            <a:r>
              <a:rPr lang="en-US" sz="2000" dirty="0" err="1"/>
              <a:t>chanh</a:t>
            </a:r>
            <a:r>
              <a:rPr lang="en-US" sz="2000" dirty="0"/>
              <a:t>, </a:t>
            </a:r>
            <a:r>
              <a:rPr lang="en-US" sz="2000" dirty="0" err="1"/>
              <a:t>nước</a:t>
            </a:r>
            <a:r>
              <a:rPr lang="en-US" sz="2000" dirty="0"/>
              <a:t> </a:t>
            </a:r>
            <a:r>
              <a:rPr lang="en-US" sz="2000" dirty="0" err="1"/>
              <a:t>dưa</a:t>
            </a:r>
            <a:r>
              <a:rPr lang="en-US" sz="2000" dirty="0"/>
              <a:t> </a:t>
            </a:r>
            <a:r>
              <a:rPr lang="en-US" sz="2000" dirty="0" err="1"/>
              <a:t>hấu</a:t>
            </a:r>
            <a:r>
              <a:rPr lang="en-US" sz="2000" dirty="0"/>
              <a:t>; </a:t>
            </a:r>
            <a:r>
              <a:rPr lang="en-US" sz="2000" dirty="0" err="1"/>
              <a:t>mỗi</a:t>
            </a:r>
            <a:r>
              <a:rPr lang="en-US" sz="2000" dirty="0"/>
              <a:t> </a:t>
            </a:r>
            <a:r>
              <a:rPr lang="en-US" sz="2000" dirty="0" err="1"/>
              <a:t>đại</a:t>
            </a:r>
            <a:r>
              <a:rPr lang="en-US" sz="2000" dirty="0"/>
              <a:t> </a:t>
            </a:r>
            <a:r>
              <a:rPr lang="en-US" sz="2000" dirty="0" err="1"/>
              <a:t>biểu</a:t>
            </a:r>
            <a:r>
              <a:rPr lang="en-US" sz="2000" dirty="0"/>
              <a:t> </a:t>
            </a:r>
            <a:r>
              <a:rPr lang="en-US" sz="2000" dirty="0" err="1"/>
              <a:t>đều</a:t>
            </a:r>
            <a:r>
              <a:rPr lang="en-US" sz="2000" dirty="0"/>
              <a:t> </a:t>
            </a:r>
            <a:r>
              <a:rPr lang="en-US" sz="2000" dirty="0" err="1"/>
              <a:t>đã</a:t>
            </a:r>
            <a:r>
              <a:rPr lang="en-US" sz="2000" dirty="0"/>
              <a:t> </a:t>
            </a:r>
            <a:r>
              <a:rPr lang="en-US" sz="2000" dirty="0" err="1"/>
              <a:t>uống</a:t>
            </a:r>
            <a:r>
              <a:rPr lang="en-US" sz="2000" dirty="0"/>
              <a:t> </a:t>
            </a:r>
            <a:r>
              <a:rPr lang="en-US" sz="2000" dirty="0" err="1"/>
              <a:t>đúng</a:t>
            </a:r>
            <a:r>
              <a:rPr lang="en-US" sz="2000" dirty="0"/>
              <a:t> </a:t>
            </a:r>
            <a:r>
              <a:rPr lang="en-US" sz="2000" dirty="0" err="1"/>
              <a:t>một</a:t>
            </a:r>
            <a:r>
              <a:rPr lang="en-US" sz="2000" dirty="0"/>
              <a:t> </a:t>
            </a:r>
            <a:r>
              <a:rPr lang="en-US" sz="2000" dirty="0" err="1"/>
              <a:t>loại</a:t>
            </a:r>
            <a:r>
              <a:rPr lang="en-US" sz="2000" dirty="0"/>
              <a:t> </a:t>
            </a:r>
            <a:r>
              <a:rPr lang="en-US" sz="2000" dirty="0" err="1"/>
              <a:t>nước</a:t>
            </a:r>
            <a:r>
              <a:rPr lang="en-US" sz="2000" dirty="0"/>
              <a:t>. </a:t>
            </a:r>
            <a:r>
              <a:rPr lang="en-US" sz="2000" dirty="0" err="1"/>
              <a:t>Biểu</a:t>
            </a:r>
            <a:r>
              <a:rPr lang="en-US" sz="2000" dirty="0"/>
              <a:t> </a:t>
            </a:r>
            <a:r>
              <a:rPr lang="en-US" sz="2000" dirty="0" err="1"/>
              <a:t>đồ</a:t>
            </a:r>
            <a:r>
              <a:rPr lang="en-US" sz="2000" dirty="0"/>
              <a:t> ở </a:t>
            </a:r>
            <a:r>
              <a:rPr lang="en-US" sz="2000" dirty="0" err="1"/>
              <a:t>Hình</a:t>
            </a:r>
            <a:r>
              <a:rPr lang="en-US" sz="2000" dirty="0"/>
              <a:t> 3 </a:t>
            </a:r>
            <a:r>
              <a:rPr lang="en-US" sz="2000" dirty="0" err="1"/>
              <a:t>biểu</a:t>
            </a:r>
            <a:r>
              <a:rPr lang="en-US" sz="2000" dirty="0"/>
              <a:t> </a:t>
            </a:r>
            <a:r>
              <a:rPr lang="en-US" sz="2000" dirty="0" err="1"/>
              <a:t>diễn</a:t>
            </a:r>
            <a:r>
              <a:rPr lang="en-US" sz="2000" dirty="0"/>
              <a:t> </a:t>
            </a:r>
            <a:r>
              <a:rPr lang="en-US" sz="2000" dirty="0" err="1"/>
              <a:t>số</a:t>
            </a:r>
            <a:r>
              <a:rPr lang="en-US" sz="2000" dirty="0"/>
              <a:t> </a:t>
            </a:r>
            <a:r>
              <a:rPr lang="en-US" sz="2000" dirty="0" err="1"/>
              <a:t>đại</a:t>
            </a:r>
            <a:r>
              <a:rPr lang="en-US" sz="2000" dirty="0"/>
              <a:t> </a:t>
            </a:r>
            <a:r>
              <a:rPr lang="en-US" sz="2000" dirty="0" err="1"/>
              <a:t>biểu</a:t>
            </a:r>
            <a:r>
              <a:rPr lang="en-US" sz="2000" dirty="0"/>
              <a:t> </a:t>
            </a:r>
            <a:r>
              <a:rPr lang="en-US" sz="2000" dirty="0" err="1"/>
              <a:t>chọn</a:t>
            </a:r>
            <a:r>
              <a:rPr lang="en-US" sz="2000" dirty="0"/>
              <a:t> </a:t>
            </a:r>
            <a:r>
              <a:rPr lang="en-US" sz="2000" dirty="0" err="1"/>
              <a:t>mỗi</a:t>
            </a:r>
            <a:r>
              <a:rPr lang="en-US" sz="2000" dirty="0"/>
              <a:t> </a:t>
            </a:r>
            <a:r>
              <a:rPr lang="en-US" sz="2000" dirty="0" err="1"/>
              <a:t>loại</a:t>
            </a:r>
            <a:r>
              <a:rPr lang="en-US" sz="2000" dirty="0"/>
              <a:t> </a:t>
            </a:r>
            <a:r>
              <a:rPr lang="en-US" sz="2000" dirty="0" err="1"/>
              <a:t>nước</a:t>
            </a:r>
            <a:r>
              <a:rPr lang="en-US" sz="2000" dirty="0"/>
              <a:t> </a:t>
            </a:r>
            <a:r>
              <a:rPr lang="en-US" sz="2000" dirty="0" err="1"/>
              <a:t>uống</a:t>
            </a:r>
            <a:r>
              <a:rPr lang="en-US" sz="2000" dirty="0"/>
              <a:t>.</a:t>
            </a:r>
            <a:endParaRPr lang="vi-VN" sz="2000" dirty="0"/>
          </a:p>
        </p:txBody>
      </p:sp>
      <p:sp>
        <p:nvSpPr>
          <p:cNvPr id="4" name="TextBox 3"/>
          <p:cNvSpPr txBox="1"/>
          <p:nvPr/>
        </p:nvSpPr>
        <p:spPr>
          <a:xfrm>
            <a:off x="259125" y="1792563"/>
            <a:ext cx="3471218" cy="400110"/>
          </a:xfrm>
          <a:prstGeom prst="rect">
            <a:avLst/>
          </a:prstGeom>
          <a:noFill/>
        </p:spPr>
        <p:txBody>
          <a:bodyPr wrap="square" rtlCol="0">
            <a:spAutoFit/>
          </a:bodyPr>
          <a:lstStyle/>
          <a:p>
            <a:r>
              <a:rPr lang="en-US" sz="2000" dirty="0"/>
              <a:t>a) </a:t>
            </a:r>
            <a:r>
              <a:rPr lang="en-US" sz="2000" dirty="0" err="1"/>
              <a:t>Tìm</a:t>
            </a:r>
            <a:r>
              <a:rPr lang="en-US" sz="2000" dirty="0"/>
              <a:t> </a:t>
            </a:r>
            <a:r>
              <a:rPr lang="en-US" sz="2000" dirty="0" err="1"/>
              <a:t>số</a:t>
            </a:r>
            <a:r>
              <a:rPr lang="en-US" sz="2000" dirty="0"/>
              <a:t> </a:t>
            </a:r>
            <a:r>
              <a:rPr lang="en-US" sz="2000" dirty="0" err="1"/>
              <a:t>thích</a:t>
            </a:r>
            <a:r>
              <a:rPr lang="en-US" sz="2000" dirty="0"/>
              <a:t> </a:t>
            </a:r>
            <a:r>
              <a:rPr lang="en-US" sz="2000" dirty="0" err="1"/>
              <a:t>hợp</a:t>
            </a:r>
            <a:r>
              <a:rPr lang="en-US" sz="2000" dirty="0"/>
              <a:t> </a:t>
            </a:r>
            <a:r>
              <a:rPr lang="en-US" sz="2000" dirty="0" err="1"/>
              <a:t>cho</a:t>
            </a:r>
            <a:r>
              <a:rPr lang="en-US" sz="2000" dirty="0"/>
              <a:t> </a:t>
            </a:r>
            <a:endParaRPr lang="vi-VN" sz="2000" dirty="0"/>
          </a:p>
        </p:txBody>
      </p:sp>
      <p:sp>
        <p:nvSpPr>
          <p:cNvPr id="5" name="Rectangle 4"/>
          <p:cNvSpPr/>
          <p:nvPr/>
        </p:nvSpPr>
        <p:spPr>
          <a:xfrm>
            <a:off x="3214954" y="1757425"/>
            <a:ext cx="515389" cy="47728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a:t>
            </a:r>
            <a:endParaRPr lang="vi-VN" sz="2000" b="1" dirty="0">
              <a:solidFill>
                <a:srgbClr val="002060"/>
              </a:solidFill>
            </a:endParaRPr>
          </a:p>
        </p:txBody>
      </p:sp>
      <p:sp>
        <p:nvSpPr>
          <p:cNvPr id="35" name="TextBox 34"/>
          <p:cNvSpPr txBox="1"/>
          <p:nvPr/>
        </p:nvSpPr>
        <p:spPr>
          <a:xfrm>
            <a:off x="3746725" y="1811484"/>
            <a:ext cx="2029625" cy="400110"/>
          </a:xfrm>
          <a:prstGeom prst="rect">
            <a:avLst/>
          </a:prstGeom>
          <a:noFill/>
        </p:spPr>
        <p:txBody>
          <a:bodyPr wrap="square" rtlCol="0">
            <a:spAutoFit/>
          </a:bodyPr>
          <a:lstStyle/>
          <a:p>
            <a:r>
              <a:rPr lang="en-US" sz="2000" dirty="0" err="1"/>
              <a:t>trong</a:t>
            </a:r>
            <a:r>
              <a:rPr lang="en-US" sz="2000" dirty="0"/>
              <a:t> </a:t>
            </a:r>
            <a:r>
              <a:rPr lang="en-US" sz="2000" dirty="0" err="1"/>
              <a:t>bảng</a:t>
            </a:r>
            <a:r>
              <a:rPr lang="en-US" sz="2000" dirty="0"/>
              <a:t> </a:t>
            </a:r>
            <a:r>
              <a:rPr lang="en-US" sz="2000" dirty="0" err="1"/>
              <a:t>sau</a:t>
            </a:r>
            <a:r>
              <a:rPr lang="en-US" sz="2000" dirty="0"/>
              <a:t>:</a:t>
            </a:r>
            <a:endParaRPr lang="vi-VN" sz="2000" dirty="0"/>
          </a:p>
        </p:txBody>
      </p:sp>
      <p:graphicFrame>
        <p:nvGraphicFramePr>
          <p:cNvPr id="6" name="Table 5"/>
          <p:cNvGraphicFramePr>
            <a:graphicFrameLocks noGrp="1"/>
          </p:cNvGraphicFramePr>
          <p:nvPr/>
        </p:nvGraphicFramePr>
        <p:xfrm>
          <a:off x="481913" y="2446311"/>
          <a:ext cx="4279624" cy="2946600"/>
        </p:xfrm>
        <a:graphic>
          <a:graphicData uri="http://schemas.openxmlformats.org/drawingml/2006/table">
            <a:tbl>
              <a:tblPr firstRow="1" bandRow="1">
                <a:tableStyleId>{5C22544A-7EE6-4342-B048-85BDC9FD1C3A}</a:tableStyleId>
              </a:tblPr>
              <a:tblGrid>
                <a:gridCol w="1838826">
                  <a:extLst>
                    <a:ext uri="{9D8B030D-6E8A-4147-A177-3AD203B41FA5}">
                      <a16:colId xmlns:a16="http://schemas.microsoft.com/office/drawing/2014/main" val="419894284"/>
                    </a:ext>
                  </a:extLst>
                </a:gridCol>
                <a:gridCol w="2440798">
                  <a:extLst>
                    <a:ext uri="{9D8B030D-6E8A-4147-A177-3AD203B41FA5}">
                      <a16:colId xmlns:a16="http://schemas.microsoft.com/office/drawing/2014/main" val="2070610751"/>
                    </a:ext>
                  </a:extLst>
                </a:gridCol>
              </a:tblGrid>
              <a:tr h="589320">
                <a:tc>
                  <a:txBody>
                    <a:bodyPr/>
                    <a:lstStyle/>
                    <a:p>
                      <a:pPr algn="ctr"/>
                      <a:r>
                        <a:rPr lang="en-US" dirty="0" err="1">
                          <a:solidFill>
                            <a:srgbClr val="002060"/>
                          </a:solidFill>
                        </a:rPr>
                        <a:t>Loại</a:t>
                      </a:r>
                      <a:r>
                        <a:rPr lang="en-US" baseline="0" dirty="0">
                          <a:solidFill>
                            <a:srgbClr val="002060"/>
                          </a:solidFill>
                        </a:rPr>
                        <a:t> </a:t>
                      </a:r>
                      <a:r>
                        <a:rPr lang="en-US" baseline="0" dirty="0" err="1">
                          <a:solidFill>
                            <a:srgbClr val="002060"/>
                          </a:solidFill>
                        </a:rPr>
                        <a:t>nước</a:t>
                      </a:r>
                      <a:r>
                        <a:rPr lang="en-US" baseline="0" dirty="0">
                          <a:solidFill>
                            <a:srgbClr val="002060"/>
                          </a:solidFill>
                        </a:rPr>
                        <a:t> </a:t>
                      </a:r>
                      <a:r>
                        <a:rPr lang="en-US" baseline="0" dirty="0" err="1">
                          <a:solidFill>
                            <a:srgbClr val="002060"/>
                          </a:solidFill>
                        </a:rPr>
                        <a:t>uống</a:t>
                      </a:r>
                      <a:endParaRPr lang="vi-VN"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dirty="0" err="1">
                          <a:solidFill>
                            <a:srgbClr val="002060"/>
                          </a:solidFill>
                        </a:rPr>
                        <a:t>Số</a:t>
                      </a:r>
                      <a:r>
                        <a:rPr lang="en-US" baseline="0" dirty="0">
                          <a:solidFill>
                            <a:srgbClr val="002060"/>
                          </a:solidFill>
                        </a:rPr>
                        <a:t> </a:t>
                      </a:r>
                      <a:r>
                        <a:rPr lang="en-US" baseline="0" dirty="0" err="1">
                          <a:solidFill>
                            <a:srgbClr val="002060"/>
                          </a:solidFill>
                        </a:rPr>
                        <a:t>người</a:t>
                      </a:r>
                      <a:r>
                        <a:rPr lang="en-US" baseline="0" dirty="0">
                          <a:solidFill>
                            <a:srgbClr val="002060"/>
                          </a:solidFill>
                        </a:rPr>
                        <a:t> </a:t>
                      </a:r>
                      <a:r>
                        <a:rPr lang="en-US" baseline="0" dirty="0" err="1">
                          <a:solidFill>
                            <a:srgbClr val="002060"/>
                          </a:solidFill>
                        </a:rPr>
                        <a:t>chọn</a:t>
                      </a:r>
                      <a:endParaRPr lang="vi-VN"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26769196"/>
                  </a:ext>
                </a:extLst>
              </a:tr>
              <a:tr h="589320">
                <a:tc>
                  <a:txBody>
                    <a:bodyPr/>
                    <a:lstStyle/>
                    <a:p>
                      <a:pPr algn="ctr"/>
                      <a:r>
                        <a:rPr lang="en-US" dirty="0" err="1">
                          <a:solidFill>
                            <a:schemeClr val="tx1"/>
                          </a:solidFill>
                        </a:rPr>
                        <a:t>Nước</a:t>
                      </a:r>
                      <a:r>
                        <a:rPr lang="en-US" baseline="0" dirty="0">
                          <a:solidFill>
                            <a:schemeClr val="tx1"/>
                          </a:solidFill>
                        </a:rPr>
                        <a:t> cam</a:t>
                      </a:r>
                      <a:endParaRPr lang="vi-VN"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527245"/>
                  </a:ext>
                </a:extLst>
              </a:tr>
              <a:tr h="589320">
                <a:tc>
                  <a:txBody>
                    <a:bodyPr/>
                    <a:lstStyle/>
                    <a:p>
                      <a:pPr algn="ctr"/>
                      <a:r>
                        <a:rPr lang="en-US" dirty="0" err="1"/>
                        <a:t>Nước</a:t>
                      </a:r>
                      <a:r>
                        <a:rPr lang="en-US" baseline="0" dirty="0"/>
                        <a:t> </a:t>
                      </a:r>
                      <a:r>
                        <a:rPr lang="en-US" baseline="0" dirty="0" err="1"/>
                        <a:t>dừa</a:t>
                      </a:r>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8380525"/>
                  </a:ext>
                </a:extLst>
              </a:tr>
              <a:tr h="589320">
                <a:tc>
                  <a:txBody>
                    <a:bodyPr/>
                    <a:lstStyle/>
                    <a:p>
                      <a:pPr algn="ctr"/>
                      <a:r>
                        <a:rPr lang="en-US" dirty="0" err="1"/>
                        <a:t>Nước</a:t>
                      </a:r>
                      <a:r>
                        <a:rPr lang="en-US" baseline="0" dirty="0"/>
                        <a:t> </a:t>
                      </a:r>
                      <a:r>
                        <a:rPr lang="en-US" baseline="0" dirty="0" err="1"/>
                        <a:t>chanh</a:t>
                      </a:r>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6797668"/>
                  </a:ext>
                </a:extLst>
              </a:tr>
              <a:tr h="589320">
                <a:tc>
                  <a:txBody>
                    <a:bodyPr/>
                    <a:lstStyle/>
                    <a:p>
                      <a:pPr algn="ctr"/>
                      <a:r>
                        <a:rPr lang="en-US" dirty="0" err="1"/>
                        <a:t>Nước</a:t>
                      </a:r>
                      <a:r>
                        <a:rPr lang="en-US" baseline="0" dirty="0"/>
                        <a:t> </a:t>
                      </a:r>
                      <a:r>
                        <a:rPr lang="en-US" baseline="0" dirty="0" err="1"/>
                        <a:t>dưa</a:t>
                      </a:r>
                      <a:r>
                        <a:rPr lang="en-US" baseline="0" dirty="0"/>
                        <a:t> </a:t>
                      </a:r>
                      <a:r>
                        <a:rPr lang="en-US" baseline="0" dirty="0" err="1"/>
                        <a:t>hấu</a:t>
                      </a:r>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3989745"/>
                  </a:ext>
                </a:extLst>
              </a:tr>
            </a:tbl>
          </a:graphicData>
        </a:graphic>
      </p:graphicFrame>
      <p:sp>
        <p:nvSpPr>
          <p:cNvPr id="7" name="TextBox 6"/>
          <p:cNvSpPr txBox="1"/>
          <p:nvPr/>
        </p:nvSpPr>
        <p:spPr>
          <a:xfrm>
            <a:off x="3371240" y="3107175"/>
            <a:ext cx="581891" cy="461665"/>
          </a:xfrm>
          <a:prstGeom prst="rect">
            <a:avLst/>
          </a:prstGeom>
          <a:noFill/>
        </p:spPr>
        <p:txBody>
          <a:bodyPr wrap="square" rtlCol="0">
            <a:spAutoFit/>
          </a:bodyPr>
          <a:lstStyle/>
          <a:p>
            <a:r>
              <a:rPr lang="en-US" sz="2400" dirty="0"/>
              <a:t>?</a:t>
            </a:r>
            <a:endParaRPr lang="vi-VN" sz="2400" dirty="0"/>
          </a:p>
        </p:txBody>
      </p:sp>
      <p:sp>
        <p:nvSpPr>
          <p:cNvPr id="37" name="TextBox 36"/>
          <p:cNvSpPr txBox="1"/>
          <p:nvPr/>
        </p:nvSpPr>
        <p:spPr>
          <a:xfrm>
            <a:off x="3387622" y="3757995"/>
            <a:ext cx="581891" cy="461665"/>
          </a:xfrm>
          <a:prstGeom prst="rect">
            <a:avLst/>
          </a:prstGeom>
          <a:noFill/>
        </p:spPr>
        <p:txBody>
          <a:bodyPr wrap="square" rtlCol="0">
            <a:spAutoFit/>
          </a:bodyPr>
          <a:lstStyle/>
          <a:p>
            <a:r>
              <a:rPr lang="en-US" sz="2400" dirty="0"/>
              <a:t>?</a:t>
            </a:r>
            <a:endParaRPr lang="vi-VN" sz="2400" dirty="0"/>
          </a:p>
        </p:txBody>
      </p:sp>
      <p:sp>
        <p:nvSpPr>
          <p:cNvPr id="38" name="TextBox 37"/>
          <p:cNvSpPr txBox="1"/>
          <p:nvPr/>
        </p:nvSpPr>
        <p:spPr>
          <a:xfrm>
            <a:off x="3404490" y="4319328"/>
            <a:ext cx="581891" cy="461665"/>
          </a:xfrm>
          <a:prstGeom prst="rect">
            <a:avLst/>
          </a:prstGeom>
          <a:noFill/>
        </p:spPr>
        <p:txBody>
          <a:bodyPr wrap="square" rtlCol="0">
            <a:spAutoFit/>
          </a:bodyPr>
          <a:lstStyle/>
          <a:p>
            <a:r>
              <a:rPr lang="en-US" sz="2400" dirty="0"/>
              <a:t>?</a:t>
            </a:r>
            <a:endParaRPr lang="vi-VN" sz="2400" dirty="0"/>
          </a:p>
        </p:txBody>
      </p:sp>
      <p:sp>
        <p:nvSpPr>
          <p:cNvPr id="39" name="TextBox 38"/>
          <p:cNvSpPr txBox="1"/>
          <p:nvPr/>
        </p:nvSpPr>
        <p:spPr>
          <a:xfrm>
            <a:off x="3404489" y="4897027"/>
            <a:ext cx="581891" cy="461665"/>
          </a:xfrm>
          <a:prstGeom prst="rect">
            <a:avLst/>
          </a:prstGeom>
          <a:noFill/>
        </p:spPr>
        <p:txBody>
          <a:bodyPr wrap="square" rtlCol="0">
            <a:spAutoFit/>
          </a:bodyPr>
          <a:lstStyle/>
          <a:p>
            <a:r>
              <a:rPr lang="en-US" sz="2400" dirty="0"/>
              <a:t>?</a:t>
            </a:r>
            <a:endParaRPr lang="vi-VN" sz="2400" dirty="0"/>
          </a:p>
        </p:txBody>
      </p:sp>
      <p:pic>
        <p:nvPicPr>
          <p:cNvPr id="8" name="Picture 7"/>
          <p:cNvPicPr>
            <a:picLocks noChangeAspect="1"/>
          </p:cNvPicPr>
          <p:nvPr/>
        </p:nvPicPr>
        <p:blipFill>
          <a:blip r:embed="rId6">
            <a:clrChange>
              <a:clrFrom>
                <a:srgbClr val="FFFFFF"/>
              </a:clrFrom>
              <a:clrTo>
                <a:srgbClr val="FFFFFF">
                  <a:alpha val="0"/>
                </a:srgbClr>
              </a:clrTo>
            </a:clrChange>
          </a:blip>
          <a:stretch>
            <a:fillRect/>
          </a:stretch>
        </p:blipFill>
        <p:spPr>
          <a:xfrm>
            <a:off x="5427898" y="1930823"/>
            <a:ext cx="6582025" cy="4116007"/>
          </a:xfrm>
          <a:prstGeom prst="rect">
            <a:avLst/>
          </a:prstGeom>
        </p:spPr>
      </p:pic>
      <p:sp>
        <p:nvSpPr>
          <p:cNvPr id="9" name="TextBox 8"/>
          <p:cNvSpPr txBox="1"/>
          <p:nvPr/>
        </p:nvSpPr>
        <p:spPr>
          <a:xfrm>
            <a:off x="3182477" y="3025645"/>
            <a:ext cx="624487" cy="461665"/>
          </a:xfrm>
          <a:prstGeom prst="rect">
            <a:avLst/>
          </a:prstGeom>
          <a:noFill/>
        </p:spPr>
        <p:txBody>
          <a:bodyPr wrap="square" rtlCol="0">
            <a:spAutoFit/>
          </a:bodyPr>
          <a:lstStyle/>
          <a:p>
            <a:r>
              <a:rPr lang="en-US" sz="2400" b="1" dirty="0">
                <a:solidFill>
                  <a:srgbClr val="FF0000"/>
                </a:solidFill>
              </a:rPr>
              <a:t>12</a:t>
            </a:r>
            <a:endParaRPr lang="vi-VN" sz="2400" b="1" dirty="0">
              <a:solidFill>
                <a:srgbClr val="FF0000"/>
              </a:solidFill>
            </a:endParaRPr>
          </a:p>
        </p:txBody>
      </p:sp>
      <p:sp>
        <p:nvSpPr>
          <p:cNvPr id="42" name="TextBox 41"/>
          <p:cNvSpPr txBox="1"/>
          <p:nvPr/>
        </p:nvSpPr>
        <p:spPr>
          <a:xfrm>
            <a:off x="3327309" y="3673016"/>
            <a:ext cx="624487" cy="461665"/>
          </a:xfrm>
          <a:prstGeom prst="rect">
            <a:avLst/>
          </a:prstGeom>
          <a:noFill/>
        </p:spPr>
        <p:txBody>
          <a:bodyPr wrap="square" rtlCol="0">
            <a:spAutoFit/>
          </a:bodyPr>
          <a:lstStyle/>
          <a:p>
            <a:r>
              <a:rPr lang="en-US" sz="2400" b="1" dirty="0">
                <a:solidFill>
                  <a:srgbClr val="FF0000"/>
                </a:solidFill>
              </a:rPr>
              <a:t>8</a:t>
            </a:r>
            <a:endParaRPr lang="vi-VN" sz="2400" b="1" dirty="0">
              <a:solidFill>
                <a:srgbClr val="FF0000"/>
              </a:solidFill>
            </a:endParaRPr>
          </a:p>
        </p:txBody>
      </p:sp>
      <p:sp>
        <p:nvSpPr>
          <p:cNvPr id="43" name="TextBox 42"/>
          <p:cNvSpPr txBox="1"/>
          <p:nvPr/>
        </p:nvSpPr>
        <p:spPr>
          <a:xfrm>
            <a:off x="3253649" y="4231282"/>
            <a:ext cx="624487" cy="461665"/>
          </a:xfrm>
          <a:prstGeom prst="rect">
            <a:avLst/>
          </a:prstGeom>
          <a:noFill/>
        </p:spPr>
        <p:txBody>
          <a:bodyPr wrap="square" rtlCol="0">
            <a:spAutoFit/>
          </a:bodyPr>
          <a:lstStyle/>
          <a:p>
            <a:r>
              <a:rPr lang="en-US" sz="2400" b="1" dirty="0">
                <a:solidFill>
                  <a:srgbClr val="FF0000"/>
                </a:solidFill>
              </a:rPr>
              <a:t>11</a:t>
            </a:r>
            <a:endParaRPr lang="vi-VN" sz="2400" b="1" dirty="0">
              <a:solidFill>
                <a:srgbClr val="FF0000"/>
              </a:solidFill>
            </a:endParaRPr>
          </a:p>
        </p:txBody>
      </p:sp>
      <p:sp>
        <p:nvSpPr>
          <p:cNvPr id="44" name="TextBox 43"/>
          <p:cNvSpPr txBox="1"/>
          <p:nvPr/>
        </p:nvSpPr>
        <p:spPr>
          <a:xfrm>
            <a:off x="3307678" y="4836864"/>
            <a:ext cx="624487" cy="461665"/>
          </a:xfrm>
          <a:prstGeom prst="rect">
            <a:avLst/>
          </a:prstGeom>
          <a:noFill/>
        </p:spPr>
        <p:txBody>
          <a:bodyPr wrap="square" rtlCol="0">
            <a:spAutoFit/>
          </a:bodyPr>
          <a:lstStyle/>
          <a:p>
            <a:r>
              <a:rPr lang="en-US" sz="2400" b="1" dirty="0">
                <a:solidFill>
                  <a:srgbClr val="FF0000"/>
                </a:solidFill>
              </a:rPr>
              <a:t>8</a:t>
            </a:r>
            <a:endParaRPr lang="vi-VN" sz="2400" b="1" dirty="0">
              <a:solidFill>
                <a:srgbClr val="FF0000"/>
              </a:solidFill>
            </a:endParaRPr>
          </a:p>
        </p:txBody>
      </p:sp>
    </p:spTree>
    <p:custDataLst>
      <p:tags r:id="rId1"/>
    </p:custDataLst>
    <p:extLst>
      <p:ext uri="{BB962C8B-B14F-4D97-AF65-F5344CB8AC3E}">
        <p14:creationId xmlns:p14="http://schemas.microsoft.com/office/powerpoint/2010/main" val="922168582"/>
      </p:ext>
    </p:extLst>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3"/>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randombar(horizontal)">
                                      <p:cBhvr>
                                        <p:cTn id="26" dur="500"/>
                                        <p:tgtEl>
                                          <p:spTgt spid="35"/>
                                        </p:tgtEl>
                                      </p:cBhvr>
                                    </p:animEffect>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randombar(horizontal)">
                                      <p:cBhvr>
                                        <p:cTn id="36" dur="500"/>
                                        <p:tgtEl>
                                          <p:spTgt spid="37"/>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randombar(horizontal)">
                                      <p:cBhvr>
                                        <p:cTn id="39" dur="500"/>
                                        <p:tgtEl>
                                          <p:spTgt spid="3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randombar(horizontal)">
                                      <p:cBhvr>
                                        <p:cTn id="42" dur="500"/>
                                        <p:tgtEl>
                                          <p:spTgt spid="39"/>
                                        </p:tgtEl>
                                      </p:cBhvr>
                                    </p:animEffect>
                                  </p:childTnLst>
                                </p:cTn>
                              </p:par>
                            </p:childTnLst>
                          </p:cTn>
                        </p:par>
                        <p:par>
                          <p:cTn id="43" fill="hold">
                            <p:stCondLst>
                              <p:cond delay="1000"/>
                            </p:stCondLst>
                            <p:childTnLst>
                              <p:par>
                                <p:cTn id="44" presetID="14" presetClass="entr" presetSubtype="1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randombar(horizontal)">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xit" presetSubtype="10" fill="hold" grpId="1" nodeType="clickEffect">
                                  <p:stCondLst>
                                    <p:cond delay="0"/>
                                  </p:stCondLst>
                                  <p:childTnLst>
                                    <p:animEffect transition="out" filter="randombar(horizontal)">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14" presetClass="entr" presetSubtype="1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randombar(horizontal)">
                                      <p:cBhvr>
                                        <p:cTn id="54" dur="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xit" presetSubtype="10" fill="hold" grpId="1" nodeType="clickEffect">
                                  <p:stCondLst>
                                    <p:cond delay="0"/>
                                  </p:stCondLst>
                                  <p:childTnLst>
                                    <p:animEffect transition="out" filter="randombar(horizontal)">
                                      <p:cBhvr>
                                        <p:cTn id="58" dur="500"/>
                                        <p:tgtEl>
                                          <p:spTgt spid="37"/>
                                        </p:tgtEl>
                                      </p:cBhvr>
                                    </p:animEffect>
                                    <p:set>
                                      <p:cBhvr>
                                        <p:cTn id="59" dur="1" fill="hold">
                                          <p:stCondLst>
                                            <p:cond delay="499"/>
                                          </p:stCondLst>
                                        </p:cTn>
                                        <p:tgtEl>
                                          <p:spTgt spid="37"/>
                                        </p:tgtEl>
                                        <p:attrNameLst>
                                          <p:attrName>style.visibility</p:attrName>
                                        </p:attrNameLst>
                                      </p:cBhvr>
                                      <p:to>
                                        <p:strVal val="hidden"/>
                                      </p:to>
                                    </p:set>
                                  </p:childTnLst>
                                </p:cTn>
                              </p:par>
                              <p:par>
                                <p:cTn id="60" presetID="14" presetClass="entr" presetSubtype="1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randombar(horizontal)">
                                      <p:cBhvr>
                                        <p:cTn id="62" dur="500"/>
                                        <p:tgtEl>
                                          <p:spTgt spid="42"/>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xit" presetSubtype="10" fill="hold" grpId="1" nodeType="clickEffect">
                                  <p:stCondLst>
                                    <p:cond delay="0"/>
                                  </p:stCondLst>
                                  <p:childTnLst>
                                    <p:animEffect transition="out" filter="randombar(horizontal)">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par>
                                <p:cTn id="68" presetID="14" presetClass="entr" presetSubtype="10" fill="hold" grpId="0" nodeType="with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randombar(horizontal)">
                                      <p:cBhvr>
                                        <p:cTn id="70" dur="500"/>
                                        <p:tgtEl>
                                          <p:spTgt spid="43"/>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xit" presetSubtype="10" fill="hold" grpId="1" nodeType="clickEffect">
                                  <p:stCondLst>
                                    <p:cond delay="0"/>
                                  </p:stCondLst>
                                  <p:childTnLst>
                                    <p:animEffect transition="out" filter="randombar(horizontal)">
                                      <p:cBhvr>
                                        <p:cTn id="74" dur="500"/>
                                        <p:tgtEl>
                                          <p:spTgt spid="39"/>
                                        </p:tgtEl>
                                      </p:cBhvr>
                                    </p:animEffect>
                                    <p:set>
                                      <p:cBhvr>
                                        <p:cTn id="75" dur="1" fill="hold">
                                          <p:stCondLst>
                                            <p:cond delay="499"/>
                                          </p:stCondLst>
                                        </p:cTn>
                                        <p:tgtEl>
                                          <p:spTgt spid="39"/>
                                        </p:tgtEl>
                                        <p:attrNameLst>
                                          <p:attrName>style.visibility</p:attrName>
                                        </p:attrNameLst>
                                      </p:cBhvr>
                                      <p:to>
                                        <p:strVal val="hidden"/>
                                      </p:to>
                                    </p:set>
                                  </p:childTnLst>
                                </p:cTn>
                              </p:par>
                              <p:par>
                                <p:cTn id="76" presetID="14" presetClass="entr" presetSubtype="10" fill="hold" grpId="0" nodeType="with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randombar(horizontal)">
                                      <p:cBhvr>
                                        <p:cTn id="7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35" grpId="0"/>
      <p:bldP spid="7" grpId="0"/>
      <p:bldP spid="7" grpId="1"/>
      <p:bldP spid="37" grpId="0"/>
      <p:bldP spid="37" grpId="1"/>
      <p:bldP spid="38" grpId="0"/>
      <p:bldP spid="38" grpId="1"/>
      <p:bldP spid="39" grpId="0"/>
      <p:bldP spid="39" grpId="1"/>
      <p:bldP spid="9" grpId="0"/>
      <p:bldP spid="42" grpId="0"/>
      <p:bldP spid="43" grpId="0"/>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2166" y="379141"/>
            <a:ext cx="10883591" cy="1596014"/>
          </a:xfrm>
          <a:prstGeom prst="rect">
            <a:avLst/>
          </a:prstGeom>
          <a:noFill/>
        </p:spPr>
        <p:txBody>
          <a:bodyPr wrap="square" rtlCol="0">
            <a:spAutoFit/>
          </a:bodyPr>
          <a:lstStyle/>
          <a:p>
            <a:pPr algn="just">
              <a:lnSpc>
                <a:spcPct val="120000"/>
              </a:lnSpc>
            </a:pPr>
            <a:r>
              <a:rPr lang="en-US" sz="2800" dirty="0"/>
              <a:t>b) </a:t>
            </a:r>
            <a:r>
              <a:rPr lang="en-US" sz="2800" dirty="0" err="1"/>
              <a:t>Sau</a:t>
            </a:r>
            <a:r>
              <a:rPr lang="en-US" sz="2800" dirty="0"/>
              <a:t> </a:t>
            </a:r>
            <a:r>
              <a:rPr lang="en-US" sz="2800" dirty="0" err="1"/>
              <a:t>giờ</a:t>
            </a:r>
            <a:r>
              <a:rPr lang="en-US" sz="2800" dirty="0"/>
              <a:t> </a:t>
            </a:r>
            <a:r>
              <a:rPr lang="en-US" sz="2800" dirty="0" err="1"/>
              <a:t>giải</a:t>
            </a:r>
            <a:r>
              <a:rPr lang="en-US" sz="2800" dirty="0"/>
              <a:t> </a:t>
            </a:r>
            <a:r>
              <a:rPr lang="en-US" sz="2800" dirty="0" err="1"/>
              <a:t>lao</a:t>
            </a:r>
            <a:r>
              <a:rPr lang="en-US" sz="2800" dirty="0"/>
              <a:t>, </a:t>
            </a:r>
            <a:r>
              <a:rPr lang="en-US" sz="2800" dirty="0" err="1"/>
              <a:t>tất</a:t>
            </a:r>
            <a:r>
              <a:rPr lang="en-US" sz="2800" dirty="0"/>
              <a:t> </a:t>
            </a:r>
            <a:r>
              <a:rPr lang="en-US" sz="2800" dirty="0" err="1"/>
              <a:t>cả</a:t>
            </a:r>
            <a:r>
              <a:rPr lang="en-US" sz="2800" dirty="0"/>
              <a:t> </a:t>
            </a:r>
            <a:r>
              <a:rPr lang="en-US" sz="2800" dirty="0" err="1"/>
              <a:t>mọi</a:t>
            </a:r>
            <a:r>
              <a:rPr lang="en-US" sz="2800" dirty="0"/>
              <a:t> </a:t>
            </a:r>
            <a:r>
              <a:rPr lang="en-US" sz="2800" dirty="0" err="1"/>
              <a:t>người</a:t>
            </a:r>
            <a:r>
              <a:rPr lang="en-US" sz="2800" dirty="0"/>
              <a:t> </a:t>
            </a:r>
            <a:r>
              <a:rPr lang="en-US" sz="2800" dirty="0" err="1"/>
              <a:t>trở</a:t>
            </a:r>
            <a:r>
              <a:rPr lang="en-US" sz="2800" dirty="0"/>
              <a:t> </a:t>
            </a:r>
            <a:r>
              <a:rPr lang="en-US" sz="2800" dirty="0" err="1"/>
              <a:t>lại</a:t>
            </a:r>
            <a:r>
              <a:rPr lang="en-US" sz="2800" dirty="0"/>
              <a:t> </a:t>
            </a:r>
            <a:r>
              <a:rPr lang="en-US" sz="2800" dirty="0" err="1"/>
              <a:t>họp</a:t>
            </a:r>
            <a:r>
              <a:rPr lang="en-US" sz="2800" dirty="0"/>
              <a:t>. </a:t>
            </a:r>
            <a:r>
              <a:rPr lang="en-US" sz="2800" dirty="0" err="1"/>
              <a:t>Thư</a:t>
            </a:r>
            <a:r>
              <a:rPr lang="en-US" sz="2800" dirty="0"/>
              <a:t> </a:t>
            </a:r>
            <a:r>
              <a:rPr lang="en-US" sz="2800" dirty="0" err="1"/>
              <a:t>kí</a:t>
            </a:r>
            <a:r>
              <a:rPr lang="en-US" sz="2800" dirty="0"/>
              <a:t> </a:t>
            </a:r>
            <a:r>
              <a:rPr lang="en-US" sz="2800" dirty="0" err="1"/>
              <a:t>thông</a:t>
            </a:r>
            <a:r>
              <a:rPr lang="en-US" sz="2800" dirty="0"/>
              <a:t> </a:t>
            </a:r>
            <a:r>
              <a:rPr lang="en-US" sz="2800" dirty="0" err="1"/>
              <a:t>báo</a:t>
            </a:r>
            <a:r>
              <a:rPr lang="en-US" sz="2800" dirty="0"/>
              <a:t> </a:t>
            </a:r>
            <a:r>
              <a:rPr lang="en-US" sz="2800" dirty="0" err="1"/>
              <a:t>rằng</a:t>
            </a:r>
            <a:r>
              <a:rPr lang="en-US" sz="2800" dirty="0"/>
              <a:t> </a:t>
            </a:r>
            <a:r>
              <a:rPr lang="en-US" sz="2800" dirty="0" err="1"/>
              <a:t>có</a:t>
            </a:r>
            <a:r>
              <a:rPr lang="en-US" sz="2800" dirty="0"/>
              <a:t> 40 </a:t>
            </a:r>
            <a:r>
              <a:rPr lang="en-US" sz="2800" dirty="0" err="1"/>
              <a:t>đại</a:t>
            </a:r>
            <a:r>
              <a:rPr lang="en-US" sz="2800" dirty="0"/>
              <a:t> </a:t>
            </a:r>
            <a:r>
              <a:rPr lang="en-US" sz="2800" dirty="0" err="1"/>
              <a:t>biểu</a:t>
            </a:r>
            <a:r>
              <a:rPr lang="en-US" sz="2800" dirty="0"/>
              <a:t> </a:t>
            </a:r>
            <a:r>
              <a:rPr lang="en-US" sz="2800" dirty="0" err="1"/>
              <a:t>tham</a:t>
            </a:r>
            <a:r>
              <a:rPr lang="en-US" sz="2800" dirty="0"/>
              <a:t> </a:t>
            </a:r>
            <a:r>
              <a:rPr lang="en-US" sz="2800" dirty="0" err="1"/>
              <a:t>gia</a:t>
            </a:r>
            <a:r>
              <a:rPr lang="en-US" sz="2800" dirty="0"/>
              <a:t> </a:t>
            </a:r>
            <a:r>
              <a:rPr lang="en-US" sz="2800" dirty="0" err="1"/>
              <a:t>hội</a:t>
            </a:r>
            <a:r>
              <a:rPr lang="en-US" sz="2800" dirty="0"/>
              <a:t> </a:t>
            </a:r>
            <a:r>
              <a:rPr lang="en-US" sz="2800" dirty="0" err="1"/>
              <a:t>nghị</a:t>
            </a:r>
            <a:r>
              <a:rPr lang="en-US" sz="2800" dirty="0"/>
              <a:t>. </a:t>
            </a:r>
            <a:r>
              <a:rPr lang="en-US" sz="2800" dirty="0" err="1"/>
              <a:t>Thông</a:t>
            </a:r>
            <a:r>
              <a:rPr lang="en-US" sz="2800" dirty="0"/>
              <a:t> </a:t>
            </a:r>
            <a:r>
              <a:rPr lang="en-US" sz="2800" dirty="0" err="1"/>
              <a:t>báo</a:t>
            </a:r>
            <a:r>
              <a:rPr lang="en-US" sz="2800" dirty="0"/>
              <a:t> </a:t>
            </a:r>
            <a:r>
              <a:rPr lang="en-US" sz="2800" dirty="0" err="1"/>
              <a:t>đó</a:t>
            </a:r>
            <a:r>
              <a:rPr lang="en-US" sz="2800" dirty="0"/>
              <a:t> </a:t>
            </a:r>
            <a:r>
              <a:rPr lang="en-US" sz="2800" dirty="0" err="1"/>
              <a:t>của</a:t>
            </a:r>
            <a:r>
              <a:rPr lang="en-US" sz="2800" dirty="0"/>
              <a:t> </a:t>
            </a:r>
            <a:r>
              <a:rPr lang="en-US" sz="2800" dirty="0" err="1"/>
              <a:t>thư</a:t>
            </a:r>
            <a:r>
              <a:rPr lang="en-US" sz="2800" dirty="0"/>
              <a:t> </a:t>
            </a:r>
            <a:r>
              <a:rPr lang="en-US" sz="2800" dirty="0" err="1"/>
              <a:t>kí</a:t>
            </a:r>
            <a:r>
              <a:rPr lang="en-US" sz="2800" dirty="0"/>
              <a:t> </a:t>
            </a:r>
            <a:r>
              <a:rPr lang="en-US" sz="2800" dirty="0" err="1"/>
              <a:t>có</a:t>
            </a:r>
            <a:r>
              <a:rPr lang="en-US" sz="2800" dirty="0"/>
              <a:t> </a:t>
            </a:r>
            <a:r>
              <a:rPr lang="en-US" sz="2800" dirty="0" err="1"/>
              <a:t>chính</a:t>
            </a:r>
            <a:r>
              <a:rPr lang="en-US" sz="2800" dirty="0"/>
              <a:t> </a:t>
            </a:r>
            <a:r>
              <a:rPr lang="en-US" sz="2800" dirty="0" err="1"/>
              <a:t>xác</a:t>
            </a:r>
            <a:r>
              <a:rPr lang="en-US" sz="2800" dirty="0"/>
              <a:t> </a:t>
            </a:r>
            <a:r>
              <a:rPr lang="en-US" sz="2800" dirty="0" err="1"/>
              <a:t>không</a:t>
            </a:r>
            <a:r>
              <a:rPr lang="en-US" sz="2800" dirty="0"/>
              <a:t>?</a:t>
            </a:r>
            <a:endParaRPr lang="vi-VN" sz="2800" dirty="0"/>
          </a:p>
        </p:txBody>
      </p:sp>
      <p:sp>
        <p:nvSpPr>
          <p:cNvPr id="4" name="TextBox 3"/>
          <p:cNvSpPr txBox="1"/>
          <p:nvPr/>
        </p:nvSpPr>
        <p:spPr>
          <a:xfrm>
            <a:off x="602166" y="2141033"/>
            <a:ext cx="10348332" cy="1772793"/>
          </a:xfrm>
          <a:prstGeom prst="rect">
            <a:avLst/>
          </a:prstGeom>
          <a:noFill/>
        </p:spPr>
        <p:txBody>
          <a:bodyPr wrap="square" rtlCol="0">
            <a:spAutoFit/>
          </a:bodyPr>
          <a:lstStyle/>
          <a:p>
            <a:pPr>
              <a:lnSpc>
                <a:spcPct val="130000"/>
              </a:lnSpc>
            </a:pPr>
            <a:r>
              <a:rPr lang="en-US" sz="2800" b="1" dirty="0" err="1"/>
              <a:t>Từ</a:t>
            </a:r>
            <a:r>
              <a:rPr lang="en-US" sz="2800" b="1" dirty="0"/>
              <a:t> </a:t>
            </a:r>
            <a:r>
              <a:rPr lang="en-US" sz="2800" b="1" dirty="0" err="1"/>
              <a:t>bảng</a:t>
            </a:r>
            <a:r>
              <a:rPr lang="en-US" sz="2800" b="1" dirty="0"/>
              <a:t> </a:t>
            </a:r>
            <a:r>
              <a:rPr lang="en-US" sz="2800" b="1" dirty="0" err="1"/>
              <a:t>số</a:t>
            </a:r>
            <a:r>
              <a:rPr lang="en-US" sz="2800" b="1" dirty="0"/>
              <a:t> </a:t>
            </a:r>
            <a:r>
              <a:rPr lang="en-US" sz="2800" b="1" dirty="0" err="1"/>
              <a:t>liệu</a:t>
            </a:r>
            <a:r>
              <a:rPr lang="en-US" sz="2800" b="1" dirty="0"/>
              <a:t> ta </a:t>
            </a:r>
            <a:r>
              <a:rPr lang="en-US" sz="2800" b="1" dirty="0" err="1"/>
              <a:t>thấy</a:t>
            </a:r>
            <a:r>
              <a:rPr lang="en-US" sz="2800" b="1" dirty="0"/>
              <a:t>:</a:t>
            </a:r>
          </a:p>
          <a:p>
            <a:pPr algn="ctr">
              <a:lnSpc>
                <a:spcPct val="130000"/>
              </a:lnSpc>
            </a:pPr>
            <a:r>
              <a:rPr lang="en-US" sz="2800" b="1" dirty="0">
                <a:solidFill>
                  <a:srgbClr val="002060"/>
                </a:solidFill>
              </a:rPr>
              <a:t> </a:t>
            </a:r>
            <a:r>
              <a:rPr lang="en-US" sz="2800" b="1" dirty="0" err="1">
                <a:solidFill>
                  <a:srgbClr val="002060"/>
                </a:solidFill>
              </a:rPr>
              <a:t>Có</a:t>
            </a:r>
            <a:r>
              <a:rPr lang="en-US" sz="2800" b="1" dirty="0">
                <a:solidFill>
                  <a:srgbClr val="002060"/>
                </a:solidFill>
              </a:rPr>
              <a:t> 39 </a:t>
            </a:r>
            <a:r>
              <a:rPr lang="en-US" sz="2800" b="1" dirty="0" err="1">
                <a:solidFill>
                  <a:srgbClr val="002060"/>
                </a:solidFill>
              </a:rPr>
              <a:t>đại</a:t>
            </a:r>
            <a:r>
              <a:rPr lang="en-US" sz="2800" b="1" dirty="0">
                <a:solidFill>
                  <a:srgbClr val="002060"/>
                </a:solidFill>
              </a:rPr>
              <a:t> </a:t>
            </a:r>
            <a:r>
              <a:rPr lang="en-US" sz="2800" b="1" dirty="0" err="1">
                <a:solidFill>
                  <a:srgbClr val="002060"/>
                </a:solidFill>
              </a:rPr>
              <a:t>biểu</a:t>
            </a:r>
            <a:r>
              <a:rPr lang="en-US" sz="2800" b="1" dirty="0">
                <a:solidFill>
                  <a:srgbClr val="002060"/>
                </a:solidFill>
              </a:rPr>
              <a:t> </a:t>
            </a:r>
            <a:r>
              <a:rPr lang="en-US" sz="2800" b="1" dirty="0" err="1">
                <a:solidFill>
                  <a:srgbClr val="002060"/>
                </a:solidFill>
              </a:rPr>
              <a:t>tham</a:t>
            </a:r>
            <a:r>
              <a:rPr lang="en-US" sz="2800" b="1" dirty="0">
                <a:solidFill>
                  <a:srgbClr val="002060"/>
                </a:solidFill>
              </a:rPr>
              <a:t> </a:t>
            </a:r>
            <a:r>
              <a:rPr lang="en-US" sz="2800" b="1" dirty="0" err="1">
                <a:solidFill>
                  <a:srgbClr val="002060"/>
                </a:solidFill>
              </a:rPr>
              <a:t>gia</a:t>
            </a:r>
            <a:r>
              <a:rPr lang="en-US" sz="2800" b="1" dirty="0">
                <a:solidFill>
                  <a:srgbClr val="002060"/>
                </a:solidFill>
              </a:rPr>
              <a:t> </a:t>
            </a:r>
            <a:r>
              <a:rPr lang="en-US" sz="2800" b="1" dirty="0" err="1">
                <a:solidFill>
                  <a:srgbClr val="002060"/>
                </a:solidFill>
              </a:rPr>
              <a:t>hội</a:t>
            </a:r>
            <a:r>
              <a:rPr lang="en-US" sz="2800" b="1" dirty="0">
                <a:solidFill>
                  <a:srgbClr val="002060"/>
                </a:solidFill>
              </a:rPr>
              <a:t> </a:t>
            </a:r>
            <a:r>
              <a:rPr lang="en-US" sz="2800" b="1" dirty="0" err="1">
                <a:solidFill>
                  <a:srgbClr val="002060"/>
                </a:solidFill>
              </a:rPr>
              <a:t>nghị</a:t>
            </a:r>
            <a:r>
              <a:rPr lang="en-US" sz="2800" b="1" dirty="0">
                <a:solidFill>
                  <a:srgbClr val="002060"/>
                </a:solidFill>
              </a:rPr>
              <a:t>.</a:t>
            </a:r>
          </a:p>
          <a:p>
            <a:pPr algn="ctr">
              <a:lnSpc>
                <a:spcPct val="130000"/>
              </a:lnSpc>
            </a:pPr>
            <a:r>
              <a:rPr lang="en-US" sz="2800" b="1" dirty="0" err="1"/>
              <a:t>Vậy</a:t>
            </a:r>
            <a:r>
              <a:rPr lang="en-US" sz="2800" b="1" dirty="0"/>
              <a:t> </a:t>
            </a:r>
            <a:r>
              <a:rPr lang="en-US" sz="2800" b="1" dirty="0" err="1"/>
              <a:t>thông</a:t>
            </a:r>
            <a:r>
              <a:rPr lang="en-US" sz="2800" b="1" dirty="0"/>
              <a:t> </a:t>
            </a:r>
            <a:r>
              <a:rPr lang="en-US" sz="2800" b="1" dirty="0" err="1"/>
              <a:t>báo</a:t>
            </a:r>
            <a:r>
              <a:rPr lang="en-US" sz="2800" b="1" dirty="0"/>
              <a:t> </a:t>
            </a:r>
            <a:r>
              <a:rPr lang="en-US" sz="2800" b="1" dirty="0" err="1"/>
              <a:t>của</a:t>
            </a:r>
            <a:r>
              <a:rPr lang="en-US" sz="2800" b="1" dirty="0"/>
              <a:t> </a:t>
            </a:r>
            <a:r>
              <a:rPr lang="en-US" sz="2800" b="1" dirty="0" err="1"/>
              <a:t>thư</a:t>
            </a:r>
            <a:r>
              <a:rPr lang="en-US" sz="2800" b="1" dirty="0"/>
              <a:t> </a:t>
            </a:r>
            <a:r>
              <a:rPr lang="en-US" sz="2800" b="1" dirty="0" err="1"/>
              <a:t>kí</a:t>
            </a:r>
            <a:r>
              <a:rPr lang="en-US" sz="2800" b="1" dirty="0"/>
              <a:t> </a:t>
            </a:r>
            <a:r>
              <a:rPr lang="en-US" sz="2800" b="1" dirty="0" err="1"/>
              <a:t>là</a:t>
            </a:r>
            <a:r>
              <a:rPr lang="en-US" sz="2800" b="1" dirty="0"/>
              <a:t> </a:t>
            </a:r>
            <a:r>
              <a:rPr lang="en-US" sz="2800" b="1" dirty="0" err="1"/>
              <a:t>không</a:t>
            </a:r>
            <a:r>
              <a:rPr lang="en-US" sz="2800" b="1" dirty="0"/>
              <a:t> </a:t>
            </a:r>
            <a:r>
              <a:rPr lang="en-US" sz="2800" b="1" dirty="0" err="1"/>
              <a:t>đúng</a:t>
            </a:r>
            <a:r>
              <a:rPr lang="en-US" sz="2800" b="1" dirty="0"/>
              <a:t>.</a:t>
            </a:r>
            <a:endParaRPr lang="vi-VN" sz="2800" b="1" dirty="0"/>
          </a:p>
        </p:txBody>
      </p:sp>
      <p:grpSp>
        <p:nvGrpSpPr>
          <p:cNvPr id="5" name="Group 4"/>
          <p:cNvGrpSpPr/>
          <p:nvPr/>
        </p:nvGrpSpPr>
        <p:grpSpPr>
          <a:xfrm>
            <a:off x="2014113" y="3857818"/>
            <a:ext cx="7524438" cy="2365701"/>
            <a:chOff x="2854035" y="4492522"/>
            <a:chExt cx="7524438" cy="2365701"/>
          </a:xfrm>
        </p:grpSpPr>
        <p:sp>
          <p:nvSpPr>
            <p:cNvPr id="6" name="Rounded Rectangle 5"/>
            <p:cNvSpPr/>
            <p:nvPr/>
          </p:nvSpPr>
          <p:spPr>
            <a:xfrm>
              <a:off x="2854035" y="4883047"/>
              <a:ext cx="7524438" cy="1975176"/>
            </a:xfrm>
            <a:prstGeom prst="roundRect">
              <a:avLst/>
            </a:prstGeom>
            <a:solidFill>
              <a:srgbClr val="F9D1A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800" dirty="0" err="1">
                  <a:solidFill>
                    <a:schemeClr val="tx1"/>
                  </a:solidFill>
                </a:rPr>
                <a:t>Dựa</a:t>
              </a:r>
              <a:r>
                <a:rPr lang="en-US" sz="2800" dirty="0">
                  <a:solidFill>
                    <a:schemeClr val="tx1"/>
                  </a:solidFill>
                </a:rPr>
                <a:t> </a:t>
              </a:r>
              <a:r>
                <a:rPr lang="en-US" sz="2800" dirty="0" err="1">
                  <a:solidFill>
                    <a:schemeClr val="tx1"/>
                  </a:solidFill>
                </a:rPr>
                <a:t>vào</a:t>
              </a:r>
              <a:r>
                <a:rPr lang="en-US" sz="2800" dirty="0">
                  <a:solidFill>
                    <a:schemeClr val="tx1"/>
                  </a:solidFill>
                </a:rPr>
                <a:t> </a:t>
              </a:r>
              <a:r>
                <a:rPr lang="en-US" sz="2800" dirty="0" err="1">
                  <a:solidFill>
                    <a:schemeClr val="tx1"/>
                  </a:solidFill>
                </a:rPr>
                <a:t>bảng</a:t>
              </a:r>
              <a:r>
                <a:rPr lang="en-US" sz="2800" dirty="0">
                  <a:solidFill>
                    <a:schemeClr val="tx1"/>
                  </a:solidFill>
                </a:rPr>
                <a:t> </a:t>
              </a:r>
              <a:r>
                <a:rPr lang="en-US" sz="2800" dirty="0" err="1">
                  <a:solidFill>
                    <a:schemeClr val="tx1"/>
                  </a:solidFill>
                </a:rPr>
                <a:t>thống</a:t>
              </a:r>
              <a:r>
                <a:rPr lang="en-US" sz="2800" dirty="0">
                  <a:solidFill>
                    <a:schemeClr val="tx1"/>
                  </a:solidFill>
                </a:rPr>
                <a:t>  </a:t>
              </a:r>
              <a:r>
                <a:rPr lang="en-US" sz="2800" dirty="0" err="1">
                  <a:solidFill>
                    <a:schemeClr val="tx1"/>
                  </a:solidFill>
                </a:rPr>
                <a:t>kê</a:t>
              </a:r>
              <a:r>
                <a:rPr lang="en-US" sz="2800" dirty="0">
                  <a:solidFill>
                    <a:schemeClr val="tx1"/>
                  </a:solidFill>
                </a:rPr>
                <a:t>, ta </a:t>
              </a:r>
              <a:r>
                <a:rPr lang="en-US" sz="2800" dirty="0" err="1">
                  <a:solidFill>
                    <a:schemeClr val="tx1"/>
                  </a:solidFill>
                </a:rPr>
                <a:t>có</a:t>
              </a:r>
              <a:r>
                <a:rPr lang="en-US" sz="2800" dirty="0">
                  <a:solidFill>
                    <a:schemeClr val="tx1"/>
                  </a:solidFill>
                </a:rPr>
                <a:t> </a:t>
              </a:r>
              <a:r>
                <a:rPr lang="en-US" sz="2800" dirty="0" err="1">
                  <a:solidFill>
                    <a:schemeClr val="tx1"/>
                  </a:solidFill>
                </a:rPr>
                <a:t>thể</a:t>
              </a:r>
              <a:r>
                <a:rPr lang="en-US" sz="2800" dirty="0">
                  <a:solidFill>
                    <a:schemeClr val="tx1"/>
                  </a:solidFill>
                </a:rPr>
                <a:t> </a:t>
              </a:r>
              <a:r>
                <a:rPr lang="en-US" sz="2800" dirty="0" err="1">
                  <a:solidFill>
                    <a:schemeClr val="tx1"/>
                  </a:solidFill>
                </a:rPr>
                <a:t>bác</a:t>
              </a:r>
              <a:r>
                <a:rPr lang="en-US" sz="2800" dirty="0">
                  <a:solidFill>
                    <a:schemeClr val="tx1"/>
                  </a:solidFill>
                </a:rPr>
                <a:t> </a:t>
              </a:r>
              <a:r>
                <a:rPr lang="en-US" sz="2800" dirty="0" err="1">
                  <a:solidFill>
                    <a:schemeClr val="tx1"/>
                  </a:solidFill>
                </a:rPr>
                <a:t>bỏ</a:t>
              </a:r>
              <a:r>
                <a:rPr lang="en-US" sz="2800" dirty="0">
                  <a:solidFill>
                    <a:schemeClr val="tx1"/>
                  </a:solidFill>
                </a:rPr>
                <a:t> </a:t>
              </a:r>
              <a:r>
                <a:rPr lang="en-US" sz="2800" dirty="0" err="1">
                  <a:solidFill>
                    <a:schemeClr val="tx1"/>
                  </a:solidFill>
                </a:rPr>
                <a:t>kết</a:t>
              </a:r>
              <a:r>
                <a:rPr lang="en-US" sz="2800" dirty="0">
                  <a:solidFill>
                    <a:schemeClr val="tx1"/>
                  </a:solidFill>
                </a:rPr>
                <a:t>  </a:t>
              </a:r>
              <a:r>
                <a:rPr lang="en-US" sz="2800" dirty="0" err="1">
                  <a:solidFill>
                    <a:schemeClr val="tx1"/>
                  </a:solidFill>
                </a:rPr>
                <a:t>luận</a:t>
              </a:r>
              <a:r>
                <a:rPr lang="en-US" sz="2800" dirty="0">
                  <a:solidFill>
                    <a:schemeClr val="tx1"/>
                  </a:solidFill>
                </a:rPr>
                <a:t> </a:t>
              </a:r>
              <a:r>
                <a:rPr lang="en-US" sz="2800" dirty="0" err="1">
                  <a:solidFill>
                    <a:schemeClr val="tx1"/>
                  </a:solidFill>
                </a:rPr>
                <a:t>đã</a:t>
              </a:r>
              <a:r>
                <a:rPr lang="en-US" sz="2800" dirty="0">
                  <a:solidFill>
                    <a:schemeClr val="tx1"/>
                  </a:solidFill>
                </a:rPr>
                <a:t> </a:t>
              </a:r>
              <a:r>
                <a:rPr lang="en-US" sz="2800" dirty="0" err="1">
                  <a:solidFill>
                    <a:schemeClr val="tx1"/>
                  </a:solidFill>
                </a:rPr>
                <a:t>nêu</a:t>
              </a:r>
              <a:r>
                <a:rPr lang="en-US" sz="2800" dirty="0">
                  <a:solidFill>
                    <a:schemeClr val="tx1"/>
                  </a:solidFill>
                </a:rPr>
                <a:t> </a:t>
              </a:r>
              <a:r>
                <a:rPr lang="en-US" sz="2800" dirty="0" err="1">
                  <a:solidFill>
                    <a:schemeClr val="tx1"/>
                  </a:solidFill>
                </a:rPr>
                <a:t>ra.</a:t>
              </a:r>
              <a:endParaRPr lang="vi-VN" sz="2800" dirty="0">
                <a:solidFill>
                  <a:schemeClr val="tx1"/>
                </a:solidFill>
              </a:endParaRPr>
            </a:p>
          </p:txBody>
        </p:sp>
        <p:pic>
          <p:nvPicPr>
            <p:cNvPr id="7" name="Picture 6"/>
            <p:cNvPicPr>
              <a:picLocks noChangeAspect="1"/>
            </p:cNvPicPr>
            <p:nvPr/>
          </p:nvPicPr>
          <p:blipFill>
            <a:blip r:embed="rId2"/>
            <a:stretch>
              <a:fillRect/>
            </a:stretch>
          </p:blipFill>
          <p:spPr>
            <a:xfrm>
              <a:off x="2854035" y="4492522"/>
              <a:ext cx="495300" cy="781050"/>
            </a:xfrm>
            <a:prstGeom prst="rect">
              <a:avLst/>
            </a:prstGeom>
          </p:spPr>
        </p:pic>
      </p:grpSp>
    </p:spTree>
    <p:extLst>
      <p:ext uri="{BB962C8B-B14F-4D97-AF65-F5344CB8AC3E}">
        <p14:creationId xmlns:p14="http://schemas.microsoft.com/office/powerpoint/2010/main" val="505199575"/>
      </p:ext>
    </p:extLst>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additive="base">
                                        <p:cTn id="2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additive="base">
                                        <p:cTn id="2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0399" y="140301"/>
            <a:ext cx="3147078" cy="789071"/>
          </a:xfrm>
          <a:prstGeom prst="rect">
            <a:avLst/>
          </a:prstGeom>
        </p:spPr>
      </p:pic>
      <p:sp>
        <p:nvSpPr>
          <p:cNvPr id="27" name="TextBox 4"/>
          <p:cNvSpPr txBox="1"/>
          <p:nvPr/>
        </p:nvSpPr>
        <p:spPr>
          <a:xfrm>
            <a:off x="-166255" y="-191715"/>
            <a:ext cx="4348401" cy="950260"/>
          </a:xfrm>
          <a:prstGeom prst="rect">
            <a:avLst/>
          </a:prstGeom>
        </p:spPr>
        <p:txBody>
          <a:bodyPr wrap="square" lIns="0" tIns="0" rIns="0" bIns="0" rtlCol="0" anchor="t">
            <a:spAutoFit/>
          </a:bodyPr>
          <a:lstStyle/>
          <a:p>
            <a:pPr marL="0" marR="0" lvl="0" indent="0" algn="ctr" defTabSz="914400" rtl="0" eaLnBrk="1" fontAlgn="auto" latinLnBrk="0" hangingPunct="1">
              <a:lnSpc>
                <a:spcPts val="864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Nunito" pitchFamily="2" charset="0"/>
                <a:cs typeface="Arial" panose="020B0604020202020204" pitchFamily="34" charset="0"/>
              </a:rPr>
              <a:t>Luyện</a:t>
            </a:r>
            <a:r>
              <a:rPr kumimoji="0" lang="en-US" sz="3200" b="1" i="0" u="none" strike="noStrike" kern="1200" cap="none" spc="0" normalizeH="0" noProof="0" dirty="0">
                <a:ln>
                  <a:noFill/>
                </a:ln>
                <a:solidFill>
                  <a:srgbClr val="000000"/>
                </a:solidFill>
                <a:effectLst/>
                <a:uLnTx/>
                <a:uFillTx/>
                <a:latin typeface="Nunito" pitchFamily="2" charset="0"/>
                <a:cs typeface="Arial" panose="020B0604020202020204" pitchFamily="34" charset="0"/>
              </a:rPr>
              <a:t> </a:t>
            </a:r>
            <a:r>
              <a:rPr kumimoji="0" lang="en-US" sz="3200" b="1" i="0" u="none" strike="noStrike" kern="1200" cap="none" spc="0" normalizeH="0" noProof="0" dirty="0" err="1">
                <a:ln>
                  <a:noFill/>
                </a:ln>
                <a:solidFill>
                  <a:srgbClr val="000000"/>
                </a:solidFill>
                <a:effectLst/>
                <a:uLnTx/>
                <a:uFillTx/>
                <a:latin typeface="Nunito" pitchFamily="2" charset="0"/>
                <a:cs typeface="Arial" panose="020B0604020202020204" pitchFamily="34" charset="0"/>
              </a:rPr>
              <a:t>tập</a:t>
            </a:r>
            <a:r>
              <a:rPr kumimoji="0" lang="en-US" sz="3200" b="1" i="0" u="none" strike="noStrike" kern="1200" cap="none" spc="0" normalizeH="0" noProof="0" dirty="0">
                <a:ln>
                  <a:noFill/>
                </a:ln>
                <a:solidFill>
                  <a:srgbClr val="000000"/>
                </a:solidFill>
                <a:effectLst/>
                <a:uLnTx/>
                <a:uFillTx/>
                <a:latin typeface="Nunito" pitchFamily="2" charset="0"/>
                <a:cs typeface="Arial" panose="020B0604020202020204" pitchFamily="34" charset="0"/>
              </a:rPr>
              <a:t> </a:t>
            </a:r>
            <a:endParaRPr kumimoji="0" lang="en-US" sz="3200" b="1" i="0" u="none" strike="noStrike" kern="1200" cap="none" spc="0" normalizeH="0" baseline="0" noProof="0" dirty="0">
              <a:ln>
                <a:noFill/>
              </a:ln>
              <a:solidFill>
                <a:srgbClr val="000000"/>
              </a:solidFill>
              <a:effectLst/>
              <a:uLnTx/>
              <a:uFillTx/>
              <a:latin typeface="Nunito" pitchFamily="2" charset="0"/>
              <a:cs typeface="Arial" panose="020B0604020202020204" pitchFamily="34" charset="0"/>
            </a:endParaRPr>
          </a:p>
        </p:txBody>
      </p:sp>
      <p:sp>
        <p:nvSpPr>
          <p:cNvPr id="28" name="TextBox 27"/>
          <p:cNvSpPr txBox="1"/>
          <p:nvPr/>
        </p:nvSpPr>
        <p:spPr>
          <a:xfrm>
            <a:off x="449358" y="929372"/>
            <a:ext cx="11182243" cy="1846659"/>
          </a:xfrm>
          <a:prstGeom prst="rect">
            <a:avLst/>
          </a:prstGeom>
          <a:noFill/>
        </p:spPr>
        <p:txBody>
          <a:bodyPr wrap="square" rtlCol="0">
            <a:spAutoFit/>
          </a:bodyPr>
          <a:lstStyle/>
          <a:p>
            <a:pPr algn="just">
              <a:lnSpc>
                <a:spcPct val="120000"/>
              </a:lnSpc>
            </a:pPr>
            <a:r>
              <a:rPr lang="vi-VN" sz="2400" b="1" dirty="0">
                <a:latin typeface="Nunito" pitchFamily="2" charset="0"/>
              </a:rPr>
              <a:t>Yêu cầu</a:t>
            </a:r>
            <a:r>
              <a:rPr lang="vi-VN" sz="2400" dirty="0">
                <a:latin typeface="Nunito" pitchFamily="2" charset="0"/>
              </a:rPr>
              <a:t>: </a:t>
            </a:r>
          </a:p>
          <a:p>
            <a:pPr algn="just">
              <a:lnSpc>
                <a:spcPct val="120000"/>
              </a:lnSpc>
            </a:pPr>
            <a:r>
              <a:rPr lang="vi-VN" sz="2400" dirty="0">
                <a:latin typeface="Nunito" pitchFamily="2" charset="0"/>
              </a:rPr>
              <a:t>- Mỗi bạn trong lớp viết ra số lượng bút bi, bút chì, thước kẻ mà mình có (1 phút)</a:t>
            </a:r>
          </a:p>
          <a:p>
            <a:pPr algn="just">
              <a:lnSpc>
                <a:spcPct val="120000"/>
              </a:lnSpc>
            </a:pPr>
            <a:r>
              <a:rPr lang="vi-VN" sz="2400" dirty="0">
                <a:latin typeface="Nunito" pitchFamily="2" charset="0"/>
              </a:rPr>
              <a:t>- Các thành viên di chuyển trong tổ để ghi chép lại thông tin về số lượng bút bi, bút chì, thước kẻ của các thành viên tổ mình vào </a:t>
            </a:r>
            <a:r>
              <a:rPr lang="vi-VN" sz="2400" b="1" dirty="0">
                <a:latin typeface="Nunito" pitchFamily="2" charset="0"/>
              </a:rPr>
              <a:t>Bảng số liệu </a:t>
            </a:r>
            <a:r>
              <a:rPr lang="vi-VN" sz="2400" dirty="0">
                <a:latin typeface="Nunito" pitchFamily="2" charset="0"/>
              </a:rPr>
              <a:t>(5 phút)</a:t>
            </a:r>
          </a:p>
        </p:txBody>
      </p:sp>
      <p:sp>
        <p:nvSpPr>
          <p:cNvPr id="2" name="TextBox 1"/>
          <p:cNvSpPr txBox="1"/>
          <p:nvPr/>
        </p:nvSpPr>
        <p:spPr>
          <a:xfrm>
            <a:off x="5326800" y="4347231"/>
            <a:ext cx="1427356" cy="461665"/>
          </a:xfrm>
          <a:prstGeom prst="rect">
            <a:avLst/>
          </a:prstGeom>
          <a:noFill/>
        </p:spPr>
        <p:txBody>
          <a:bodyPr wrap="square" rtlCol="0">
            <a:spAutoFit/>
          </a:bodyPr>
          <a:lstStyle/>
          <a:p>
            <a:pPr algn="ctr"/>
            <a:r>
              <a:rPr lang="en-US" sz="2400" b="1" dirty="0" err="1">
                <a:solidFill>
                  <a:srgbClr val="FF0000"/>
                </a:solidFill>
                <a:latin typeface="Nunito" pitchFamily="2" charset="0"/>
              </a:rPr>
              <a:t>Giải</a:t>
            </a:r>
            <a:r>
              <a:rPr lang="en-US" sz="2400" b="1" dirty="0">
                <a:solidFill>
                  <a:srgbClr val="FF0000"/>
                </a:solidFill>
                <a:latin typeface="Nunito" pitchFamily="2" charset="0"/>
              </a:rPr>
              <a:t>:</a:t>
            </a:r>
            <a:endParaRPr lang="vi-VN" sz="2400" b="1" dirty="0">
              <a:solidFill>
                <a:srgbClr val="FF0000"/>
              </a:solidFill>
              <a:latin typeface="Nunito" pitchFamily="2" charset="0"/>
            </a:endParaRPr>
          </a:p>
        </p:txBody>
      </p:sp>
      <p:sp>
        <p:nvSpPr>
          <p:cNvPr id="20" name="Rectangle 19"/>
          <p:cNvSpPr/>
          <p:nvPr/>
        </p:nvSpPr>
        <p:spPr>
          <a:xfrm>
            <a:off x="449357" y="4858999"/>
            <a:ext cx="10712604" cy="1132618"/>
          </a:xfrm>
          <a:prstGeom prst="rect">
            <a:avLst/>
          </a:prstGeom>
        </p:spPr>
        <p:txBody>
          <a:bodyPr wrap="square">
            <a:spAutoFit/>
          </a:bodyPr>
          <a:lstStyle/>
          <a:p>
            <a:pPr algn="just">
              <a:lnSpc>
                <a:spcPct val="120000"/>
              </a:lnSpc>
              <a:spcBef>
                <a:spcPts val="600"/>
              </a:spcBef>
              <a:spcAft>
                <a:spcPts val="600"/>
              </a:spcAft>
            </a:pPr>
            <a:r>
              <a:rPr lang="vi-VN" sz="2400" dirty="0">
                <a:solidFill>
                  <a:srgbClr val="000000"/>
                </a:solidFill>
                <a:latin typeface="Nunito" pitchFamily="2" charset="0"/>
                <a:ea typeface="Calibri" panose="020F0502020204030204" pitchFamily="34" charset="0"/>
              </a:rPr>
              <a:t>a) </a:t>
            </a:r>
            <a:r>
              <a:rPr lang="vi-VN" sz="2400" u="sng" dirty="0">
                <a:solidFill>
                  <a:srgbClr val="000000"/>
                </a:solidFill>
                <a:latin typeface="Nunito" pitchFamily="2" charset="0"/>
                <a:ea typeface="Calibri" panose="020F0502020204030204" pitchFamily="34" charset="0"/>
              </a:rPr>
              <a:t>Đối tượng thống kê </a:t>
            </a:r>
            <a:r>
              <a:rPr lang="en-US" sz="2400" dirty="0">
                <a:solidFill>
                  <a:srgbClr val="000000"/>
                </a:solidFill>
                <a:latin typeface="Nunito" pitchFamily="2" charset="0"/>
                <a:ea typeface="Calibri" panose="020F0502020204030204" pitchFamily="34" charset="0"/>
              </a:rPr>
              <a:t>:</a:t>
            </a:r>
            <a:r>
              <a:rPr lang="vi-VN" sz="2400" dirty="0">
                <a:solidFill>
                  <a:srgbClr val="000000"/>
                </a:solidFill>
                <a:latin typeface="Nunito" pitchFamily="2" charset="0"/>
                <a:ea typeface="Calibri" panose="020F0502020204030204" pitchFamily="34" charset="0"/>
              </a:rPr>
              <a:t> các dụng cụ học tập bút bi, bút chì, thước kẻ</a:t>
            </a:r>
            <a:r>
              <a:rPr lang="en-US" sz="2400" dirty="0">
                <a:solidFill>
                  <a:srgbClr val="000000"/>
                </a:solidFill>
                <a:latin typeface="Nunito" pitchFamily="2" charset="0"/>
                <a:ea typeface="Calibri" panose="020F0502020204030204" pitchFamily="34" charset="0"/>
              </a:rPr>
              <a:t>.</a:t>
            </a:r>
          </a:p>
          <a:p>
            <a:pPr algn="just">
              <a:lnSpc>
                <a:spcPct val="120000"/>
              </a:lnSpc>
              <a:spcBef>
                <a:spcPts val="600"/>
              </a:spcBef>
              <a:spcAft>
                <a:spcPts val="600"/>
              </a:spcAft>
            </a:pPr>
            <a:r>
              <a:rPr lang="vi-VN" sz="2400" dirty="0">
                <a:solidFill>
                  <a:srgbClr val="000000"/>
                </a:solidFill>
                <a:latin typeface="Nunito" pitchFamily="2" charset="0"/>
                <a:ea typeface="Calibri" panose="020F0502020204030204" pitchFamily="34" charset="0"/>
              </a:rPr>
              <a:t>    </a:t>
            </a:r>
            <a:r>
              <a:rPr lang="vi-VN" sz="2400" u="sng" dirty="0">
                <a:solidFill>
                  <a:srgbClr val="000000"/>
                </a:solidFill>
                <a:latin typeface="Nunito" pitchFamily="2" charset="0"/>
                <a:ea typeface="Calibri" panose="020F0502020204030204" pitchFamily="34" charset="0"/>
              </a:rPr>
              <a:t>Tiêu chí thống kê</a:t>
            </a:r>
            <a:r>
              <a:rPr lang="en-US" sz="2400" dirty="0">
                <a:solidFill>
                  <a:srgbClr val="000000"/>
                </a:solidFill>
                <a:latin typeface="Nunito" pitchFamily="2" charset="0"/>
                <a:ea typeface="Calibri" panose="020F0502020204030204" pitchFamily="34" charset="0"/>
              </a:rPr>
              <a:t>:</a:t>
            </a:r>
            <a:r>
              <a:rPr lang="vi-VN" sz="2400" dirty="0">
                <a:solidFill>
                  <a:srgbClr val="000000"/>
                </a:solidFill>
                <a:latin typeface="Nunito" pitchFamily="2" charset="0"/>
                <a:ea typeface="Calibri" panose="020F0502020204030204" pitchFamily="34" charset="0"/>
              </a:rPr>
              <a:t> </a:t>
            </a:r>
            <a:r>
              <a:rPr lang="en-US" sz="2400" dirty="0" err="1">
                <a:solidFill>
                  <a:srgbClr val="000000"/>
                </a:solidFill>
                <a:latin typeface="Nunito" pitchFamily="2" charset="0"/>
                <a:ea typeface="Calibri" panose="020F0502020204030204" pitchFamily="34" charset="0"/>
              </a:rPr>
              <a:t>số</a:t>
            </a:r>
            <a:r>
              <a:rPr lang="en-US" sz="2400" dirty="0">
                <a:solidFill>
                  <a:srgbClr val="000000"/>
                </a:solidFill>
                <a:latin typeface="Nunito" pitchFamily="2" charset="0"/>
                <a:ea typeface="Calibri" panose="020F0502020204030204" pitchFamily="34" charset="0"/>
              </a:rPr>
              <a:t> </a:t>
            </a:r>
            <a:r>
              <a:rPr lang="en-US" sz="2400" dirty="0" err="1">
                <a:solidFill>
                  <a:srgbClr val="000000"/>
                </a:solidFill>
                <a:latin typeface="Nunito" pitchFamily="2" charset="0"/>
                <a:ea typeface="Calibri" panose="020F0502020204030204" pitchFamily="34" charset="0"/>
              </a:rPr>
              <a:t>lượng</a:t>
            </a:r>
            <a:r>
              <a:rPr lang="en-US" sz="2400" dirty="0">
                <a:solidFill>
                  <a:srgbClr val="000000"/>
                </a:solidFill>
                <a:latin typeface="Nunito" pitchFamily="2" charset="0"/>
                <a:ea typeface="Calibri" panose="020F0502020204030204" pitchFamily="34" charset="0"/>
              </a:rPr>
              <a:t> </a:t>
            </a:r>
            <a:r>
              <a:rPr lang="en-US" sz="2400" dirty="0" err="1">
                <a:solidFill>
                  <a:srgbClr val="000000"/>
                </a:solidFill>
                <a:latin typeface="Nunito" pitchFamily="2" charset="0"/>
                <a:ea typeface="Calibri" panose="020F0502020204030204" pitchFamily="34" charset="0"/>
              </a:rPr>
              <a:t>mỗi</a:t>
            </a:r>
            <a:r>
              <a:rPr lang="en-US" sz="2400" dirty="0">
                <a:solidFill>
                  <a:srgbClr val="000000"/>
                </a:solidFill>
                <a:latin typeface="Nunito" pitchFamily="2" charset="0"/>
                <a:ea typeface="Calibri" panose="020F0502020204030204" pitchFamily="34" charset="0"/>
              </a:rPr>
              <a:t> </a:t>
            </a:r>
            <a:r>
              <a:rPr lang="en-US" sz="2400" dirty="0" err="1">
                <a:solidFill>
                  <a:srgbClr val="000000"/>
                </a:solidFill>
                <a:latin typeface="Nunito" pitchFamily="2" charset="0"/>
                <a:ea typeface="Calibri" panose="020F0502020204030204" pitchFamily="34" charset="0"/>
              </a:rPr>
              <a:t>loại</a:t>
            </a:r>
            <a:r>
              <a:rPr lang="en-US" sz="2400" dirty="0">
                <a:solidFill>
                  <a:srgbClr val="000000"/>
                </a:solidFill>
                <a:latin typeface="Nunito" pitchFamily="2" charset="0"/>
                <a:ea typeface="Calibri" panose="020F0502020204030204" pitchFamily="34" charset="0"/>
              </a:rPr>
              <a:t> </a:t>
            </a:r>
            <a:r>
              <a:rPr lang="en-US" sz="2400" dirty="0" err="1">
                <a:solidFill>
                  <a:srgbClr val="000000"/>
                </a:solidFill>
                <a:latin typeface="Nunito" pitchFamily="2" charset="0"/>
                <a:ea typeface="Calibri" panose="020F0502020204030204" pitchFamily="34" charset="0"/>
              </a:rPr>
              <a:t>dụng</a:t>
            </a:r>
            <a:r>
              <a:rPr lang="en-US" sz="2400" dirty="0">
                <a:solidFill>
                  <a:srgbClr val="000000"/>
                </a:solidFill>
                <a:latin typeface="Nunito" pitchFamily="2" charset="0"/>
                <a:ea typeface="Calibri" panose="020F0502020204030204" pitchFamily="34" charset="0"/>
              </a:rPr>
              <a:t> </a:t>
            </a:r>
            <a:r>
              <a:rPr lang="en-US" sz="2400" dirty="0" err="1">
                <a:solidFill>
                  <a:srgbClr val="000000"/>
                </a:solidFill>
                <a:latin typeface="Nunito" pitchFamily="2" charset="0"/>
                <a:ea typeface="Calibri" panose="020F0502020204030204" pitchFamily="34" charset="0"/>
              </a:rPr>
              <a:t>cụ</a:t>
            </a:r>
            <a:r>
              <a:rPr lang="en-US" sz="2400" dirty="0">
                <a:solidFill>
                  <a:srgbClr val="000000"/>
                </a:solidFill>
                <a:latin typeface="Nunito" pitchFamily="2" charset="0"/>
                <a:ea typeface="Calibri" panose="020F0502020204030204" pitchFamily="34" charset="0"/>
              </a:rPr>
              <a:t> </a:t>
            </a:r>
            <a:r>
              <a:rPr lang="en-US" sz="2400" dirty="0" err="1">
                <a:solidFill>
                  <a:srgbClr val="000000"/>
                </a:solidFill>
                <a:latin typeface="Nunito" pitchFamily="2" charset="0"/>
                <a:ea typeface="Calibri" panose="020F0502020204030204" pitchFamily="34" charset="0"/>
              </a:rPr>
              <a:t>học</a:t>
            </a:r>
            <a:r>
              <a:rPr lang="en-US" sz="2400" dirty="0">
                <a:solidFill>
                  <a:srgbClr val="000000"/>
                </a:solidFill>
                <a:latin typeface="Nunito" pitchFamily="2" charset="0"/>
                <a:ea typeface="Calibri" panose="020F0502020204030204" pitchFamily="34" charset="0"/>
              </a:rPr>
              <a:t> </a:t>
            </a:r>
            <a:r>
              <a:rPr lang="en-US" sz="2400" dirty="0" err="1">
                <a:solidFill>
                  <a:srgbClr val="000000"/>
                </a:solidFill>
                <a:latin typeface="Nunito" pitchFamily="2" charset="0"/>
                <a:ea typeface="Calibri" panose="020F0502020204030204" pitchFamily="34" charset="0"/>
              </a:rPr>
              <a:t>tập</a:t>
            </a:r>
            <a:r>
              <a:rPr lang="en-US" sz="2400" dirty="0">
                <a:solidFill>
                  <a:srgbClr val="000000"/>
                </a:solidFill>
                <a:latin typeface="Nunito" pitchFamily="2" charset="0"/>
                <a:ea typeface="Calibri" panose="020F0502020204030204" pitchFamily="34" charset="0"/>
              </a:rPr>
              <a:t> </a:t>
            </a:r>
            <a:r>
              <a:rPr lang="en-US" sz="2400" dirty="0" err="1">
                <a:solidFill>
                  <a:srgbClr val="000000"/>
                </a:solidFill>
                <a:latin typeface="Nunito" pitchFamily="2" charset="0"/>
                <a:ea typeface="Calibri" panose="020F0502020204030204" pitchFamily="34" charset="0"/>
              </a:rPr>
              <a:t>đó</a:t>
            </a:r>
            <a:r>
              <a:rPr lang="en-US" sz="2400" dirty="0">
                <a:solidFill>
                  <a:srgbClr val="000000"/>
                </a:solidFill>
                <a:latin typeface="Nunito" pitchFamily="2" charset="0"/>
                <a:ea typeface="Calibri" panose="020F0502020204030204" pitchFamily="34" charset="0"/>
              </a:rPr>
              <a:t>.</a:t>
            </a:r>
          </a:p>
        </p:txBody>
      </p:sp>
      <p:sp>
        <p:nvSpPr>
          <p:cNvPr id="3" name="TextBox 2">
            <a:extLst>
              <a:ext uri="{FF2B5EF4-FFF2-40B4-BE49-F238E27FC236}">
                <a16:creationId xmlns:a16="http://schemas.microsoft.com/office/drawing/2014/main" id="{3F5F3B73-833C-0BD2-D319-50F372756356}"/>
              </a:ext>
            </a:extLst>
          </p:cNvPr>
          <p:cNvSpPr txBox="1"/>
          <p:nvPr/>
        </p:nvSpPr>
        <p:spPr>
          <a:xfrm>
            <a:off x="449357" y="2753718"/>
            <a:ext cx="11182243" cy="1403461"/>
          </a:xfrm>
          <a:prstGeom prst="rect">
            <a:avLst/>
          </a:prstGeom>
          <a:noFill/>
        </p:spPr>
        <p:txBody>
          <a:bodyPr wrap="square" rtlCol="0">
            <a:spAutoFit/>
          </a:bodyPr>
          <a:lstStyle/>
          <a:p>
            <a:pPr algn="just">
              <a:lnSpc>
                <a:spcPct val="120000"/>
              </a:lnSpc>
            </a:pPr>
            <a:r>
              <a:rPr lang="vi-VN" sz="2400" b="1" dirty="0">
                <a:latin typeface="Nunito" pitchFamily="2" charset="0"/>
              </a:rPr>
              <a:t>Bài tập</a:t>
            </a:r>
          </a:p>
          <a:p>
            <a:pPr marL="457200" indent="-457200" algn="just">
              <a:lnSpc>
                <a:spcPct val="120000"/>
              </a:lnSpc>
              <a:buAutoNum type="alphaLcParenR"/>
            </a:pPr>
            <a:r>
              <a:rPr lang="vi-VN" sz="2400" dirty="0">
                <a:latin typeface="Nunito" pitchFamily="2" charset="0"/>
              </a:rPr>
              <a:t>Nêu đối tượng thống kê và tiêu chí thống kê</a:t>
            </a:r>
          </a:p>
          <a:p>
            <a:pPr algn="just">
              <a:lnSpc>
                <a:spcPct val="120000"/>
              </a:lnSpc>
            </a:pPr>
            <a:r>
              <a:rPr lang="vi-VN" sz="2400" dirty="0">
                <a:latin typeface="Nunito" pitchFamily="2" charset="0"/>
              </a:rPr>
              <a:t>b)  Số lượng đồ dùng học tập nào là nhiều nhất?</a:t>
            </a:r>
          </a:p>
        </p:txBody>
      </p:sp>
      <p:pic>
        <p:nvPicPr>
          <p:cNvPr id="4" name="4 Minute Timer 🍩">
            <a:hlinkClick r:id="" action="ppaction://media"/>
            <a:extLst>
              <a:ext uri="{FF2B5EF4-FFF2-40B4-BE49-F238E27FC236}">
                <a16:creationId xmlns:a16="http://schemas.microsoft.com/office/drawing/2014/main" id="{47D42B05-72BE-5915-CCDB-A9C550D7AB4B}"/>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9696958" y="-35347"/>
            <a:ext cx="2495042" cy="1403461"/>
          </a:xfrm>
          <a:prstGeom prst="rect">
            <a:avLst/>
          </a:prstGeom>
        </p:spPr>
      </p:pic>
    </p:spTree>
    <p:custDataLst>
      <p:tags r:id="rId1"/>
    </p:custDataLst>
    <p:extLst>
      <p:ext uri="{BB962C8B-B14F-4D97-AF65-F5344CB8AC3E}">
        <p14:creationId xmlns:p14="http://schemas.microsoft.com/office/powerpoint/2010/main" val="2749520476"/>
      </p:ext>
    </p:extLst>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randombar(horizontal)">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37"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249869" fill="hold"/>
                                        <p:tgtEl>
                                          <p:spTgt spid="4"/>
                                        </p:tgtEl>
                                      </p:cBhvr>
                                    </p:cmd>
                                  </p:childTnLst>
                                </p:cTn>
                              </p:par>
                            </p:childTnLst>
                          </p:cTn>
                        </p:par>
                      </p:childTnLst>
                    </p:cTn>
                  </p:par>
                </p:childTnLst>
              </p:cTn>
              <p:nextCondLst>
                <p:cond evt="onClick" delay="0">
                  <p:tgtEl>
                    <p:spTgt spid="4"/>
                  </p:tgtEl>
                </p:cond>
              </p:nextCondLst>
            </p:seq>
            <p:video>
              <p:cMediaNode vol="80000">
                <p:cTn id="43" fill="hold" display="0">
                  <p:stCondLst>
                    <p:cond delay="indefinite"/>
                  </p:stCondLst>
                </p:cTn>
                <p:tgtEl>
                  <p:spTgt spid="4"/>
                </p:tgtEl>
              </p:cMediaNode>
            </p:video>
          </p:childTnLst>
        </p:cTn>
      </p:par>
    </p:tnLst>
    <p:bldLst>
      <p:bldP spid="27" grpId="0"/>
      <p:bldP spid="28" grpId="0"/>
      <p:bldP spid="2" grpId="0"/>
      <p:bldP spid="20" grpId="0" build="allAtOnce"/>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3632199" y="425718"/>
            <a:ext cx="5904237" cy="769441"/>
            <a:chOff x="3632200" y="425718"/>
            <a:chExt cx="4927600" cy="642166"/>
          </a:xfrm>
        </p:grpSpPr>
        <p:sp>
          <p:nvSpPr>
            <p:cNvPr id="28" name="Freeform 6"/>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b="1"/>
            </a:p>
          </p:txBody>
        </p:sp>
        <p:sp>
          <p:nvSpPr>
            <p:cNvPr id="29" name="文本框 28"/>
            <p:cNvSpPr txBox="1"/>
            <p:nvPr/>
          </p:nvSpPr>
          <p:spPr>
            <a:xfrm>
              <a:off x="4684442" y="425718"/>
              <a:ext cx="2823122" cy="642166"/>
            </a:xfrm>
            <a:prstGeom prst="rect">
              <a:avLst/>
            </a:prstGeom>
            <a:noFill/>
          </p:spPr>
          <p:txBody>
            <a:bodyPr wrap="none" rtlCol="0">
              <a:spAutoFit/>
              <a:scene3d>
                <a:camera prst="orthographicFront"/>
                <a:lightRig rig="threePt" dir="t"/>
              </a:scene3d>
              <a:sp3d contourW="12700"/>
            </a:bodyPr>
            <a:lstStyle/>
            <a:p>
              <a:pPr algn="ctr"/>
              <a:r>
                <a:rPr lang="en-US" altLang="zh-CN" sz="4400" b="1" dirty="0">
                  <a:solidFill>
                    <a:schemeClr val="bg1"/>
                  </a:solidFill>
                  <a:ea typeface="汉仪夏日体W" panose="00020600040101010101" pitchFamily="18" charset="-122"/>
                </a:rPr>
                <a:t>LUYỆN TẬP</a:t>
              </a:r>
              <a:endParaRPr lang="zh-CN" altLang="en-US" sz="4400" b="1" dirty="0">
                <a:solidFill>
                  <a:schemeClr val="bg1"/>
                </a:solidFill>
                <a:ea typeface="汉仪夏日体W" panose="00020600040101010101" pitchFamily="18" charset="-122"/>
              </a:endParaRPr>
            </a:p>
          </p:txBody>
        </p:sp>
      </p:grpSp>
      <p:sp>
        <p:nvSpPr>
          <p:cNvPr id="3" name="TextBox 2"/>
          <p:cNvSpPr txBox="1"/>
          <p:nvPr/>
        </p:nvSpPr>
        <p:spPr>
          <a:xfrm>
            <a:off x="678186" y="1317386"/>
            <a:ext cx="11029950" cy="2012859"/>
          </a:xfrm>
          <a:prstGeom prst="rect">
            <a:avLst/>
          </a:prstGeom>
          <a:noFill/>
        </p:spPr>
        <p:txBody>
          <a:bodyPr wrap="square" rtlCol="0">
            <a:spAutoFit/>
          </a:bodyPr>
          <a:lstStyle/>
          <a:p>
            <a:pPr algn="just">
              <a:lnSpc>
                <a:spcPct val="130000"/>
              </a:lnSpc>
            </a:pPr>
            <a:r>
              <a:rPr lang="en-US" sz="2400" b="1" dirty="0" err="1">
                <a:solidFill>
                  <a:srgbClr val="0070C0"/>
                </a:solidFill>
              </a:rPr>
              <a:t>Bài</a:t>
            </a:r>
            <a:r>
              <a:rPr lang="en-US" sz="2400" b="1" dirty="0">
                <a:solidFill>
                  <a:srgbClr val="0070C0"/>
                </a:solidFill>
              </a:rPr>
              <a:t> 2. </a:t>
            </a:r>
            <a:r>
              <a:rPr lang="en-US" sz="2400" dirty="0" err="1"/>
              <a:t>Sau</a:t>
            </a:r>
            <a:r>
              <a:rPr lang="en-US" sz="2400" dirty="0"/>
              <a:t> </a:t>
            </a:r>
            <a:r>
              <a:rPr lang="en-US" sz="2400" dirty="0" err="1"/>
              <a:t>khi</a:t>
            </a:r>
            <a:r>
              <a:rPr lang="en-US" sz="2400" dirty="0"/>
              <a:t> </a:t>
            </a:r>
            <a:r>
              <a:rPr lang="en-US" sz="2400" dirty="0" err="1"/>
              <a:t>kiểm</a:t>
            </a:r>
            <a:r>
              <a:rPr lang="en-US" sz="2400" dirty="0"/>
              <a:t> </a:t>
            </a:r>
            <a:r>
              <a:rPr lang="en-US" sz="2400" dirty="0" err="1"/>
              <a:t>tra</a:t>
            </a:r>
            <a:r>
              <a:rPr lang="en-US" sz="2400" dirty="0"/>
              <a:t> </a:t>
            </a:r>
            <a:r>
              <a:rPr lang="en-US" sz="2400" dirty="0" err="1"/>
              <a:t>sức</a:t>
            </a:r>
            <a:r>
              <a:rPr lang="en-US" sz="2400" dirty="0"/>
              <a:t> </a:t>
            </a:r>
            <a:r>
              <a:rPr lang="en-US" sz="2400" dirty="0" err="1"/>
              <a:t>khỏe</a:t>
            </a:r>
            <a:r>
              <a:rPr lang="en-US" sz="2400" dirty="0"/>
              <a:t>, </a:t>
            </a:r>
            <a:r>
              <a:rPr lang="en-US" sz="2400" dirty="0" err="1"/>
              <a:t>giáo</a:t>
            </a:r>
            <a:r>
              <a:rPr lang="en-US" sz="2400" dirty="0"/>
              <a:t> </a:t>
            </a:r>
            <a:r>
              <a:rPr lang="en-US" sz="2400" dirty="0" err="1"/>
              <a:t>viên</a:t>
            </a:r>
            <a:r>
              <a:rPr lang="en-US" sz="2400" dirty="0"/>
              <a:t> </a:t>
            </a:r>
            <a:r>
              <a:rPr lang="en-US" sz="2400" dirty="0" err="1"/>
              <a:t>yêu</a:t>
            </a:r>
            <a:r>
              <a:rPr lang="en-US" sz="2400" dirty="0"/>
              <a:t> </a:t>
            </a:r>
            <a:r>
              <a:rPr lang="en-US" sz="2400" dirty="0" err="1"/>
              <a:t>cầu</a:t>
            </a:r>
            <a:r>
              <a:rPr lang="en-US" sz="2400" dirty="0"/>
              <a:t> </a:t>
            </a:r>
            <a:r>
              <a:rPr lang="en-US" sz="2400" dirty="0" err="1"/>
              <a:t>mỗi</a:t>
            </a:r>
            <a:r>
              <a:rPr lang="en-US" sz="2400" dirty="0"/>
              <a:t> </a:t>
            </a:r>
            <a:r>
              <a:rPr lang="en-US" sz="2400" dirty="0" err="1"/>
              <a:t>học</a:t>
            </a:r>
            <a:r>
              <a:rPr lang="en-US" sz="2400" dirty="0"/>
              <a:t> </a:t>
            </a:r>
            <a:r>
              <a:rPr lang="en-US" sz="2400" dirty="0" err="1"/>
              <a:t>sinh</a:t>
            </a:r>
            <a:r>
              <a:rPr lang="en-US" sz="2400" dirty="0"/>
              <a:t> </a:t>
            </a:r>
            <a:r>
              <a:rPr lang="en-US" sz="2400" dirty="0" err="1"/>
              <a:t>của</a:t>
            </a:r>
            <a:r>
              <a:rPr lang="en-US" sz="2400" dirty="0"/>
              <a:t> </a:t>
            </a:r>
            <a:r>
              <a:rPr lang="en-US" sz="2400" dirty="0" err="1"/>
              <a:t>lớp</a:t>
            </a:r>
            <a:r>
              <a:rPr lang="en-US" sz="2400" dirty="0"/>
              <a:t> 6B </a:t>
            </a:r>
            <a:r>
              <a:rPr lang="en-US" sz="2400" dirty="0" err="1"/>
              <a:t>thống</a:t>
            </a:r>
            <a:r>
              <a:rPr lang="en-US" sz="2400" dirty="0"/>
              <a:t> </a:t>
            </a:r>
            <a:r>
              <a:rPr lang="en-US" sz="2400" dirty="0" err="1"/>
              <a:t>kê</a:t>
            </a:r>
            <a:r>
              <a:rPr lang="en-US" sz="2400" dirty="0"/>
              <a:t> </a:t>
            </a:r>
            <a:r>
              <a:rPr lang="en-US" sz="2400" dirty="0" err="1"/>
              <a:t>số</a:t>
            </a:r>
            <a:r>
              <a:rPr lang="en-US" sz="2400" dirty="0"/>
              <a:t> </a:t>
            </a:r>
            <a:r>
              <a:rPr lang="en-US" sz="2400" dirty="0" err="1"/>
              <a:t>đo</a:t>
            </a:r>
            <a:r>
              <a:rPr lang="en-US" sz="2400" dirty="0"/>
              <a:t> </a:t>
            </a:r>
            <a:r>
              <a:rPr lang="en-US" sz="2400" dirty="0" err="1"/>
              <a:t>chiều</a:t>
            </a:r>
            <a:r>
              <a:rPr lang="en-US" sz="2400" dirty="0"/>
              <a:t> </a:t>
            </a:r>
            <a:r>
              <a:rPr lang="en-US" sz="2400" dirty="0" err="1"/>
              <a:t>cao</a:t>
            </a:r>
            <a:r>
              <a:rPr lang="en-US" sz="2400" dirty="0"/>
              <a:t>  </a:t>
            </a:r>
            <a:r>
              <a:rPr lang="en-US" sz="2400" dirty="0" err="1"/>
              <a:t>của</a:t>
            </a:r>
            <a:r>
              <a:rPr lang="en-US" sz="2400" dirty="0"/>
              <a:t> </a:t>
            </a:r>
            <a:r>
              <a:rPr lang="en-US" sz="2400" dirty="0" err="1"/>
              <a:t>các</a:t>
            </a:r>
            <a:r>
              <a:rPr lang="en-US" sz="2400" dirty="0"/>
              <a:t> </a:t>
            </a:r>
            <a:r>
              <a:rPr lang="en-US" sz="2400" dirty="0" err="1"/>
              <a:t>bạn</a:t>
            </a:r>
            <a:r>
              <a:rPr lang="en-US" sz="2400" dirty="0"/>
              <a:t> </a:t>
            </a:r>
            <a:r>
              <a:rPr lang="en-US" sz="2400" dirty="0" err="1"/>
              <a:t>trong</a:t>
            </a:r>
            <a:r>
              <a:rPr lang="en-US" sz="2400" dirty="0"/>
              <a:t> </a:t>
            </a:r>
            <a:r>
              <a:rPr lang="en-US" sz="2400" dirty="0" err="1"/>
              <a:t>cùng</a:t>
            </a:r>
            <a:r>
              <a:rPr lang="en-US" sz="2400" dirty="0"/>
              <a:t> </a:t>
            </a:r>
            <a:r>
              <a:rPr lang="en-US" sz="2400" dirty="0" err="1"/>
              <a:t>tổ</a:t>
            </a:r>
            <a:r>
              <a:rPr lang="en-US" sz="2400" dirty="0"/>
              <a:t>. </a:t>
            </a:r>
            <a:r>
              <a:rPr lang="en-US" sz="2400" dirty="0" err="1"/>
              <a:t>Bạn</a:t>
            </a:r>
            <a:r>
              <a:rPr lang="en-US" sz="2400" dirty="0"/>
              <a:t> </a:t>
            </a:r>
            <a:r>
              <a:rPr lang="en-US" sz="2400" dirty="0" err="1"/>
              <a:t>Châu</a:t>
            </a:r>
            <a:r>
              <a:rPr lang="en-US" sz="2400" dirty="0"/>
              <a:t> </a:t>
            </a:r>
            <a:r>
              <a:rPr lang="en-US" sz="2400" dirty="0" err="1"/>
              <a:t>liệt</a:t>
            </a:r>
            <a:r>
              <a:rPr lang="en-US" sz="2400" dirty="0"/>
              <a:t> </a:t>
            </a:r>
            <a:r>
              <a:rPr lang="en-US" sz="2400" dirty="0" err="1"/>
              <a:t>kê</a:t>
            </a:r>
            <a:r>
              <a:rPr lang="en-US" sz="2400" dirty="0"/>
              <a:t> </a:t>
            </a:r>
            <a:r>
              <a:rPr lang="en-US" sz="2400" dirty="0" err="1"/>
              <a:t>số</a:t>
            </a:r>
            <a:r>
              <a:rPr lang="en-US" sz="2400" dirty="0"/>
              <a:t> </a:t>
            </a:r>
            <a:r>
              <a:rPr lang="en-US" sz="2400" dirty="0" err="1"/>
              <a:t>đo</a:t>
            </a:r>
            <a:r>
              <a:rPr lang="en-US" sz="2400" dirty="0"/>
              <a:t> </a:t>
            </a:r>
            <a:r>
              <a:rPr lang="en-US" sz="2400" dirty="0" err="1"/>
              <a:t>chiều</a:t>
            </a:r>
            <a:r>
              <a:rPr lang="en-US" sz="2400" dirty="0"/>
              <a:t> </a:t>
            </a:r>
            <a:r>
              <a:rPr lang="en-US" sz="2400" dirty="0" err="1"/>
              <a:t>cao</a:t>
            </a:r>
            <a:r>
              <a:rPr lang="en-US" sz="2400" dirty="0"/>
              <a:t> (</a:t>
            </a:r>
            <a:r>
              <a:rPr lang="en-US" sz="2400" dirty="0" err="1"/>
              <a:t>theo</a:t>
            </a:r>
            <a:r>
              <a:rPr lang="en-US" sz="2400" dirty="0"/>
              <a:t> </a:t>
            </a:r>
            <a:r>
              <a:rPr lang="en-US" sz="2400" dirty="0" err="1"/>
              <a:t>đơn</a:t>
            </a:r>
            <a:r>
              <a:rPr lang="en-US" sz="2400" dirty="0"/>
              <a:t> </a:t>
            </a:r>
            <a:r>
              <a:rPr lang="en-US" sz="2400" dirty="0" err="1"/>
              <a:t>vị</a:t>
            </a:r>
            <a:r>
              <a:rPr lang="en-US" sz="2400" dirty="0"/>
              <a:t> cm):</a:t>
            </a:r>
          </a:p>
          <a:p>
            <a:pPr algn="ctr">
              <a:lnSpc>
                <a:spcPct val="130000"/>
              </a:lnSpc>
            </a:pPr>
            <a:r>
              <a:rPr lang="en-US" sz="2400" dirty="0"/>
              <a:t>140; 150; 140 ; 151; 142; 252; 154; 146; 138; 154</a:t>
            </a:r>
            <a:endParaRPr lang="vi-VN" sz="2400" dirty="0"/>
          </a:p>
        </p:txBody>
      </p:sp>
      <p:sp>
        <p:nvSpPr>
          <p:cNvPr id="19" name="TextBox 18"/>
          <p:cNvSpPr txBox="1"/>
          <p:nvPr/>
        </p:nvSpPr>
        <p:spPr>
          <a:xfrm>
            <a:off x="678186" y="3832108"/>
            <a:ext cx="10046964" cy="2012859"/>
          </a:xfrm>
          <a:prstGeom prst="rect">
            <a:avLst/>
          </a:prstGeom>
          <a:noFill/>
        </p:spPr>
        <p:txBody>
          <a:bodyPr wrap="square" rtlCol="0">
            <a:spAutoFit/>
          </a:bodyPr>
          <a:lstStyle/>
          <a:p>
            <a:pPr marL="457200" indent="-457200" algn="just">
              <a:lnSpc>
                <a:spcPct val="130000"/>
              </a:lnSpc>
              <a:buAutoNum type="alphaLcParenR"/>
            </a:pPr>
            <a:r>
              <a:rPr lang="en-US" sz="2400" dirty="0" err="1"/>
              <a:t>Hãy</a:t>
            </a:r>
            <a:r>
              <a:rPr lang="en-US" sz="2400" dirty="0"/>
              <a:t> </a:t>
            </a:r>
            <a:r>
              <a:rPr lang="en-US" sz="2400" dirty="0" err="1"/>
              <a:t>nêu</a:t>
            </a:r>
            <a:r>
              <a:rPr lang="en-US" sz="2400" dirty="0"/>
              <a:t> </a:t>
            </a:r>
            <a:r>
              <a:rPr lang="en-US" sz="2400" dirty="0" err="1"/>
              <a:t>đối</a:t>
            </a:r>
            <a:r>
              <a:rPr lang="en-US" sz="2400" dirty="0"/>
              <a:t> </a:t>
            </a:r>
            <a:r>
              <a:rPr lang="en-US" sz="2400" dirty="0" err="1"/>
              <a:t>tượng</a:t>
            </a:r>
            <a:r>
              <a:rPr lang="en-US" sz="2400" dirty="0"/>
              <a:t> </a:t>
            </a:r>
            <a:r>
              <a:rPr lang="en-US" sz="2400" dirty="0" err="1"/>
              <a:t>thống</a:t>
            </a:r>
            <a:r>
              <a:rPr lang="en-US" sz="2400" dirty="0"/>
              <a:t> </a:t>
            </a:r>
            <a:r>
              <a:rPr lang="en-US" sz="2400" dirty="0" err="1"/>
              <a:t>kê</a:t>
            </a:r>
            <a:r>
              <a:rPr lang="en-US" sz="2400" dirty="0"/>
              <a:t> </a:t>
            </a:r>
            <a:r>
              <a:rPr lang="en-US" sz="2400" dirty="0" err="1"/>
              <a:t>và</a:t>
            </a:r>
            <a:r>
              <a:rPr lang="en-US" sz="2400" dirty="0"/>
              <a:t> </a:t>
            </a:r>
            <a:r>
              <a:rPr lang="en-US" sz="2400" dirty="0" err="1"/>
              <a:t>tiêu</a:t>
            </a:r>
            <a:r>
              <a:rPr lang="en-US" sz="2400" dirty="0"/>
              <a:t> </a:t>
            </a:r>
            <a:r>
              <a:rPr lang="en-US" sz="2400" dirty="0" err="1"/>
              <a:t>chí</a:t>
            </a:r>
            <a:r>
              <a:rPr lang="en-US" sz="2400" dirty="0"/>
              <a:t> </a:t>
            </a:r>
            <a:r>
              <a:rPr lang="en-US" sz="2400" dirty="0" err="1"/>
              <a:t>thống</a:t>
            </a:r>
            <a:r>
              <a:rPr lang="en-US" sz="2400" dirty="0"/>
              <a:t> </a:t>
            </a:r>
            <a:r>
              <a:rPr lang="en-US" sz="2400" dirty="0" err="1"/>
              <a:t>kê</a:t>
            </a:r>
            <a:r>
              <a:rPr lang="en-US" sz="2400" dirty="0"/>
              <a:t>.</a:t>
            </a:r>
          </a:p>
          <a:p>
            <a:pPr marL="457200" indent="-457200" algn="just">
              <a:lnSpc>
                <a:spcPct val="130000"/>
              </a:lnSpc>
              <a:buAutoNum type="alphaLcParenR"/>
            </a:pPr>
            <a:r>
              <a:rPr lang="en-US" sz="2400" dirty="0" err="1"/>
              <a:t>Dãy</a:t>
            </a:r>
            <a:r>
              <a:rPr lang="en-US" sz="2400" dirty="0"/>
              <a:t> </a:t>
            </a:r>
            <a:r>
              <a:rPr lang="en-US" sz="2400" dirty="0" err="1"/>
              <a:t>số</a:t>
            </a:r>
            <a:r>
              <a:rPr lang="en-US" sz="2400" dirty="0"/>
              <a:t> </a:t>
            </a:r>
            <a:r>
              <a:rPr lang="en-US" sz="2400" dirty="0" err="1"/>
              <a:t>liệu</a:t>
            </a:r>
            <a:r>
              <a:rPr lang="en-US" sz="2400" dirty="0"/>
              <a:t> </a:t>
            </a:r>
            <a:r>
              <a:rPr lang="en-US" sz="2400" dirty="0" err="1"/>
              <a:t>bạn</a:t>
            </a:r>
            <a:r>
              <a:rPr lang="en-US" sz="2400" dirty="0"/>
              <a:t> </a:t>
            </a:r>
            <a:r>
              <a:rPr lang="en-US" sz="2400" dirty="0" err="1"/>
              <a:t>Châu</a:t>
            </a:r>
            <a:r>
              <a:rPr lang="en-US" sz="2400" dirty="0"/>
              <a:t> </a:t>
            </a:r>
            <a:r>
              <a:rPr lang="en-US" sz="2400" dirty="0" err="1"/>
              <a:t>liệt</a:t>
            </a:r>
            <a:r>
              <a:rPr lang="en-US" sz="2400" dirty="0"/>
              <a:t> </a:t>
            </a:r>
            <a:r>
              <a:rPr lang="en-US" sz="2400" dirty="0" err="1"/>
              <a:t>kê</a:t>
            </a:r>
            <a:r>
              <a:rPr lang="en-US" sz="2400" dirty="0"/>
              <a:t> </a:t>
            </a:r>
            <a:r>
              <a:rPr lang="en-US" sz="2400" dirty="0" err="1"/>
              <a:t>có</a:t>
            </a:r>
            <a:r>
              <a:rPr lang="en-US" sz="2400" dirty="0"/>
              <a:t> </a:t>
            </a:r>
            <a:r>
              <a:rPr lang="en-US" sz="2400" dirty="0" err="1"/>
              <a:t>hợp</a:t>
            </a:r>
            <a:r>
              <a:rPr lang="en-US" sz="2400" dirty="0"/>
              <a:t> </a:t>
            </a:r>
            <a:r>
              <a:rPr lang="en-US" sz="2400" dirty="0" err="1"/>
              <a:t>lí</a:t>
            </a:r>
            <a:r>
              <a:rPr lang="en-US" sz="2400" dirty="0"/>
              <a:t> </a:t>
            </a:r>
            <a:r>
              <a:rPr lang="en-US" sz="2400" dirty="0" err="1"/>
              <a:t>không</a:t>
            </a:r>
            <a:r>
              <a:rPr lang="en-US" sz="2400" dirty="0"/>
              <a:t>? </a:t>
            </a:r>
            <a:r>
              <a:rPr lang="en-US" sz="2400" dirty="0" err="1"/>
              <a:t>Vì</a:t>
            </a:r>
            <a:r>
              <a:rPr lang="en-US" sz="2400" dirty="0"/>
              <a:t> </a:t>
            </a:r>
            <a:r>
              <a:rPr lang="en-US" sz="2400" dirty="0" err="1"/>
              <a:t>sao</a:t>
            </a:r>
            <a:r>
              <a:rPr lang="en-US" sz="2400" dirty="0"/>
              <a:t>?</a:t>
            </a:r>
          </a:p>
          <a:p>
            <a:pPr marL="457200" indent="-457200" algn="just">
              <a:lnSpc>
                <a:spcPct val="130000"/>
              </a:lnSpc>
              <a:buAutoNum type="alphaLcParenR"/>
            </a:pPr>
            <a:r>
              <a:rPr lang="en-US" sz="2400" dirty="0" err="1"/>
              <a:t>Căn</a:t>
            </a:r>
            <a:r>
              <a:rPr lang="en-US" sz="2400" dirty="0"/>
              <a:t> </a:t>
            </a:r>
            <a:r>
              <a:rPr lang="en-US" sz="2400" dirty="0" err="1"/>
              <a:t>cứ</a:t>
            </a:r>
            <a:r>
              <a:rPr lang="en-US" sz="2400" dirty="0"/>
              <a:t> </a:t>
            </a:r>
            <a:r>
              <a:rPr lang="en-US" sz="2400" dirty="0" err="1"/>
              <a:t>vào</a:t>
            </a:r>
            <a:r>
              <a:rPr lang="en-US" sz="2400" dirty="0"/>
              <a:t> </a:t>
            </a:r>
            <a:r>
              <a:rPr lang="en-US" sz="2400" dirty="0" err="1"/>
              <a:t>dãy</a:t>
            </a:r>
            <a:r>
              <a:rPr lang="en-US" sz="2400" dirty="0"/>
              <a:t> </a:t>
            </a:r>
            <a:r>
              <a:rPr lang="en-US" sz="2400" dirty="0" err="1"/>
              <a:t>số</a:t>
            </a:r>
            <a:r>
              <a:rPr lang="en-US" sz="2400" dirty="0"/>
              <a:t> </a:t>
            </a:r>
            <a:r>
              <a:rPr lang="en-US" sz="2400" dirty="0" err="1"/>
              <a:t>liệu</a:t>
            </a:r>
            <a:r>
              <a:rPr lang="en-US" sz="2400" dirty="0"/>
              <a:t> </a:t>
            </a:r>
            <a:r>
              <a:rPr lang="en-US" sz="2400" dirty="0" err="1"/>
              <a:t>trên</a:t>
            </a:r>
            <a:r>
              <a:rPr lang="en-US" sz="2400" dirty="0"/>
              <a:t>, </a:t>
            </a:r>
            <a:r>
              <a:rPr lang="en-US" sz="2400" dirty="0" err="1"/>
              <a:t>cho</a:t>
            </a:r>
            <a:r>
              <a:rPr lang="en-US" sz="2400" dirty="0"/>
              <a:t> </a:t>
            </a:r>
            <a:r>
              <a:rPr lang="en-US" sz="2400" dirty="0" err="1"/>
              <a:t>biết</a:t>
            </a:r>
            <a:r>
              <a:rPr lang="en-US" sz="2400" dirty="0"/>
              <a:t> </a:t>
            </a:r>
            <a:r>
              <a:rPr lang="en-US" sz="2400" dirty="0" err="1"/>
              <a:t>số</a:t>
            </a:r>
            <a:r>
              <a:rPr lang="en-US" sz="2400" dirty="0"/>
              <a:t> </a:t>
            </a:r>
            <a:r>
              <a:rPr lang="en-US" sz="2400" dirty="0" err="1"/>
              <a:t>đo</a:t>
            </a:r>
            <a:r>
              <a:rPr lang="en-US" sz="2400" dirty="0"/>
              <a:t> </a:t>
            </a:r>
            <a:r>
              <a:rPr lang="en-US" sz="2400" dirty="0" err="1"/>
              <a:t>chều</a:t>
            </a:r>
            <a:r>
              <a:rPr lang="en-US" sz="2400" dirty="0"/>
              <a:t> </a:t>
            </a:r>
            <a:r>
              <a:rPr lang="en-US" sz="2400" dirty="0" err="1"/>
              <a:t>cao</a:t>
            </a:r>
            <a:r>
              <a:rPr lang="en-US" sz="2400" dirty="0"/>
              <a:t> </a:t>
            </a:r>
            <a:r>
              <a:rPr lang="en-US" sz="2400" dirty="0" err="1"/>
              <a:t>trung</a:t>
            </a:r>
            <a:r>
              <a:rPr lang="en-US" sz="2400" dirty="0"/>
              <a:t> </a:t>
            </a:r>
            <a:r>
              <a:rPr lang="en-US" sz="2400" dirty="0" err="1"/>
              <a:t>bình</a:t>
            </a:r>
            <a:r>
              <a:rPr lang="en-US" sz="2400" dirty="0"/>
              <a:t> </a:t>
            </a:r>
            <a:r>
              <a:rPr lang="en-US" sz="2400" dirty="0" err="1"/>
              <a:t>của</a:t>
            </a:r>
            <a:r>
              <a:rPr lang="en-US" sz="2400" dirty="0"/>
              <a:t> </a:t>
            </a:r>
            <a:r>
              <a:rPr lang="en-US" sz="2400" dirty="0" err="1"/>
              <a:t>bốn</a:t>
            </a:r>
            <a:r>
              <a:rPr lang="en-US" sz="2400" dirty="0"/>
              <a:t> </a:t>
            </a:r>
            <a:r>
              <a:rPr lang="en-US" sz="2400" dirty="0" err="1"/>
              <a:t>bạn</a:t>
            </a:r>
            <a:r>
              <a:rPr lang="en-US" sz="2400" dirty="0"/>
              <a:t> </a:t>
            </a:r>
            <a:r>
              <a:rPr lang="en-US" sz="2400" dirty="0" err="1"/>
              <a:t>thấp</a:t>
            </a:r>
            <a:r>
              <a:rPr lang="en-US" sz="2400" dirty="0"/>
              <a:t> </a:t>
            </a:r>
            <a:r>
              <a:rPr lang="en-US" sz="2400" dirty="0" err="1"/>
              <a:t>nhất</a:t>
            </a:r>
            <a:r>
              <a:rPr lang="en-US" sz="2400" dirty="0"/>
              <a:t> </a:t>
            </a:r>
            <a:r>
              <a:rPr lang="en-US" sz="2400" dirty="0" err="1"/>
              <a:t>trong</a:t>
            </a:r>
            <a:r>
              <a:rPr lang="en-US" sz="2400" dirty="0"/>
              <a:t> </a:t>
            </a:r>
            <a:r>
              <a:rPr lang="en-US" sz="2400" dirty="0" err="1"/>
              <a:t>cùng</a:t>
            </a:r>
            <a:r>
              <a:rPr lang="en-US" sz="2400" dirty="0"/>
              <a:t> </a:t>
            </a:r>
            <a:r>
              <a:rPr lang="en-US" sz="2400" dirty="0" err="1"/>
              <a:t>tổ</a:t>
            </a:r>
            <a:r>
              <a:rPr lang="en-US" sz="2400" dirty="0"/>
              <a:t> </a:t>
            </a:r>
            <a:r>
              <a:rPr lang="en-US" sz="2400" dirty="0" err="1"/>
              <a:t>với</a:t>
            </a:r>
            <a:r>
              <a:rPr lang="en-US" sz="2400" dirty="0"/>
              <a:t> </a:t>
            </a:r>
            <a:r>
              <a:rPr lang="en-US" sz="2400" dirty="0" err="1"/>
              <a:t>bạn</a:t>
            </a:r>
            <a:r>
              <a:rPr lang="en-US" sz="2400" dirty="0"/>
              <a:t> </a:t>
            </a:r>
            <a:r>
              <a:rPr lang="en-US" sz="2400" dirty="0" err="1"/>
              <a:t>Châu</a:t>
            </a:r>
            <a:r>
              <a:rPr lang="en-US" sz="2400" dirty="0"/>
              <a:t> </a:t>
            </a:r>
            <a:r>
              <a:rPr lang="en-US" sz="2400" dirty="0" err="1"/>
              <a:t>là</a:t>
            </a:r>
            <a:r>
              <a:rPr lang="en-US" sz="2400" dirty="0"/>
              <a:t> </a:t>
            </a:r>
            <a:r>
              <a:rPr lang="en-US" sz="2400" dirty="0" err="1"/>
              <a:t>bao</a:t>
            </a:r>
            <a:r>
              <a:rPr lang="en-US" sz="2400" dirty="0"/>
              <a:t> </a:t>
            </a:r>
            <a:r>
              <a:rPr lang="en-US" sz="2400" dirty="0" err="1"/>
              <a:t>nhiêu</a:t>
            </a:r>
            <a:r>
              <a:rPr lang="en-US" sz="2400" dirty="0"/>
              <a:t>?</a:t>
            </a:r>
            <a:endParaRPr lang="vi-VN" sz="2400" dirty="0"/>
          </a:p>
        </p:txBody>
      </p:sp>
    </p:spTree>
    <p:custDataLst>
      <p:tags r:id="rId1"/>
    </p:custDataLst>
    <p:extLst>
      <p:ext uri="{BB962C8B-B14F-4D97-AF65-F5344CB8AC3E}">
        <p14:creationId xmlns:p14="http://schemas.microsoft.com/office/powerpoint/2010/main" val="3144962441"/>
      </p:ext>
    </p:extLst>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3"/>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 presetClass="entr" presetSubtype="4"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4" fill="hold" grpId="0" nodeType="after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 calcmode="lin" valueType="num">
                                      <p:cBhvr additive="base">
                                        <p:cTn id="24"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 presetClass="entr" presetSubtype="4" fill="hold" grpId="0" nodeType="after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anim calcmode="lin" valueType="num">
                                      <p:cBhvr additive="base">
                                        <p:cTn id="29"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 presetClass="entr" presetSubtype="4" fill="hold" grpId="0" nodeType="afterEffect">
                                  <p:stCondLst>
                                    <p:cond delay="0"/>
                                  </p:stCondLst>
                                  <p:childTnLst>
                                    <p:set>
                                      <p:cBhvr>
                                        <p:cTn id="33" dur="1" fill="hold">
                                          <p:stCondLst>
                                            <p:cond delay="0"/>
                                          </p:stCondLst>
                                        </p:cTn>
                                        <p:tgtEl>
                                          <p:spTgt spid="19">
                                            <p:txEl>
                                              <p:pRg st="2" end="2"/>
                                            </p:txEl>
                                          </p:spTgt>
                                        </p:tgtEl>
                                        <p:attrNameLst>
                                          <p:attrName>style.visibility</p:attrName>
                                        </p:attrNameLst>
                                      </p:cBhvr>
                                      <p:to>
                                        <p:strVal val="visible"/>
                                      </p:to>
                                    </p:set>
                                    <p:anim calcmode="lin" valueType="num">
                                      <p:cBhvr additive="base">
                                        <p:cTn id="34"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19"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05350" y="161895"/>
            <a:ext cx="2590800" cy="523220"/>
          </a:xfrm>
          <a:prstGeom prst="rect">
            <a:avLst/>
          </a:prstGeom>
          <a:noFill/>
        </p:spPr>
        <p:txBody>
          <a:bodyPr wrap="square" rtlCol="0">
            <a:spAutoFit/>
          </a:bodyPr>
          <a:lstStyle/>
          <a:p>
            <a:pPr algn="ctr"/>
            <a:r>
              <a:rPr lang="en-US" sz="2800" b="1" dirty="0" err="1">
                <a:solidFill>
                  <a:srgbClr val="FF0000"/>
                </a:solidFill>
              </a:rPr>
              <a:t>Giải</a:t>
            </a:r>
            <a:r>
              <a:rPr lang="en-US" sz="2800" b="1" dirty="0">
                <a:solidFill>
                  <a:srgbClr val="FF0000"/>
                </a:solidFill>
              </a:rPr>
              <a:t>:</a:t>
            </a:r>
          </a:p>
        </p:txBody>
      </p:sp>
      <p:sp>
        <p:nvSpPr>
          <p:cNvPr id="6" name="TextBox 5"/>
          <p:cNvSpPr txBox="1"/>
          <p:nvPr/>
        </p:nvSpPr>
        <p:spPr>
          <a:xfrm>
            <a:off x="962025" y="636970"/>
            <a:ext cx="10801350" cy="461665"/>
          </a:xfrm>
          <a:prstGeom prst="rect">
            <a:avLst/>
          </a:prstGeom>
          <a:noFill/>
        </p:spPr>
        <p:txBody>
          <a:bodyPr wrap="square" rtlCol="0">
            <a:spAutoFit/>
          </a:bodyPr>
          <a:lstStyle/>
          <a:p>
            <a:r>
              <a:rPr lang="en-US" sz="2400" dirty="0"/>
              <a:t>a) </a:t>
            </a:r>
            <a:r>
              <a:rPr lang="en-US" sz="2400" i="1" dirty="0" err="1"/>
              <a:t>Đối</a:t>
            </a:r>
            <a:r>
              <a:rPr lang="en-US" sz="2400" i="1" dirty="0"/>
              <a:t> </a:t>
            </a:r>
            <a:r>
              <a:rPr lang="en-US" sz="2400" i="1" dirty="0" err="1"/>
              <a:t>tượng</a:t>
            </a:r>
            <a:r>
              <a:rPr lang="en-US" sz="2400" i="1" dirty="0"/>
              <a:t> </a:t>
            </a:r>
            <a:r>
              <a:rPr lang="en-US" sz="2400" i="1" dirty="0" err="1"/>
              <a:t>thống</a:t>
            </a:r>
            <a:r>
              <a:rPr lang="en-US" sz="2400" i="1" dirty="0"/>
              <a:t> </a:t>
            </a:r>
            <a:r>
              <a:rPr lang="en-US" sz="2400" i="1" dirty="0" err="1"/>
              <a:t>kê</a:t>
            </a:r>
            <a:r>
              <a:rPr lang="en-US" sz="2400" i="1" dirty="0"/>
              <a:t>: </a:t>
            </a:r>
            <a:r>
              <a:rPr lang="en-US" sz="2400" dirty="0" err="1"/>
              <a:t>Các</a:t>
            </a:r>
            <a:r>
              <a:rPr lang="en-US" sz="2400" dirty="0"/>
              <a:t> </a:t>
            </a:r>
            <a:r>
              <a:rPr lang="en-US" sz="2400" dirty="0" err="1"/>
              <a:t>bạn</a:t>
            </a:r>
            <a:r>
              <a:rPr lang="en-US" sz="2400" dirty="0"/>
              <a:t> </a:t>
            </a:r>
            <a:r>
              <a:rPr lang="en-US" sz="2400" dirty="0" err="1"/>
              <a:t>cùng</a:t>
            </a:r>
            <a:r>
              <a:rPr lang="en-US" sz="2400" dirty="0"/>
              <a:t> </a:t>
            </a:r>
            <a:r>
              <a:rPr lang="en-US" sz="2400" dirty="0" err="1"/>
              <a:t>trong</a:t>
            </a:r>
            <a:r>
              <a:rPr lang="en-US" sz="2400" dirty="0"/>
              <a:t> </a:t>
            </a:r>
            <a:r>
              <a:rPr lang="en-US" sz="2400" dirty="0" err="1"/>
              <a:t>tổ</a:t>
            </a:r>
            <a:r>
              <a:rPr lang="en-US" sz="2400" dirty="0"/>
              <a:t> </a:t>
            </a:r>
            <a:r>
              <a:rPr lang="en-US" sz="2400" dirty="0" err="1"/>
              <a:t>của</a:t>
            </a:r>
            <a:r>
              <a:rPr lang="en-US" sz="2400" dirty="0"/>
              <a:t> </a:t>
            </a:r>
            <a:r>
              <a:rPr lang="en-US" sz="2400" dirty="0" err="1"/>
              <a:t>Châu</a:t>
            </a:r>
            <a:r>
              <a:rPr lang="en-US" sz="2400" dirty="0"/>
              <a:t> </a:t>
            </a:r>
            <a:r>
              <a:rPr lang="en-US" sz="2400" dirty="0" err="1"/>
              <a:t>lớp</a:t>
            </a:r>
            <a:r>
              <a:rPr lang="en-US" sz="2400" dirty="0"/>
              <a:t> 6B.</a:t>
            </a:r>
            <a:endParaRPr lang="vi-VN" sz="2400" dirty="0"/>
          </a:p>
        </p:txBody>
      </p:sp>
      <p:sp>
        <p:nvSpPr>
          <p:cNvPr id="50" name="TextBox 49"/>
          <p:cNvSpPr txBox="1"/>
          <p:nvPr/>
        </p:nvSpPr>
        <p:spPr>
          <a:xfrm>
            <a:off x="1171575" y="1342877"/>
            <a:ext cx="10801350" cy="461665"/>
          </a:xfrm>
          <a:prstGeom prst="rect">
            <a:avLst/>
          </a:prstGeom>
          <a:noFill/>
        </p:spPr>
        <p:txBody>
          <a:bodyPr wrap="square" rtlCol="0">
            <a:spAutoFit/>
          </a:bodyPr>
          <a:lstStyle/>
          <a:p>
            <a:r>
              <a:rPr lang="en-US" sz="2400" i="1" dirty="0" err="1"/>
              <a:t>Tiêu</a:t>
            </a:r>
            <a:r>
              <a:rPr lang="en-US" sz="2400" i="1" dirty="0"/>
              <a:t> </a:t>
            </a:r>
            <a:r>
              <a:rPr lang="en-US" sz="2400" i="1" dirty="0" err="1"/>
              <a:t>chí</a:t>
            </a:r>
            <a:r>
              <a:rPr lang="en-US" sz="2400" i="1" dirty="0"/>
              <a:t> </a:t>
            </a:r>
            <a:r>
              <a:rPr lang="en-US" sz="2400" i="1" dirty="0" err="1"/>
              <a:t>thống</a:t>
            </a:r>
            <a:r>
              <a:rPr lang="en-US" sz="2400" i="1" dirty="0"/>
              <a:t> </a:t>
            </a:r>
            <a:r>
              <a:rPr lang="en-US" sz="2400" i="1" dirty="0" err="1"/>
              <a:t>kê</a:t>
            </a:r>
            <a:r>
              <a:rPr lang="en-US" sz="2400" i="1" dirty="0"/>
              <a:t>: </a:t>
            </a:r>
            <a:r>
              <a:rPr lang="en-US" sz="2400" dirty="0" err="1"/>
              <a:t>số</a:t>
            </a:r>
            <a:r>
              <a:rPr lang="en-US" sz="2400" dirty="0"/>
              <a:t> </a:t>
            </a:r>
            <a:r>
              <a:rPr lang="en-US" sz="2400" dirty="0" err="1"/>
              <a:t>đo</a:t>
            </a:r>
            <a:r>
              <a:rPr lang="en-US" sz="2400" dirty="0"/>
              <a:t> </a:t>
            </a:r>
            <a:r>
              <a:rPr lang="en-US" sz="2400" dirty="0" err="1"/>
              <a:t>chiều</a:t>
            </a:r>
            <a:r>
              <a:rPr lang="en-US" sz="2400" dirty="0"/>
              <a:t> </a:t>
            </a:r>
            <a:r>
              <a:rPr lang="en-US" sz="2400" dirty="0" err="1"/>
              <a:t>cao</a:t>
            </a:r>
            <a:r>
              <a:rPr lang="en-US" sz="2400" dirty="0"/>
              <a:t> </a:t>
            </a:r>
            <a:r>
              <a:rPr lang="en-US" sz="2400" dirty="0" err="1"/>
              <a:t>của</a:t>
            </a:r>
            <a:r>
              <a:rPr lang="en-US" sz="2400" dirty="0"/>
              <a:t> </a:t>
            </a:r>
            <a:r>
              <a:rPr lang="en-US" sz="2400" dirty="0" err="1"/>
              <a:t>các</a:t>
            </a:r>
            <a:r>
              <a:rPr lang="en-US" sz="2400" dirty="0"/>
              <a:t> </a:t>
            </a:r>
            <a:r>
              <a:rPr lang="en-US" sz="2400" dirty="0" err="1"/>
              <a:t>bạn</a:t>
            </a:r>
            <a:r>
              <a:rPr lang="en-US" sz="2400" dirty="0"/>
              <a:t>.</a:t>
            </a:r>
            <a:endParaRPr lang="vi-VN" sz="2400" dirty="0"/>
          </a:p>
        </p:txBody>
      </p:sp>
      <p:sp>
        <p:nvSpPr>
          <p:cNvPr id="51" name="TextBox 50"/>
          <p:cNvSpPr txBox="1"/>
          <p:nvPr/>
        </p:nvSpPr>
        <p:spPr>
          <a:xfrm>
            <a:off x="962025" y="2048784"/>
            <a:ext cx="11068050" cy="1482714"/>
          </a:xfrm>
          <a:prstGeom prst="rect">
            <a:avLst/>
          </a:prstGeom>
          <a:noFill/>
        </p:spPr>
        <p:txBody>
          <a:bodyPr wrap="square" rtlCol="0">
            <a:spAutoFit/>
          </a:bodyPr>
          <a:lstStyle/>
          <a:p>
            <a:pPr algn="just">
              <a:lnSpc>
                <a:spcPct val="130000"/>
              </a:lnSpc>
            </a:pPr>
            <a:r>
              <a:rPr lang="en-US" sz="2400" dirty="0"/>
              <a:t>b) </a:t>
            </a:r>
            <a:r>
              <a:rPr lang="vi-VN" sz="2400" dirty="0"/>
              <a:t>Bạn Châu liệt kê như vậy chưa hợp lí vì với cách này, giáo viên sẽ khó biết được những bạn nào có chiều cao bằng nhau, chiều cao cao nhất, chiều cao thấp nhất</a:t>
            </a:r>
            <a:r>
              <a:rPr lang="en-US" sz="2400" dirty="0"/>
              <a:t>.</a:t>
            </a:r>
            <a:r>
              <a:rPr lang="vi-VN" sz="2400" dirty="0"/>
              <a:t> </a:t>
            </a:r>
            <a:endParaRPr lang="en-US" sz="2400" dirty="0"/>
          </a:p>
        </p:txBody>
      </p:sp>
      <p:sp>
        <p:nvSpPr>
          <p:cNvPr id="12" name="Rectangle 11"/>
          <p:cNvSpPr/>
          <p:nvPr/>
        </p:nvSpPr>
        <p:spPr>
          <a:xfrm>
            <a:off x="2458754" y="2978195"/>
            <a:ext cx="7083991" cy="522451"/>
          </a:xfrm>
          <a:prstGeom prst="rect">
            <a:avLst/>
          </a:prstGeom>
        </p:spPr>
        <p:txBody>
          <a:bodyPr wrap="none">
            <a:spAutoFit/>
          </a:bodyPr>
          <a:lstStyle/>
          <a:p>
            <a:pPr algn="just">
              <a:lnSpc>
                <a:spcPct val="130000"/>
              </a:lnSpc>
            </a:pPr>
            <a:r>
              <a:rPr lang="vi-VN" sz="2400" dirty="0"/>
              <a:t>Bảng thống kê chiều cao của các bạn nhóm Châu:</a:t>
            </a:r>
            <a:endParaRPr lang="en-US" sz="2400" dirty="0"/>
          </a:p>
        </p:txBody>
      </p:sp>
      <p:graphicFrame>
        <p:nvGraphicFramePr>
          <p:cNvPr id="14" name="Table 13"/>
          <p:cNvGraphicFramePr>
            <a:graphicFrameLocks noGrp="1"/>
          </p:cNvGraphicFramePr>
          <p:nvPr/>
        </p:nvGraphicFramePr>
        <p:xfrm>
          <a:off x="266699" y="3624296"/>
          <a:ext cx="11763376" cy="1714702"/>
        </p:xfrm>
        <a:graphic>
          <a:graphicData uri="http://schemas.openxmlformats.org/drawingml/2006/table">
            <a:tbl>
              <a:tblPr firstRow="1" firstCol="1" bandRow="1">
                <a:tableStyleId>{93296810-A885-4BE3-A3E7-6D5BEEA58F35}</a:tableStyleId>
              </a:tblPr>
              <a:tblGrid>
                <a:gridCol w="2208180">
                  <a:extLst>
                    <a:ext uri="{9D8B030D-6E8A-4147-A177-3AD203B41FA5}">
                      <a16:colId xmlns:a16="http://schemas.microsoft.com/office/drawing/2014/main" val="57201372"/>
                    </a:ext>
                  </a:extLst>
                </a:gridCol>
                <a:gridCol w="1210551">
                  <a:extLst>
                    <a:ext uri="{9D8B030D-6E8A-4147-A177-3AD203B41FA5}">
                      <a16:colId xmlns:a16="http://schemas.microsoft.com/office/drawing/2014/main" val="1485632985"/>
                    </a:ext>
                  </a:extLst>
                </a:gridCol>
                <a:gridCol w="1213098">
                  <a:extLst>
                    <a:ext uri="{9D8B030D-6E8A-4147-A177-3AD203B41FA5}">
                      <a16:colId xmlns:a16="http://schemas.microsoft.com/office/drawing/2014/main" val="3631381269"/>
                    </a:ext>
                  </a:extLst>
                </a:gridCol>
                <a:gridCol w="1047676">
                  <a:extLst>
                    <a:ext uri="{9D8B030D-6E8A-4147-A177-3AD203B41FA5}">
                      <a16:colId xmlns:a16="http://schemas.microsoft.com/office/drawing/2014/main" val="3612017030"/>
                    </a:ext>
                  </a:extLst>
                </a:gridCol>
                <a:gridCol w="1102816">
                  <a:extLst>
                    <a:ext uri="{9D8B030D-6E8A-4147-A177-3AD203B41FA5}">
                      <a16:colId xmlns:a16="http://schemas.microsoft.com/office/drawing/2014/main" val="669157882"/>
                    </a:ext>
                  </a:extLst>
                </a:gridCol>
                <a:gridCol w="1176338">
                  <a:extLst>
                    <a:ext uri="{9D8B030D-6E8A-4147-A177-3AD203B41FA5}">
                      <a16:colId xmlns:a16="http://schemas.microsoft.com/office/drawing/2014/main" val="337695585"/>
                    </a:ext>
                  </a:extLst>
                </a:gridCol>
                <a:gridCol w="1378521">
                  <a:extLst>
                    <a:ext uri="{9D8B030D-6E8A-4147-A177-3AD203B41FA5}">
                      <a16:colId xmlns:a16="http://schemas.microsoft.com/office/drawing/2014/main" val="2094464154"/>
                    </a:ext>
                  </a:extLst>
                </a:gridCol>
                <a:gridCol w="1360140">
                  <a:extLst>
                    <a:ext uri="{9D8B030D-6E8A-4147-A177-3AD203B41FA5}">
                      <a16:colId xmlns:a16="http://schemas.microsoft.com/office/drawing/2014/main" val="3594896488"/>
                    </a:ext>
                  </a:extLst>
                </a:gridCol>
                <a:gridCol w="1066056">
                  <a:extLst>
                    <a:ext uri="{9D8B030D-6E8A-4147-A177-3AD203B41FA5}">
                      <a16:colId xmlns:a16="http://schemas.microsoft.com/office/drawing/2014/main" val="3893348322"/>
                    </a:ext>
                  </a:extLst>
                </a:gridCol>
              </a:tblGrid>
              <a:tr h="988475">
                <a:tc>
                  <a:txBody>
                    <a:bodyPr/>
                    <a:lstStyle/>
                    <a:p>
                      <a:pPr marL="0" marR="0" algn="ctr">
                        <a:lnSpc>
                          <a:spcPct val="135000"/>
                        </a:lnSpc>
                        <a:spcBef>
                          <a:spcPts val="600"/>
                        </a:spcBef>
                        <a:spcAft>
                          <a:spcPts val="600"/>
                        </a:spcAft>
                      </a:pPr>
                      <a:r>
                        <a:rPr lang="vi-VN" sz="2400" dirty="0">
                          <a:effectLst/>
                        </a:rPr>
                        <a:t>Số đo chiều cao (cm)</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gn="ctr">
                        <a:lnSpc>
                          <a:spcPct val="135000"/>
                        </a:lnSpc>
                        <a:spcBef>
                          <a:spcPts val="600"/>
                        </a:spcBef>
                        <a:spcAft>
                          <a:spcPts val="600"/>
                        </a:spcAft>
                      </a:pPr>
                      <a:r>
                        <a:rPr lang="vi-VN" sz="2400" dirty="0">
                          <a:solidFill>
                            <a:schemeClr val="tx1"/>
                          </a:solidFill>
                          <a:effectLst/>
                        </a:rPr>
                        <a:t>138</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solidFill>
                      <a:srgbClr val="D2E3CD"/>
                    </a:solidFill>
                  </a:tcPr>
                </a:tc>
                <a:tc>
                  <a:txBody>
                    <a:bodyPr/>
                    <a:lstStyle/>
                    <a:p>
                      <a:pPr marL="0" marR="0" algn="ctr">
                        <a:lnSpc>
                          <a:spcPct val="135000"/>
                        </a:lnSpc>
                        <a:spcBef>
                          <a:spcPts val="600"/>
                        </a:spcBef>
                        <a:spcAft>
                          <a:spcPts val="600"/>
                        </a:spcAft>
                      </a:pPr>
                      <a:r>
                        <a:rPr lang="vi-VN" sz="2400" dirty="0">
                          <a:solidFill>
                            <a:schemeClr val="tx1"/>
                          </a:solidFill>
                          <a:effectLst/>
                        </a:rPr>
                        <a:t>140</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solidFill>
                      <a:srgbClr val="D2E3CD"/>
                    </a:solidFill>
                  </a:tcPr>
                </a:tc>
                <a:tc>
                  <a:txBody>
                    <a:bodyPr/>
                    <a:lstStyle/>
                    <a:p>
                      <a:pPr marL="0" marR="0" algn="ctr">
                        <a:lnSpc>
                          <a:spcPct val="135000"/>
                        </a:lnSpc>
                        <a:spcBef>
                          <a:spcPts val="600"/>
                        </a:spcBef>
                        <a:spcAft>
                          <a:spcPts val="600"/>
                        </a:spcAft>
                      </a:pPr>
                      <a:r>
                        <a:rPr lang="vi-VN" sz="2400" dirty="0">
                          <a:solidFill>
                            <a:schemeClr val="tx1"/>
                          </a:solidFill>
                          <a:effectLst/>
                        </a:rPr>
                        <a:t>142</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solidFill>
                      <a:srgbClr val="D2E3CD"/>
                    </a:solidFill>
                  </a:tcPr>
                </a:tc>
                <a:tc>
                  <a:txBody>
                    <a:bodyPr/>
                    <a:lstStyle/>
                    <a:p>
                      <a:pPr marL="0" marR="0" algn="ctr">
                        <a:lnSpc>
                          <a:spcPct val="135000"/>
                        </a:lnSpc>
                        <a:spcBef>
                          <a:spcPts val="600"/>
                        </a:spcBef>
                        <a:spcAft>
                          <a:spcPts val="600"/>
                        </a:spcAft>
                      </a:pPr>
                      <a:r>
                        <a:rPr lang="vi-VN" sz="2400" dirty="0">
                          <a:solidFill>
                            <a:schemeClr val="tx1"/>
                          </a:solidFill>
                          <a:effectLst/>
                        </a:rPr>
                        <a:t>146</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solidFill>
                      <a:srgbClr val="D2E3CD"/>
                    </a:solidFill>
                  </a:tcPr>
                </a:tc>
                <a:tc>
                  <a:txBody>
                    <a:bodyPr/>
                    <a:lstStyle/>
                    <a:p>
                      <a:pPr marL="0" marR="0" algn="ctr">
                        <a:lnSpc>
                          <a:spcPct val="135000"/>
                        </a:lnSpc>
                        <a:spcBef>
                          <a:spcPts val="600"/>
                        </a:spcBef>
                        <a:spcAft>
                          <a:spcPts val="600"/>
                        </a:spcAft>
                      </a:pPr>
                      <a:r>
                        <a:rPr lang="vi-VN" sz="2400" dirty="0">
                          <a:solidFill>
                            <a:schemeClr val="tx1"/>
                          </a:solidFill>
                          <a:effectLst/>
                        </a:rPr>
                        <a:t>150</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solidFill>
                      <a:srgbClr val="D2E3CD"/>
                    </a:solidFill>
                  </a:tcPr>
                </a:tc>
                <a:tc>
                  <a:txBody>
                    <a:bodyPr/>
                    <a:lstStyle/>
                    <a:p>
                      <a:pPr marL="0" marR="0" algn="ctr">
                        <a:lnSpc>
                          <a:spcPct val="135000"/>
                        </a:lnSpc>
                        <a:spcBef>
                          <a:spcPts val="600"/>
                        </a:spcBef>
                        <a:spcAft>
                          <a:spcPts val="600"/>
                        </a:spcAft>
                      </a:pPr>
                      <a:r>
                        <a:rPr lang="vi-VN" sz="2400" dirty="0">
                          <a:solidFill>
                            <a:schemeClr val="tx1"/>
                          </a:solidFill>
                          <a:effectLst/>
                        </a:rPr>
                        <a:t>151</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solidFill>
                      <a:srgbClr val="D2E3CD"/>
                    </a:solidFill>
                  </a:tcPr>
                </a:tc>
                <a:tc>
                  <a:txBody>
                    <a:bodyPr/>
                    <a:lstStyle/>
                    <a:p>
                      <a:pPr marL="0" marR="0" algn="ctr">
                        <a:lnSpc>
                          <a:spcPct val="135000"/>
                        </a:lnSpc>
                        <a:spcBef>
                          <a:spcPts val="600"/>
                        </a:spcBef>
                        <a:spcAft>
                          <a:spcPts val="600"/>
                        </a:spcAft>
                      </a:pPr>
                      <a:r>
                        <a:rPr lang="vi-VN" sz="2400" dirty="0">
                          <a:solidFill>
                            <a:schemeClr val="tx1"/>
                          </a:solidFill>
                          <a:effectLst/>
                        </a:rPr>
                        <a:t>154</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solidFill>
                      <a:srgbClr val="D2E3CD"/>
                    </a:solidFill>
                  </a:tcPr>
                </a:tc>
                <a:tc>
                  <a:txBody>
                    <a:bodyPr/>
                    <a:lstStyle/>
                    <a:p>
                      <a:pPr marL="0" marR="0" algn="ctr">
                        <a:lnSpc>
                          <a:spcPct val="135000"/>
                        </a:lnSpc>
                        <a:spcBef>
                          <a:spcPts val="600"/>
                        </a:spcBef>
                        <a:spcAft>
                          <a:spcPts val="600"/>
                        </a:spcAft>
                      </a:pPr>
                      <a:r>
                        <a:rPr lang="vi-VN" sz="2400" dirty="0">
                          <a:solidFill>
                            <a:schemeClr val="tx1"/>
                          </a:solidFill>
                          <a:effectLst/>
                        </a:rPr>
                        <a:t>252</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solidFill>
                      <a:srgbClr val="D2E3CD"/>
                    </a:solidFill>
                  </a:tcPr>
                </a:tc>
                <a:extLst>
                  <a:ext uri="{0D108BD9-81ED-4DB2-BD59-A6C34878D82A}">
                    <a16:rowId xmlns:a16="http://schemas.microsoft.com/office/drawing/2014/main" val="1490401063"/>
                  </a:ext>
                </a:extLst>
              </a:tr>
              <a:tr h="631900">
                <a:tc>
                  <a:txBody>
                    <a:bodyPr/>
                    <a:lstStyle/>
                    <a:p>
                      <a:pPr marL="0" marR="0" algn="ctr">
                        <a:lnSpc>
                          <a:spcPct val="135000"/>
                        </a:lnSpc>
                        <a:spcBef>
                          <a:spcPts val="600"/>
                        </a:spcBef>
                        <a:spcAft>
                          <a:spcPts val="600"/>
                        </a:spcAft>
                      </a:pPr>
                      <a:r>
                        <a:rPr lang="vi-VN" sz="2400">
                          <a:effectLst/>
                        </a:rPr>
                        <a:t>Số lượng (HS)</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gn="ctr">
                        <a:lnSpc>
                          <a:spcPct val="135000"/>
                        </a:lnSpc>
                        <a:spcBef>
                          <a:spcPts val="600"/>
                        </a:spcBef>
                        <a:spcAft>
                          <a:spcPts val="600"/>
                        </a:spcAft>
                      </a:pPr>
                      <a:r>
                        <a:rPr lang="vi-VN" sz="2400">
                          <a:solidFill>
                            <a:schemeClr val="tx1"/>
                          </a:solidFill>
                          <a:effectLst/>
                        </a:rPr>
                        <a:t>1</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gn="ctr">
                        <a:lnSpc>
                          <a:spcPct val="135000"/>
                        </a:lnSpc>
                        <a:spcBef>
                          <a:spcPts val="600"/>
                        </a:spcBef>
                        <a:spcAft>
                          <a:spcPts val="600"/>
                        </a:spcAft>
                      </a:pPr>
                      <a:r>
                        <a:rPr lang="vi-VN" sz="2400" dirty="0">
                          <a:solidFill>
                            <a:schemeClr val="tx1"/>
                          </a:solidFill>
                          <a:effectLst/>
                        </a:rPr>
                        <a:t>2</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gn="ctr">
                        <a:lnSpc>
                          <a:spcPct val="135000"/>
                        </a:lnSpc>
                        <a:spcBef>
                          <a:spcPts val="600"/>
                        </a:spcBef>
                        <a:spcAft>
                          <a:spcPts val="600"/>
                        </a:spcAft>
                      </a:pPr>
                      <a:r>
                        <a:rPr lang="vi-VN" sz="2400" dirty="0">
                          <a:solidFill>
                            <a:schemeClr val="tx1"/>
                          </a:solidFill>
                          <a:effectLst/>
                        </a:rPr>
                        <a:t>1</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gn="ctr">
                        <a:lnSpc>
                          <a:spcPct val="135000"/>
                        </a:lnSpc>
                        <a:spcBef>
                          <a:spcPts val="600"/>
                        </a:spcBef>
                        <a:spcAft>
                          <a:spcPts val="600"/>
                        </a:spcAft>
                      </a:pPr>
                      <a:r>
                        <a:rPr lang="vi-VN" sz="2400" dirty="0">
                          <a:solidFill>
                            <a:schemeClr val="tx1"/>
                          </a:solidFill>
                          <a:effectLst/>
                        </a:rPr>
                        <a:t>1</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gn="ctr">
                        <a:lnSpc>
                          <a:spcPct val="135000"/>
                        </a:lnSpc>
                        <a:spcBef>
                          <a:spcPts val="600"/>
                        </a:spcBef>
                        <a:spcAft>
                          <a:spcPts val="600"/>
                        </a:spcAft>
                      </a:pPr>
                      <a:r>
                        <a:rPr lang="vi-VN" sz="2400" dirty="0">
                          <a:solidFill>
                            <a:schemeClr val="tx1"/>
                          </a:solidFill>
                          <a:effectLst/>
                        </a:rPr>
                        <a:t>1</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gn="ctr">
                        <a:lnSpc>
                          <a:spcPct val="135000"/>
                        </a:lnSpc>
                        <a:spcBef>
                          <a:spcPts val="600"/>
                        </a:spcBef>
                        <a:spcAft>
                          <a:spcPts val="600"/>
                        </a:spcAft>
                      </a:pPr>
                      <a:r>
                        <a:rPr lang="vi-VN" sz="2400" dirty="0">
                          <a:solidFill>
                            <a:schemeClr val="tx1"/>
                          </a:solidFill>
                          <a:effectLst/>
                        </a:rPr>
                        <a:t>1</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gn="ctr">
                        <a:lnSpc>
                          <a:spcPct val="135000"/>
                        </a:lnSpc>
                        <a:spcBef>
                          <a:spcPts val="600"/>
                        </a:spcBef>
                        <a:spcAft>
                          <a:spcPts val="600"/>
                        </a:spcAft>
                      </a:pPr>
                      <a:r>
                        <a:rPr lang="vi-VN" sz="2400" dirty="0">
                          <a:solidFill>
                            <a:schemeClr val="tx1"/>
                          </a:solidFill>
                          <a:effectLst/>
                        </a:rPr>
                        <a:t>2</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marL="0" marR="0" algn="ctr">
                        <a:lnSpc>
                          <a:spcPct val="135000"/>
                        </a:lnSpc>
                        <a:spcBef>
                          <a:spcPts val="600"/>
                        </a:spcBef>
                        <a:spcAft>
                          <a:spcPts val="600"/>
                        </a:spcAft>
                      </a:pPr>
                      <a:r>
                        <a:rPr lang="vi-VN" sz="2400" dirty="0">
                          <a:solidFill>
                            <a:schemeClr val="tx1"/>
                          </a:solidFill>
                          <a:effectLst/>
                        </a:rPr>
                        <a:t>1</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403709694"/>
                  </a:ext>
                </a:extLst>
              </a:tr>
            </a:tbl>
          </a:graphicData>
        </a:graphic>
      </p:graphicFrame>
      <p:sp>
        <p:nvSpPr>
          <p:cNvPr id="15" name="Rectangle 14"/>
          <p:cNvSpPr/>
          <p:nvPr/>
        </p:nvSpPr>
        <p:spPr>
          <a:xfrm>
            <a:off x="381000" y="5435450"/>
            <a:ext cx="11649075" cy="1243417"/>
          </a:xfrm>
          <a:prstGeom prst="rect">
            <a:avLst/>
          </a:prstGeom>
        </p:spPr>
        <p:txBody>
          <a:bodyPr wrap="square">
            <a:spAutoFit/>
          </a:bodyPr>
          <a:lstStyle/>
          <a:p>
            <a:pPr algn="just">
              <a:lnSpc>
                <a:spcPct val="135000"/>
              </a:lnSpc>
              <a:spcBef>
                <a:spcPts val="600"/>
              </a:spcBef>
              <a:spcAft>
                <a:spcPts val="600"/>
              </a:spcAft>
            </a:pPr>
            <a:r>
              <a:rPr lang="vi-VN" sz="2400" dirty="0">
                <a:solidFill>
                  <a:srgbClr val="000000"/>
                </a:solidFill>
                <a:ea typeface="Calibri" panose="020F0502020204030204" pitchFamily="34" charset="0"/>
              </a:rPr>
              <a:t>c) Số đo chiều cao trung bình của bốn bạn thấp nhất trong cùng tổ với bạn Châu là:</a:t>
            </a:r>
            <a:endParaRPr lang="en-US" sz="2400" dirty="0">
              <a:solidFill>
                <a:srgbClr val="000000"/>
              </a:solidFill>
              <a:ea typeface="Calibri" panose="020F0502020204030204" pitchFamily="34" charset="0"/>
            </a:endParaRPr>
          </a:p>
          <a:p>
            <a:pPr algn="ctr">
              <a:lnSpc>
                <a:spcPct val="135000"/>
              </a:lnSpc>
              <a:spcBef>
                <a:spcPts val="600"/>
              </a:spcBef>
              <a:spcAft>
                <a:spcPts val="600"/>
              </a:spcAft>
            </a:pPr>
            <a:r>
              <a:rPr lang="en-GB" sz="2400" dirty="0">
                <a:solidFill>
                  <a:srgbClr val="000000"/>
                </a:solidFill>
                <a:ea typeface="Calibri" panose="020F0502020204030204" pitchFamily="34" charset="0"/>
              </a:rPr>
              <a:t>              </a:t>
            </a:r>
            <a:r>
              <a:rPr lang="vi-VN" sz="2400" dirty="0">
                <a:solidFill>
                  <a:srgbClr val="000000"/>
                </a:solidFill>
                <a:ea typeface="Calibri" panose="020F0502020204030204" pitchFamily="34" charset="0"/>
              </a:rPr>
              <a:t> (138 + 140 x 2 + 142) : 4 = 140 cm</a:t>
            </a:r>
            <a:endParaRPr lang="en-US" sz="2400" dirty="0">
              <a:solidFill>
                <a:srgbClr val="000000"/>
              </a:solidFill>
              <a:ea typeface="Calibri" panose="020F0502020204030204" pitchFamily="34" charset="0"/>
            </a:endParaRPr>
          </a:p>
        </p:txBody>
      </p:sp>
    </p:spTree>
    <p:custDataLst>
      <p:tags r:id="rId1"/>
    </p:custDataLst>
    <p:extLst>
      <p:ext uri="{BB962C8B-B14F-4D97-AF65-F5344CB8AC3E}">
        <p14:creationId xmlns:p14="http://schemas.microsoft.com/office/powerpoint/2010/main" val="4147521810"/>
      </p:ext>
    </p:extLst>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additive="base">
                                        <p:cTn id="18" dur="500" fill="hold"/>
                                        <p:tgtEl>
                                          <p:spTgt spid="50"/>
                                        </p:tgtEl>
                                        <p:attrNameLst>
                                          <p:attrName>ppt_x</p:attrName>
                                        </p:attrNameLst>
                                      </p:cBhvr>
                                      <p:tavLst>
                                        <p:tav tm="0">
                                          <p:val>
                                            <p:strVal val="#ppt_x"/>
                                          </p:val>
                                        </p:tav>
                                        <p:tav tm="100000">
                                          <p:val>
                                            <p:strVal val="#ppt_x"/>
                                          </p:val>
                                        </p:tav>
                                      </p:tavLst>
                                    </p:anim>
                                    <p:anim calcmode="lin" valueType="num">
                                      <p:cBhvr additive="base">
                                        <p:cTn id="19"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randombar(horizontal)">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39" dur="500"/>
                                        <p:tgtEl>
                                          <p:spTgt spid="15">
                                            <p:txEl>
                                              <p:pRg st="0" end="0"/>
                                            </p:txEl>
                                          </p:spTgt>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43"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50" grpId="0"/>
      <p:bldP spid="51" grpId="0"/>
      <p:bldP spid="12" grpId="0"/>
      <p:bldP spid="15" grpId="0" uiExpand="1"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659136" y="96748"/>
            <a:ext cx="11029950" cy="1052596"/>
          </a:xfrm>
          <a:prstGeom prst="rect">
            <a:avLst/>
          </a:prstGeom>
          <a:noFill/>
        </p:spPr>
        <p:txBody>
          <a:bodyPr wrap="square" rtlCol="0">
            <a:spAutoFit/>
          </a:bodyPr>
          <a:lstStyle/>
          <a:p>
            <a:pPr algn="just">
              <a:lnSpc>
                <a:spcPct val="130000"/>
              </a:lnSpc>
            </a:pPr>
            <a:r>
              <a:rPr lang="en-US" sz="2400" b="1" dirty="0" err="1">
                <a:solidFill>
                  <a:srgbClr val="0070C0"/>
                </a:solidFill>
              </a:rPr>
              <a:t>Bài</a:t>
            </a:r>
            <a:r>
              <a:rPr lang="en-US" sz="2400" b="1" dirty="0">
                <a:solidFill>
                  <a:srgbClr val="0070C0"/>
                </a:solidFill>
              </a:rPr>
              <a:t> 3. </a:t>
            </a:r>
            <a:r>
              <a:rPr lang="en-US" sz="2400" dirty="0" err="1"/>
              <a:t>Bác</a:t>
            </a:r>
            <a:r>
              <a:rPr lang="en-US" sz="2400" dirty="0"/>
              <a:t> </a:t>
            </a:r>
            <a:r>
              <a:rPr lang="en-US" sz="2400" dirty="0" err="1"/>
              <a:t>Hoàn</a:t>
            </a:r>
            <a:r>
              <a:rPr lang="en-US" sz="2400" dirty="0"/>
              <a:t> </a:t>
            </a:r>
            <a:r>
              <a:rPr lang="en-US" sz="2400" dirty="0" err="1"/>
              <a:t>khai</a:t>
            </a:r>
            <a:r>
              <a:rPr lang="en-US" sz="2400" dirty="0"/>
              <a:t> </a:t>
            </a:r>
            <a:r>
              <a:rPr lang="en-US" sz="2400" dirty="0" err="1"/>
              <a:t>trương</a:t>
            </a:r>
            <a:r>
              <a:rPr lang="en-US" sz="2400" dirty="0"/>
              <a:t> </a:t>
            </a:r>
            <a:r>
              <a:rPr lang="en-US" sz="2400" dirty="0" err="1"/>
              <a:t>cửa</a:t>
            </a:r>
            <a:r>
              <a:rPr lang="en-US" sz="2400" dirty="0"/>
              <a:t> </a:t>
            </a:r>
            <a:r>
              <a:rPr lang="en-US" sz="2400" dirty="0" err="1"/>
              <a:t>hàng</a:t>
            </a:r>
            <a:r>
              <a:rPr lang="en-US" sz="2400" dirty="0"/>
              <a:t> </a:t>
            </a:r>
            <a:r>
              <a:rPr lang="en-US" sz="2400" dirty="0" err="1"/>
              <a:t>bán</a:t>
            </a:r>
            <a:r>
              <a:rPr lang="en-US" sz="2400" dirty="0"/>
              <a:t> </a:t>
            </a:r>
            <a:r>
              <a:rPr lang="en-US" sz="2400" dirty="0" err="1"/>
              <a:t>áo</a:t>
            </a:r>
            <a:r>
              <a:rPr lang="en-US" sz="2400" dirty="0"/>
              <a:t> </a:t>
            </a:r>
            <a:r>
              <a:rPr lang="en-US" sz="2400" dirty="0" err="1"/>
              <a:t>sơ</a:t>
            </a:r>
            <a:r>
              <a:rPr lang="en-US" sz="2400" dirty="0"/>
              <a:t> mi. </a:t>
            </a:r>
            <a:r>
              <a:rPr lang="en-US" sz="2400" dirty="0" err="1"/>
              <a:t>Thống</a:t>
            </a:r>
            <a:r>
              <a:rPr lang="en-US" sz="2400" dirty="0"/>
              <a:t> </a:t>
            </a:r>
            <a:r>
              <a:rPr lang="en-US" sz="2400" dirty="0" err="1"/>
              <a:t>kê</a:t>
            </a:r>
            <a:r>
              <a:rPr lang="en-US" sz="2400" dirty="0"/>
              <a:t> </a:t>
            </a:r>
            <a:r>
              <a:rPr lang="en-US" sz="2400" dirty="0" err="1"/>
              <a:t>số</a:t>
            </a:r>
            <a:r>
              <a:rPr lang="en-US" sz="2400" dirty="0"/>
              <a:t> </a:t>
            </a:r>
            <a:r>
              <a:rPr lang="en-US" sz="2400" dirty="0" err="1"/>
              <a:t>lượng</a:t>
            </a:r>
            <a:r>
              <a:rPr lang="en-US" sz="2400" dirty="0"/>
              <a:t> </a:t>
            </a:r>
            <a:r>
              <a:rPr lang="en-US" sz="2400" dirty="0" err="1"/>
              <a:t>các</a:t>
            </a:r>
            <a:r>
              <a:rPr lang="en-US" sz="2400" dirty="0"/>
              <a:t> </a:t>
            </a:r>
            <a:r>
              <a:rPr lang="en-US" sz="2400" dirty="0" err="1"/>
              <a:t>loại</a:t>
            </a:r>
            <a:r>
              <a:rPr lang="en-US" sz="2400" dirty="0"/>
              <a:t> </a:t>
            </a:r>
            <a:r>
              <a:rPr lang="en-US" sz="2400" dirty="0" err="1"/>
              <a:t>áo</a:t>
            </a:r>
            <a:r>
              <a:rPr lang="en-US" sz="2400" dirty="0"/>
              <a:t> </a:t>
            </a:r>
            <a:r>
              <a:rPr lang="en-US" sz="2400" dirty="0" err="1"/>
              <a:t>đã</a:t>
            </a:r>
            <a:r>
              <a:rPr lang="en-US" sz="2400" dirty="0"/>
              <a:t> </a:t>
            </a:r>
            <a:r>
              <a:rPr lang="en-US" sz="2400" dirty="0" err="1"/>
              <a:t>bán</a:t>
            </a:r>
            <a:r>
              <a:rPr lang="en-US" sz="2400" dirty="0"/>
              <a:t> </a:t>
            </a:r>
            <a:r>
              <a:rPr lang="en-US" sz="2400" dirty="0" err="1"/>
              <a:t>được</a:t>
            </a:r>
            <a:r>
              <a:rPr lang="en-US" sz="2400" dirty="0"/>
              <a:t> </a:t>
            </a:r>
            <a:r>
              <a:rPr lang="en-US" sz="2400" dirty="0" err="1"/>
              <a:t>trong</a:t>
            </a:r>
            <a:r>
              <a:rPr lang="en-US" sz="2400" dirty="0"/>
              <a:t> </a:t>
            </a:r>
            <a:r>
              <a:rPr lang="en-US" sz="2400" dirty="0" err="1"/>
              <a:t>tháng</a:t>
            </a:r>
            <a:r>
              <a:rPr lang="en-US" sz="2400" dirty="0"/>
              <a:t> </a:t>
            </a:r>
            <a:r>
              <a:rPr lang="en-US" sz="2400" dirty="0" err="1"/>
              <a:t>đầu</a:t>
            </a:r>
            <a:r>
              <a:rPr lang="en-US" sz="2400" dirty="0"/>
              <a:t> </a:t>
            </a:r>
            <a:r>
              <a:rPr lang="en-US" sz="2400" dirty="0" err="1"/>
              <a:t>tiên</a:t>
            </a:r>
            <a:r>
              <a:rPr lang="en-US" sz="2400" dirty="0"/>
              <a:t> </a:t>
            </a:r>
            <a:r>
              <a:rPr lang="en-US" sz="2400" dirty="0" err="1"/>
              <a:t>như</a:t>
            </a:r>
            <a:r>
              <a:rPr lang="en-US" sz="2400" dirty="0"/>
              <a:t> </a:t>
            </a:r>
            <a:r>
              <a:rPr lang="en-US" sz="2400" dirty="0" err="1"/>
              <a:t>bảng</a:t>
            </a:r>
            <a:r>
              <a:rPr lang="en-US" sz="2400" dirty="0"/>
              <a:t> </a:t>
            </a:r>
            <a:r>
              <a:rPr lang="en-US" sz="2400" dirty="0" err="1"/>
              <a:t>sau</a:t>
            </a:r>
            <a:r>
              <a:rPr lang="en-US" sz="2400" dirty="0"/>
              <a:t>:</a:t>
            </a:r>
          </a:p>
        </p:txBody>
      </p:sp>
      <p:graphicFrame>
        <p:nvGraphicFramePr>
          <p:cNvPr id="2" name="Table 1"/>
          <p:cNvGraphicFramePr>
            <a:graphicFrameLocks noGrp="1"/>
          </p:cNvGraphicFramePr>
          <p:nvPr/>
        </p:nvGraphicFramePr>
        <p:xfrm>
          <a:off x="659136" y="1234118"/>
          <a:ext cx="11029950" cy="1594485"/>
        </p:xfrm>
        <a:graphic>
          <a:graphicData uri="http://schemas.openxmlformats.org/drawingml/2006/table">
            <a:tbl>
              <a:tblPr firstRow="1" bandRow="1">
                <a:tableStyleId>{5C22544A-7EE6-4342-B048-85BDC9FD1C3A}</a:tableStyleId>
              </a:tblPr>
              <a:tblGrid>
                <a:gridCol w="2303118">
                  <a:extLst>
                    <a:ext uri="{9D8B030D-6E8A-4147-A177-3AD203B41FA5}">
                      <a16:colId xmlns:a16="http://schemas.microsoft.com/office/drawing/2014/main" val="535435985"/>
                    </a:ext>
                  </a:extLst>
                </a:gridCol>
                <a:gridCol w="1536681">
                  <a:extLst>
                    <a:ext uri="{9D8B030D-6E8A-4147-A177-3AD203B41FA5}">
                      <a16:colId xmlns:a16="http://schemas.microsoft.com/office/drawing/2014/main" val="3600100556"/>
                    </a:ext>
                  </a:extLst>
                </a:gridCol>
                <a:gridCol w="1517710">
                  <a:extLst>
                    <a:ext uri="{9D8B030D-6E8A-4147-A177-3AD203B41FA5}">
                      <a16:colId xmlns:a16="http://schemas.microsoft.com/office/drawing/2014/main" val="513041665"/>
                    </a:ext>
                  </a:extLst>
                </a:gridCol>
                <a:gridCol w="1498738">
                  <a:extLst>
                    <a:ext uri="{9D8B030D-6E8A-4147-A177-3AD203B41FA5}">
                      <a16:colId xmlns:a16="http://schemas.microsoft.com/office/drawing/2014/main" val="1309294415"/>
                    </a:ext>
                  </a:extLst>
                </a:gridCol>
                <a:gridCol w="1479767">
                  <a:extLst>
                    <a:ext uri="{9D8B030D-6E8A-4147-A177-3AD203B41FA5}">
                      <a16:colId xmlns:a16="http://schemas.microsoft.com/office/drawing/2014/main" val="2332912415"/>
                    </a:ext>
                  </a:extLst>
                </a:gridCol>
                <a:gridCol w="1346967">
                  <a:extLst>
                    <a:ext uri="{9D8B030D-6E8A-4147-A177-3AD203B41FA5}">
                      <a16:colId xmlns:a16="http://schemas.microsoft.com/office/drawing/2014/main" val="1450201146"/>
                    </a:ext>
                  </a:extLst>
                </a:gridCol>
                <a:gridCol w="1346969">
                  <a:extLst>
                    <a:ext uri="{9D8B030D-6E8A-4147-A177-3AD203B41FA5}">
                      <a16:colId xmlns:a16="http://schemas.microsoft.com/office/drawing/2014/main" val="2655057882"/>
                    </a:ext>
                  </a:extLst>
                </a:gridCol>
              </a:tblGrid>
              <a:tr h="771525">
                <a:tc>
                  <a:txBody>
                    <a:bodyPr/>
                    <a:lstStyle/>
                    <a:p>
                      <a:pPr algn="ctr"/>
                      <a:r>
                        <a:rPr lang="en-US" sz="2400" dirty="0" err="1"/>
                        <a:t>Cỡ</a:t>
                      </a:r>
                      <a:r>
                        <a:rPr lang="en-US" sz="2400" baseline="0" dirty="0"/>
                        <a:t> </a:t>
                      </a:r>
                      <a:r>
                        <a:rPr lang="en-US" sz="2400" baseline="0" dirty="0" err="1"/>
                        <a:t>áo</a:t>
                      </a:r>
                      <a:endParaRPr lang="vi-V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2A6"/>
                    </a:solidFill>
                  </a:tcPr>
                </a:tc>
                <a:tc>
                  <a:txBody>
                    <a:bodyPr/>
                    <a:lstStyle/>
                    <a:p>
                      <a:pPr algn="ctr"/>
                      <a:r>
                        <a:rPr lang="en-US" sz="2400" dirty="0">
                          <a:solidFill>
                            <a:schemeClr val="tx1"/>
                          </a:solidFill>
                        </a:rPr>
                        <a:t>37</a:t>
                      </a:r>
                      <a:endParaRPr lang="vi-VN"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dirty="0">
                          <a:solidFill>
                            <a:schemeClr val="tx1"/>
                          </a:solidFill>
                        </a:rPr>
                        <a:t>38</a:t>
                      </a:r>
                      <a:endParaRPr lang="vi-VN"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dirty="0">
                          <a:solidFill>
                            <a:schemeClr val="tx1"/>
                          </a:solidFill>
                        </a:rPr>
                        <a:t>39</a:t>
                      </a:r>
                      <a:endParaRPr lang="vi-VN"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dirty="0">
                          <a:solidFill>
                            <a:schemeClr val="tx1"/>
                          </a:solidFill>
                        </a:rPr>
                        <a:t>40</a:t>
                      </a:r>
                      <a:endParaRPr lang="vi-VN"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dirty="0">
                          <a:solidFill>
                            <a:schemeClr val="tx1"/>
                          </a:solidFill>
                        </a:rPr>
                        <a:t>41</a:t>
                      </a:r>
                      <a:endParaRPr lang="vi-VN"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dirty="0">
                          <a:solidFill>
                            <a:schemeClr val="tx1"/>
                          </a:solidFill>
                        </a:rPr>
                        <a:t>42</a:t>
                      </a:r>
                      <a:endParaRPr lang="vi-VN"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3650229"/>
                  </a:ext>
                </a:extLst>
              </a:tr>
              <a:tr h="771525">
                <a:tc>
                  <a:txBody>
                    <a:bodyPr/>
                    <a:lstStyle/>
                    <a:p>
                      <a:pPr algn="ctr"/>
                      <a:r>
                        <a:rPr lang="en-US" sz="2400" b="1" dirty="0" err="1">
                          <a:solidFill>
                            <a:schemeClr val="bg1"/>
                          </a:solidFill>
                        </a:rPr>
                        <a:t>Số</a:t>
                      </a:r>
                      <a:r>
                        <a:rPr lang="en-US" sz="2400" b="1" baseline="0" dirty="0">
                          <a:solidFill>
                            <a:schemeClr val="bg1"/>
                          </a:solidFill>
                        </a:rPr>
                        <a:t> </a:t>
                      </a:r>
                      <a:r>
                        <a:rPr lang="en-US" sz="2400" b="1" baseline="0" dirty="0" err="1">
                          <a:solidFill>
                            <a:schemeClr val="bg1"/>
                          </a:solidFill>
                        </a:rPr>
                        <a:t>áo</a:t>
                      </a:r>
                      <a:r>
                        <a:rPr lang="en-US" sz="2400" b="1" baseline="0" dirty="0">
                          <a:solidFill>
                            <a:schemeClr val="bg1"/>
                          </a:solidFill>
                        </a:rPr>
                        <a:t> </a:t>
                      </a:r>
                      <a:r>
                        <a:rPr lang="en-US" sz="2400" b="1" baseline="0" dirty="0" err="1">
                          <a:solidFill>
                            <a:schemeClr val="bg1"/>
                          </a:solidFill>
                        </a:rPr>
                        <a:t>bán</a:t>
                      </a:r>
                      <a:r>
                        <a:rPr lang="en-US" sz="2400" b="1" baseline="0" dirty="0">
                          <a:solidFill>
                            <a:schemeClr val="bg1"/>
                          </a:solidFill>
                        </a:rPr>
                        <a:t> </a:t>
                      </a:r>
                      <a:r>
                        <a:rPr lang="en-US" sz="2400" b="1" baseline="0" dirty="0" err="1">
                          <a:solidFill>
                            <a:schemeClr val="bg1"/>
                          </a:solidFill>
                        </a:rPr>
                        <a:t>được</a:t>
                      </a:r>
                      <a:endParaRPr lang="vi-VN"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2A6"/>
                    </a:solidFill>
                  </a:tcPr>
                </a:tc>
                <a:tc>
                  <a:txBody>
                    <a:bodyPr/>
                    <a:lstStyle/>
                    <a:p>
                      <a:pPr algn="ctr"/>
                      <a:r>
                        <a:rPr lang="en-US" sz="2400" dirty="0">
                          <a:solidFill>
                            <a:schemeClr val="tx1"/>
                          </a:solidFill>
                        </a:rPr>
                        <a:t>20</a:t>
                      </a:r>
                      <a:endParaRPr lang="vi-VN"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dirty="0">
                          <a:solidFill>
                            <a:schemeClr val="tx1"/>
                          </a:solidFill>
                        </a:rPr>
                        <a:t>29</a:t>
                      </a:r>
                      <a:endParaRPr lang="vi-VN"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dirty="0">
                          <a:solidFill>
                            <a:schemeClr val="tx1"/>
                          </a:solidFill>
                        </a:rPr>
                        <a:t>56</a:t>
                      </a:r>
                      <a:endParaRPr lang="vi-VN"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dirty="0">
                          <a:solidFill>
                            <a:schemeClr val="tx1"/>
                          </a:solidFill>
                        </a:rPr>
                        <a:t>65</a:t>
                      </a:r>
                      <a:endParaRPr lang="vi-VN"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dirty="0">
                          <a:solidFill>
                            <a:schemeClr val="tx1"/>
                          </a:solidFill>
                        </a:rPr>
                        <a:t>47</a:t>
                      </a:r>
                      <a:endParaRPr lang="vi-VN"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dirty="0">
                          <a:solidFill>
                            <a:schemeClr val="tx1"/>
                          </a:solidFill>
                        </a:rPr>
                        <a:t>18</a:t>
                      </a:r>
                      <a:endParaRPr lang="vi-VN"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298628731"/>
                  </a:ext>
                </a:extLst>
              </a:tr>
            </a:tbl>
          </a:graphicData>
        </a:graphic>
      </p:graphicFrame>
      <p:sp>
        <p:nvSpPr>
          <p:cNvPr id="5" name="TextBox 4"/>
          <p:cNvSpPr txBox="1"/>
          <p:nvPr/>
        </p:nvSpPr>
        <p:spPr>
          <a:xfrm>
            <a:off x="659136" y="2917111"/>
            <a:ext cx="10001250" cy="461665"/>
          </a:xfrm>
          <a:prstGeom prst="rect">
            <a:avLst/>
          </a:prstGeom>
          <a:noFill/>
        </p:spPr>
        <p:txBody>
          <a:bodyPr wrap="square" rtlCol="0">
            <a:spAutoFit/>
          </a:bodyPr>
          <a:lstStyle/>
          <a:p>
            <a:r>
              <a:rPr lang="en-US" sz="2400" dirty="0"/>
              <a:t>a) </a:t>
            </a:r>
            <a:r>
              <a:rPr lang="en-US" sz="2400" dirty="0" err="1"/>
              <a:t>Áo</a:t>
            </a:r>
            <a:r>
              <a:rPr lang="en-US" sz="2400" dirty="0"/>
              <a:t> </a:t>
            </a:r>
            <a:r>
              <a:rPr lang="en-US" sz="2400" dirty="0" err="1"/>
              <a:t>cỡ</a:t>
            </a:r>
            <a:r>
              <a:rPr lang="en-US" sz="2400" dirty="0"/>
              <a:t> </a:t>
            </a:r>
            <a:r>
              <a:rPr lang="en-US" sz="2400" dirty="0" err="1"/>
              <a:t>nào</a:t>
            </a:r>
            <a:r>
              <a:rPr lang="en-US" sz="2400" dirty="0"/>
              <a:t> </a:t>
            </a:r>
            <a:r>
              <a:rPr lang="en-US" sz="2400" dirty="0" err="1"/>
              <a:t>bán</a:t>
            </a:r>
            <a:r>
              <a:rPr lang="en-US" sz="2400" dirty="0"/>
              <a:t> </a:t>
            </a:r>
            <a:r>
              <a:rPr lang="en-US" sz="2400" dirty="0" err="1"/>
              <a:t>được</a:t>
            </a:r>
            <a:r>
              <a:rPr lang="en-US" sz="2400" dirty="0"/>
              <a:t> </a:t>
            </a:r>
            <a:r>
              <a:rPr lang="en-US" sz="2400" dirty="0" err="1"/>
              <a:t>nhiều</a:t>
            </a:r>
            <a:r>
              <a:rPr lang="en-US" sz="2400" dirty="0"/>
              <a:t> </a:t>
            </a:r>
            <a:r>
              <a:rPr lang="en-US" sz="2400" dirty="0" err="1"/>
              <a:t>nhất</a:t>
            </a:r>
            <a:r>
              <a:rPr lang="en-US" sz="2400" dirty="0"/>
              <a:t>? </a:t>
            </a:r>
            <a:r>
              <a:rPr lang="en-US" sz="2400" dirty="0" err="1"/>
              <a:t>Ít</a:t>
            </a:r>
            <a:r>
              <a:rPr lang="en-US" sz="2400" dirty="0"/>
              <a:t> </a:t>
            </a:r>
            <a:r>
              <a:rPr lang="en-US" sz="2400" dirty="0" err="1"/>
              <a:t>nhất</a:t>
            </a:r>
            <a:r>
              <a:rPr lang="en-US" sz="2400" dirty="0"/>
              <a:t>?</a:t>
            </a:r>
            <a:endParaRPr lang="vi-VN" sz="2400" dirty="0"/>
          </a:p>
        </p:txBody>
      </p:sp>
      <p:sp>
        <p:nvSpPr>
          <p:cNvPr id="45" name="TextBox 44"/>
          <p:cNvSpPr txBox="1"/>
          <p:nvPr/>
        </p:nvSpPr>
        <p:spPr>
          <a:xfrm>
            <a:off x="659136" y="3378776"/>
            <a:ext cx="10001250" cy="1052596"/>
          </a:xfrm>
          <a:prstGeom prst="rect">
            <a:avLst/>
          </a:prstGeom>
          <a:noFill/>
        </p:spPr>
        <p:txBody>
          <a:bodyPr wrap="square" rtlCol="0">
            <a:spAutoFit/>
          </a:bodyPr>
          <a:lstStyle/>
          <a:p>
            <a:pPr algn="just">
              <a:lnSpc>
                <a:spcPct val="130000"/>
              </a:lnSpc>
            </a:pPr>
            <a:r>
              <a:rPr lang="en-US" sz="2400" dirty="0"/>
              <a:t>b) </a:t>
            </a:r>
            <a:r>
              <a:rPr lang="en-US" sz="2400" dirty="0" err="1"/>
              <a:t>Bác</a:t>
            </a:r>
            <a:r>
              <a:rPr lang="en-US" sz="2400" dirty="0"/>
              <a:t> </a:t>
            </a:r>
            <a:r>
              <a:rPr lang="en-US" sz="2400" dirty="0" err="1"/>
              <a:t>Hoàn</a:t>
            </a:r>
            <a:r>
              <a:rPr lang="en-US" sz="2400" dirty="0"/>
              <a:t> </a:t>
            </a:r>
            <a:r>
              <a:rPr lang="en-US" sz="2400" dirty="0" err="1"/>
              <a:t>nên</a:t>
            </a:r>
            <a:r>
              <a:rPr lang="en-US" sz="2400" dirty="0"/>
              <a:t> </a:t>
            </a:r>
            <a:r>
              <a:rPr lang="en-US" sz="2400" dirty="0" err="1"/>
              <a:t>nhập</a:t>
            </a:r>
            <a:r>
              <a:rPr lang="en-US" sz="2400" dirty="0"/>
              <a:t> </a:t>
            </a:r>
            <a:r>
              <a:rPr lang="en-US" sz="2400" dirty="0" err="1"/>
              <a:t>về</a:t>
            </a:r>
            <a:r>
              <a:rPr lang="en-US" sz="2400" dirty="0"/>
              <a:t> </a:t>
            </a:r>
            <a:r>
              <a:rPr lang="en-US" sz="2400" dirty="0" err="1"/>
              <a:t>nhiều</a:t>
            </a:r>
            <a:r>
              <a:rPr lang="en-US" sz="2400" dirty="0"/>
              <a:t> </a:t>
            </a:r>
            <a:r>
              <a:rPr lang="en-US" sz="2400" dirty="0" err="1"/>
              <a:t>hơn</a:t>
            </a:r>
            <a:r>
              <a:rPr lang="en-US" sz="2400" dirty="0"/>
              <a:t> </a:t>
            </a:r>
            <a:r>
              <a:rPr lang="en-US" sz="2400" dirty="0" err="1"/>
              <a:t>những</a:t>
            </a:r>
            <a:r>
              <a:rPr lang="en-US" sz="2400" dirty="0"/>
              <a:t> </a:t>
            </a:r>
            <a:r>
              <a:rPr lang="en-US" sz="2400" dirty="0" err="1"/>
              <a:t>loại</a:t>
            </a:r>
            <a:r>
              <a:rPr lang="en-US" sz="2400" dirty="0"/>
              <a:t> </a:t>
            </a:r>
            <a:r>
              <a:rPr lang="en-US" sz="2400" dirty="0" err="1"/>
              <a:t>áo</a:t>
            </a:r>
            <a:r>
              <a:rPr lang="en-US" sz="2400" dirty="0"/>
              <a:t> </a:t>
            </a:r>
            <a:r>
              <a:rPr lang="en-US" sz="2400" dirty="0" err="1"/>
              <a:t>cỡ</a:t>
            </a:r>
            <a:r>
              <a:rPr lang="en-US" sz="2400" dirty="0"/>
              <a:t> </a:t>
            </a:r>
            <a:r>
              <a:rPr lang="en-US" sz="2400" dirty="0" err="1"/>
              <a:t>nào</a:t>
            </a:r>
            <a:r>
              <a:rPr lang="en-US" sz="2400" dirty="0"/>
              <a:t> </a:t>
            </a:r>
            <a:r>
              <a:rPr lang="en-US" sz="2400" dirty="0" err="1"/>
              <a:t>để</a:t>
            </a:r>
            <a:r>
              <a:rPr lang="en-US" sz="2400" dirty="0"/>
              <a:t> </a:t>
            </a:r>
            <a:r>
              <a:rPr lang="en-US" sz="2400" dirty="0" err="1"/>
              <a:t>bán</a:t>
            </a:r>
            <a:r>
              <a:rPr lang="en-US" sz="2400" dirty="0"/>
              <a:t> </a:t>
            </a:r>
            <a:r>
              <a:rPr lang="en-US" sz="2400" dirty="0" err="1"/>
              <a:t>trong</a:t>
            </a:r>
            <a:r>
              <a:rPr lang="en-US" sz="2400" dirty="0"/>
              <a:t> </a:t>
            </a:r>
            <a:r>
              <a:rPr lang="en-US" sz="2400" dirty="0" err="1"/>
              <a:t>tháng</a:t>
            </a:r>
            <a:r>
              <a:rPr lang="en-US" sz="2400" dirty="0"/>
              <a:t> </a:t>
            </a:r>
            <a:r>
              <a:rPr lang="en-US" sz="2400" dirty="0" err="1"/>
              <a:t>tiếp</a:t>
            </a:r>
            <a:r>
              <a:rPr lang="en-US" sz="2400" dirty="0"/>
              <a:t> </a:t>
            </a:r>
            <a:r>
              <a:rPr lang="en-US" sz="2400" dirty="0" err="1"/>
              <a:t>theo</a:t>
            </a:r>
            <a:endParaRPr lang="vi-VN" sz="2400" dirty="0"/>
          </a:p>
        </p:txBody>
      </p:sp>
      <p:sp>
        <p:nvSpPr>
          <p:cNvPr id="8" name="TextBox 7"/>
          <p:cNvSpPr txBox="1"/>
          <p:nvPr/>
        </p:nvSpPr>
        <p:spPr>
          <a:xfrm>
            <a:off x="659136" y="4381358"/>
            <a:ext cx="1619250" cy="461665"/>
          </a:xfrm>
          <a:prstGeom prst="rect">
            <a:avLst/>
          </a:prstGeom>
          <a:noFill/>
        </p:spPr>
        <p:txBody>
          <a:bodyPr wrap="square" rtlCol="0">
            <a:spAutoFit/>
          </a:bodyPr>
          <a:lstStyle/>
          <a:p>
            <a:r>
              <a:rPr lang="en-US" sz="2400" b="1" u="sng" dirty="0" err="1"/>
              <a:t>Trả</a:t>
            </a:r>
            <a:r>
              <a:rPr lang="en-US" sz="2400" b="1" u="sng" dirty="0"/>
              <a:t> </a:t>
            </a:r>
            <a:r>
              <a:rPr lang="en-US" sz="2400" b="1" u="sng" dirty="0" err="1"/>
              <a:t>lời</a:t>
            </a:r>
            <a:r>
              <a:rPr lang="en-US" sz="2400" b="1" u="sng" dirty="0"/>
              <a:t>:</a:t>
            </a:r>
            <a:endParaRPr lang="vi-VN" sz="2400" b="1" u="sng" dirty="0"/>
          </a:p>
        </p:txBody>
      </p:sp>
      <p:sp>
        <p:nvSpPr>
          <p:cNvPr id="49" name="TextBox 48"/>
          <p:cNvSpPr txBox="1"/>
          <p:nvPr/>
        </p:nvSpPr>
        <p:spPr>
          <a:xfrm>
            <a:off x="659136" y="4843023"/>
            <a:ext cx="10001250" cy="461665"/>
          </a:xfrm>
          <a:prstGeom prst="rect">
            <a:avLst/>
          </a:prstGeom>
          <a:noFill/>
        </p:spPr>
        <p:txBody>
          <a:bodyPr wrap="square" rtlCol="0">
            <a:spAutoFit/>
          </a:bodyPr>
          <a:lstStyle/>
          <a:p>
            <a:pPr marL="457200" indent="-457200">
              <a:buAutoNum type="alphaLcParenR"/>
            </a:pPr>
            <a:r>
              <a:rPr lang="en-US" sz="2400" dirty="0" err="1"/>
              <a:t>Áo</a:t>
            </a:r>
            <a:r>
              <a:rPr lang="en-US" sz="2400" dirty="0"/>
              <a:t> </a:t>
            </a:r>
            <a:r>
              <a:rPr lang="en-US" sz="2400" dirty="0" err="1"/>
              <a:t>cỡ</a:t>
            </a:r>
            <a:r>
              <a:rPr lang="en-US" sz="2400" dirty="0"/>
              <a:t> 40 </a:t>
            </a:r>
            <a:r>
              <a:rPr lang="en-US" sz="2400" dirty="0" err="1"/>
              <a:t>bán</a:t>
            </a:r>
            <a:r>
              <a:rPr lang="en-US" sz="2400" dirty="0"/>
              <a:t> </a:t>
            </a:r>
            <a:r>
              <a:rPr lang="en-US" sz="2400" dirty="0" err="1"/>
              <a:t>được</a:t>
            </a:r>
            <a:r>
              <a:rPr lang="en-US" sz="2400" dirty="0"/>
              <a:t> </a:t>
            </a:r>
            <a:r>
              <a:rPr lang="en-US" sz="2400" dirty="0" err="1"/>
              <a:t>nhiều</a:t>
            </a:r>
            <a:r>
              <a:rPr lang="en-US" sz="2400" dirty="0"/>
              <a:t> </a:t>
            </a:r>
            <a:r>
              <a:rPr lang="en-US" sz="2400" dirty="0" err="1"/>
              <a:t>nhất</a:t>
            </a:r>
            <a:r>
              <a:rPr lang="en-US" sz="2400" dirty="0"/>
              <a:t>? </a:t>
            </a:r>
            <a:r>
              <a:rPr lang="en-US" sz="2400" dirty="0" err="1"/>
              <a:t>Áo</a:t>
            </a:r>
            <a:r>
              <a:rPr lang="en-US" sz="2400" dirty="0"/>
              <a:t> </a:t>
            </a:r>
            <a:r>
              <a:rPr lang="en-US" sz="2400" dirty="0" err="1"/>
              <a:t>cỡ</a:t>
            </a:r>
            <a:r>
              <a:rPr lang="en-US" sz="2400" dirty="0"/>
              <a:t> 42 </a:t>
            </a:r>
            <a:r>
              <a:rPr lang="en-US" sz="2400" dirty="0" err="1"/>
              <a:t>bán</a:t>
            </a:r>
            <a:r>
              <a:rPr lang="en-US" sz="2400" dirty="0"/>
              <a:t> </a:t>
            </a:r>
            <a:r>
              <a:rPr lang="en-US" sz="2400" dirty="0" err="1"/>
              <a:t>được</a:t>
            </a:r>
            <a:r>
              <a:rPr lang="en-US" sz="2400" dirty="0"/>
              <a:t> </a:t>
            </a:r>
            <a:r>
              <a:rPr lang="en-US" sz="2400" dirty="0" err="1"/>
              <a:t>ít</a:t>
            </a:r>
            <a:r>
              <a:rPr lang="en-US" sz="2400" dirty="0"/>
              <a:t> </a:t>
            </a:r>
            <a:r>
              <a:rPr lang="en-US" sz="2400" dirty="0" err="1"/>
              <a:t>nhất</a:t>
            </a:r>
            <a:r>
              <a:rPr lang="en-US" sz="2400" dirty="0"/>
              <a:t>.</a:t>
            </a:r>
          </a:p>
        </p:txBody>
      </p:sp>
      <p:sp>
        <p:nvSpPr>
          <p:cNvPr id="50" name="TextBox 49"/>
          <p:cNvSpPr txBox="1"/>
          <p:nvPr/>
        </p:nvSpPr>
        <p:spPr>
          <a:xfrm>
            <a:off x="659136" y="5535520"/>
            <a:ext cx="10001250" cy="1200329"/>
          </a:xfrm>
          <a:prstGeom prst="rect">
            <a:avLst/>
          </a:prstGeom>
          <a:noFill/>
        </p:spPr>
        <p:txBody>
          <a:bodyPr wrap="square" rtlCol="0">
            <a:spAutoFit/>
          </a:bodyPr>
          <a:lstStyle/>
          <a:p>
            <a:r>
              <a:rPr lang="en-US" sz="2400" dirty="0"/>
              <a:t>b) </a:t>
            </a:r>
            <a:r>
              <a:rPr lang="en-US" sz="2400" dirty="0" err="1"/>
              <a:t>Bác</a:t>
            </a:r>
            <a:r>
              <a:rPr lang="en-US" sz="2400" dirty="0"/>
              <a:t> </a:t>
            </a:r>
            <a:r>
              <a:rPr lang="en-US" sz="2400" dirty="0" err="1"/>
              <a:t>Hoàn</a:t>
            </a:r>
            <a:r>
              <a:rPr lang="en-US" sz="2400" dirty="0"/>
              <a:t> </a:t>
            </a:r>
            <a:r>
              <a:rPr lang="en-US" sz="2400" dirty="0" err="1"/>
              <a:t>nên</a:t>
            </a:r>
            <a:r>
              <a:rPr lang="en-US" sz="2400" dirty="0"/>
              <a:t> </a:t>
            </a:r>
            <a:r>
              <a:rPr lang="en-US" sz="2400" dirty="0" err="1"/>
              <a:t>nhập</a:t>
            </a:r>
            <a:r>
              <a:rPr lang="en-US" sz="2400" dirty="0"/>
              <a:t> </a:t>
            </a:r>
            <a:r>
              <a:rPr lang="en-US" sz="2400" dirty="0" err="1"/>
              <a:t>những</a:t>
            </a:r>
            <a:r>
              <a:rPr lang="en-US" sz="2400" dirty="0"/>
              <a:t> </a:t>
            </a:r>
            <a:r>
              <a:rPr lang="en-US" sz="2400" dirty="0" err="1"/>
              <a:t>loại</a:t>
            </a:r>
            <a:r>
              <a:rPr lang="en-US" sz="2400" dirty="0"/>
              <a:t> </a:t>
            </a:r>
            <a:r>
              <a:rPr lang="en-US" sz="2400" dirty="0" err="1"/>
              <a:t>cơ</a:t>
            </a:r>
            <a:r>
              <a:rPr lang="en-US" sz="2400" dirty="0"/>
              <a:t> </a:t>
            </a:r>
            <a:r>
              <a:rPr lang="en-US" sz="2400" dirty="0" err="1"/>
              <a:t>áo</a:t>
            </a:r>
            <a:r>
              <a:rPr lang="en-US" sz="2400" dirty="0"/>
              <a:t>: 39, 40, 41 </a:t>
            </a:r>
            <a:r>
              <a:rPr lang="en-US" sz="2400" dirty="0" err="1"/>
              <a:t>để</a:t>
            </a:r>
            <a:r>
              <a:rPr lang="en-US" sz="2400" dirty="0"/>
              <a:t> </a:t>
            </a:r>
            <a:r>
              <a:rPr lang="en-US" sz="2400" dirty="0" err="1"/>
              <a:t>bán</a:t>
            </a:r>
            <a:r>
              <a:rPr lang="en-US" sz="2400" dirty="0"/>
              <a:t> </a:t>
            </a:r>
            <a:r>
              <a:rPr lang="en-US" sz="2400" dirty="0" err="1"/>
              <a:t>trong</a:t>
            </a:r>
            <a:r>
              <a:rPr lang="en-US" sz="2400" dirty="0"/>
              <a:t> </a:t>
            </a:r>
            <a:r>
              <a:rPr lang="en-US" sz="2400" dirty="0" err="1"/>
              <a:t>tháng</a:t>
            </a:r>
            <a:r>
              <a:rPr lang="en-US" sz="2400" dirty="0"/>
              <a:t> </a:t>
            </a:r>
            <a:r>
              <a:rPr lang="en-US" sz="2400" dirty="0" err="1"/>
              <a:t>tiếp</a:t>
            </a:r>
            <a:r>
              <a:rPr lang="en-US" sz="2400" dirty="0"/>
              <a:t> </a:t>
            </a:r>
            <a:r>
              <a:rPr lang="en-US" sz="2400" dirty="0" err="1"/>
              <a:t>theo.</a:t>
            </a:r>
            <a:endParaRPr lang="en-US" sz="2400" dirty="0"/>
          </a:p>
          <a:p>
            <a:endParaRPr lang="en-US" sz="2400" dirty="0"/>
          </a:p>
        </p:txBody>
      </p:sp>
    </p:spTree>
    <p:custDataLst>
      <p:tags r:id="rId1"/>
    </p:custDataLst>
    <p:extLst>
      <p:ext uri="{BB962C8B-B14F-4D97-AF65-F5344CB8AC3E}">
        <p14:creationId xmlns:p14="http://schemas.microsoft.com/office/powerpoint/2010/main" val="708424250"/>
      </p:ext>
    </p:extLst>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ppt_x"/>
                                          </p:val>
                                        </p:tav>
                                        <p:tav tm="100000">
                                          <p:val>
                                            <p:strVal val="#ppt_x"/>
                                          </p:val>
                                        </p:tav>
                                      </p:tavLst>
                                    </p:anim>
                                    <p:anim calcmode="lin" valueType="num">
                                      <p:cBhvr additive="base">
                                        <p:cTn id="23"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anim calcmode="lin" valueType="num">
                                      <p:cBhvr additive="base">
                                        <p:cTn id="33" dur="500" fill="hold"/>
                                        <p:tgtEl>
                                          <p:spTgt spid="49"/>
                                        </p:tgtEl>
                                        <p:attrNameLst>
                                          <p:attrName>ppt_x</p:attrName>
                                        </p:attrNameLst>
                                      </p:cBhvr>
                                      <p:tavLst>
                                        <p:tav tm="0">
                                          <p:val>
                                            <p:strVal val="#ppt_x"/>
                                          </p:val>
                                        </p:tav>
                                        <p:tav tm="100000">
                                          <p:val>
                                            <p:strVal val="#ppt_x"/>
                                          </p:val>
                                        </p:tav>
                                      </p:tavLst>
                                    </p:anim>
                                    <p:anim calcmode="lin" valueType="num">
                                      <p:cBhvr additive="base">
                                        <p:cTn id="3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anim calcmode="lin" valueType="num">
                                      <p:cBhvr additive="base">
                                        <p:cTn id="39" dur="500" fill="hold"/>
                                        <p:tgtEl>
                                          <p:spTgt spid="50"/>
                                        </p:tgtEl>
                                        <p:attrNameLst>
                                          <p:attrName>ppt_x</p:attrName>
                                        </p:attrNameLst>
                                      </p:cBhvr>
                                      <p:tavLst>
                                        <p:tav tm="0">
                                          <p:val>
                                            <p:strVal val="#ppt_x"/>
                                          </p:val>
                                        </p:tav>
                                        <p:tav tm="100000">
                                          <p:val>
                                            <p:strVal val="#ppt_x"/>
                                          </p:val>
                                        </p:tav>
                                      </p:tavLst>
                                    </p:anim>
                                    <p:anim calcmode="lin" valueType="num">
                                      <p:cBhvr additive="base">
                                        <p:cTn id="4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 grpId="0"/>
      <p:bldP spid="45" grpId="0"/>
      <p:bldP spid="8" grpId="0"/>
      <p:bldP spid="49" grpId="0"/>
      <p:bldP spid="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7650" y="400050"/>
            <a:ext cx="11715750" cy="1052596"/>
          </a:xfrm>
          <a:prstGeom prst="rect">
            <a:avLst/>
          </a:prstGeom>
          <a:noFill/>
        </p:spPr>
        <p:txBody>
          <a:bodyPr wrap="square" rtlCol="0">
            <a:spAutoFit/>
          </a:bodyPr>
          <a:lstStyle/>
          <a:p>
            <a:pPr algn="just">
              <a:lnSpc>
                <a:spcPct val="130000"/>
              </a:lnSpc>
            </a:pPr>
            <a:r>
              <a:rPr lang="en-US" sz="2400" b="1" dirty="0" err="1">
                <a:solidFill>
                  <a:srgbClr val="0070C0"/>
                </a:solidFill>
              </a:rPr>
              <a:t>Bài</a:t>
            </a:r>
            <a:r>
              <a:rPr lang="en-US" sz="2400" b="1" dirty="0">
                <a:solidFill>
                  <a:srgbClr val="0070C0"/>
                </a:solidFill>
              </a:rPr>
              <a:t> 4</a:t>
            </a:r>
            <a:r>
              <a:rPr lang="en-US" sz="2400" b="1" dirty="0"/>
              <a:t>. </a:t>
            </a:r>
            <a:r>
              <a:rPr lang="en-US" sz="2400" dirty="0" err="1"/>
              <a:t>Một</a:t>
            </a:r>
            <a:r>
              <a:rPr lang="en-US" sz="2400" dirty="0"/>
              <a:t> </a:t>
            </a:r>
            <a:r>
              <a:rPr lang="en-US" sz="2400" dirty="0" err="1"/>
              <a:t>hệ</a:t>
            </a:r>
            <a:r>
              <a:rPr lang="en-US" sz="2400" dirty="0"/>
              <a:t> </a:t>
            </a:r>
            <a:r>
              <a:rPr lang="en-US" sz="2400" dirty="0" err="1"/>
              <a:t>thống</a:t>
            </a:r>
            <a:r>
              <a:rPr lang="en-US" sz="2400" dirty="0"/>
              <a:t> </a:t>
            </a:r>
            <a:r>
              <a:rPr lang="en-US" sz="2400" dirty="0" err="1"/>
              <a:t>siêu</a:t>
            </a:r>
            <a:r>
              <a:rPr lang="en-US" sz="2400" dirty="0"/>
              <a:t> </a:t>
            </a:r>
            <a:r>
              <a:rPr lang="en-US" sz="2400" dirty="0" err="1"/>
              <a:t>thị</a:t>
            </a:r>
            <a:r>
              <a:rPr lang="en-US" sz="2400" dirty="0"/>
              <a:t> </a:t>
            </a:r>
            <a:r>
              <a:rPr lang="en-US" sz="2400" dirty="0" err="1"/>
              <a:t>thống</a:t>
            </a:r>
            <a:r>
              <a:rPr lang="en-US" sz="2400" dirty="0"/>
              <a:t> </a:t>
            </a:r>
            <a:r>
              <a:rPr lang="en-US" sz="2400" dirty="0" err="1"/>
              <a:t>kê</a:t>
            </a:r>
            <a:r>
              <a:rPr lang="en-US" sz="2400" dirty="0"/>
              <a:t> </a:t>
            </a:r>
            <a:r>
              <a:rPr lang="en-US" sz="2400" dirty="0" err="1"/>
              <a:t>lượng</a:t>
            </a:r>
            <a:r>
              <a:rPr lang="en-US" sz="2400" dirty="0"/>
              <a:t> </a:t>
            </a:r>
            <a:r>
              <a:rPr lang="en-US" sz="2400" dirty="0" err="1"/>
              <a:t>thịt</a:t>
            </a:r>
            <a:r>
              <a:rPr lang="en-US" sz="2400" dirty="0"/>
              <a:t> </a:t>
            </a:r>
            <a:r>
              <a:rPr lang="en-US" sz="2400" dirty="0" err="1"/>
              <a:t>lợn</a:t>
            </a:r>
            <a:r>
              <a:rPr lang="en-US" sz="2400" dirty="0"/>
              <a:t> </a:t>
            </a:r>
            <a:r>
              <a:rPr lang="en-US" sz="2400" dirty="0" err="1"/>
              <a:t>bán</a:t>
            </a:r>
            <a:r>
              <a:rPr lang="en-US" sz="2400" dirty="0"/>
              <a:t> </a:t>
            </a:r>
            <a:r>
              <a:rPr lang="en-US" sz="2400" dirty="0" err="1"/>
              <a:t>được</a:t>
            </a:r>
            <a:r>
              <a:rPr lang="en-US" sz="2400" dirty="0"/>
              <a:t> </a:t>
            </a:r>
            <a:r>
              <a:rPr lang="en-US" sz="2400" dirty="0" err="1"/>
              <a:t>trong</a:t>
            </a:r>
            <a:r>
              <a:rPr lang="en-US" sz="2400" dirty="0"/>
              <a:t> </a:t>
            </a:r>
            <a:r>
              <a:rPr lang="en-US" sz="2400" dirty="0" err="1"/>
              <a:t>bốn</a:t>
            </a:r>
            <a:r>
              <a:rPr lang="en-US" sz="2400" dirty="0"/>
              <a:t> </a:t>
            </a:r>
            <a:r>
              <a:rPr lang="en-US" sz="2400" dirty="0" err="1"/>
              <a:t>tháng</a:t>
            </a:r>
            <a:r>
              <a:rPr lang="en-US" sz="2400" dirty="0"/>
              <a:t> </a:t>
            </a:r>
            <a:r>
              <a:rPr lang="en-US" sz="2400" dirty="0" err="1"/>
              <a:t>đầu</a:t>
            </a:r>
            <a:r>
              <a:rPr lang="en-US" sz="2400" dirty="0"/>
              <a:t> </a:t>
            </a:r>
            <a:r>
              <a:rPr lang="en-US" sz="2400" dirty="0" err="1"/>
              <a:t>năm</a:t>
            </a:r>
            <a:r>
              <a:rPr lang="en-US" sz="2400" dirty="0"/>
              <a:t> 2020 ở </a:t>
            </a:r>
            <a:r>
              <a:rPr lang="en-US" sz="2400" dirty="0" err="1"/>
              <a:t>biểu</a:t>
            </a:r>
            <a:r>
              <a:rPr lang="en-US" sz="2400" dirty="0"/>
              <a:t> </a:t>
            </a:r>
            <a:r>
              <a:rPr lang="en-US" sz="2400" dirty="0" err="1"/>
              <a:t>đồ</a:t>
            </a:r>
            <a:r>
              <a:rPr lang="en-US" sz="2400" dirty="0"/>
              <a:t>  </a:t>
            </a:r>
            <a:r>
              <a:rPr lang="en-US" sz="2400" dirty="0" err="1"/>
              <a:t>trong</a:t>
            </a:r>
            <a:r>
              <a:rPr lang="en-US" sz="2400" dirty="0"/>
              <a:t> </a:t>
            </a:r>
            <a:r>
              <a:rPr lang="en-US" sz="2400" i="1" dirty="0" err="1"/>
              <a:t>Hình</a:t>
            </a:r>
            <a:r>
              <a:rPr lang="en-US" sz="2400" i="1" dirty="0"/>
              <a:t> 4.</a:t>
            </a:r>
            <a:endParaRPr lang="vi-VN" sz="2400" i="1" dirty="0"/>
          </a:p>
        </p:txBody>
      </p:sp>
      <p:sp>
        <p:nvSpPr>
          <p:cNvPr id="29" name="TextBox 28"/>
          <p:cNvSpPr txBox="1"/>
          <p:nvPr/>
        </p:nvSpPr>
        <p:spPr>
          <a:xfrm>
            <a:off x="247650" y="4696819"/>
            <a:ext cx="11715750" cy="522451"/>
          </a:xfrm>
          <a:prstGeom prst="rect">
            <a:avLst/>
          </a:prstGeom>
          <a:noFill/>
        </p:spPr>
        <p:txBody>
          <a:bodyPr wrap="square" rtlCol="0">
            <a:spAutoFit/>
          </a:bodyPr>
          <a:lstStyle/>
          <a:p>
            <a:pPr algn="just">
              <a:lnSpc>
                <a:spcPct val="130000"/>
              </a:lnSpc>
            </a:pPr>
            <a:r>
              <a:rPr lang="en-US" sz="2400" dirty="0"/>
              <a:t>a) </a:t>
            </a:r>
            <a:r>
              <a:rPr lang="en-US" sz="2400" dirty="0" err="1"/>
              <a:t>Tháng</a:t>
            </a:r>
            <a:r>
              <a:rPr lang="en-US" sz="2400" dirty="0"/>
              <a:t> </a:t>
            </a:r>
            <a:r>
              <a:rPr lang="en-US" sz="2400" dirty="0" err="1"/>
              <a:t>nào</a:t>
            </a:r>
            <a:r>
              <a:rPr lang="en-US" sz="2400" dirty="0"/>
              <a:t> </a:t>
            </a:r>
            <a:r>
              <a:rPr lang="en-US" sz="2400" dirty="0" err="1"/>
              <a:t>hệ</a:t>
            </a:r>
            <a:r>
              <a:rPr lang="en-US" sz="2400" dirty="0"/>
              <a:t> </a:t>
            </a:r>
            <a:r>
              <a:rPr lang="en-US" sz="2400" dirty="0" err="1"/>
              <a:t>thống</a:t>
            </a:r>
            <a:r>
              <a:rPr lang="en-US" sz="2400" dirty="0"/>
              <a:t> </a:t>
            </a:r>
            <a:r>
              <a:rPr lang="en-US" sz="2400" dirty="0" err="1"/>
              <a:t>siêu</a:t>
            </a:r>
            <a:r>
              <a:rPr lang="en-US" sz="2400" dirty="0"/>
              <a:t> </a:t>
            </a:r>
            <a:r>
              <a:rPr lang="en-US" sz="2400" dirty="0" err="1"/>
              <a:t>thị</a:t>
            </a:r>
            <a:r>
              <a:rPr lang="en-US" sz="2400" dirty="0"/>
              <a:t> </a:t>
            </a:r>
            <a:r>
              <a:rPr lang="en-US" sz="2400" dirty="0" err="1"/>
              <a:t>bán</a:t>
            </a:r>
            <a:r>
              <a:rPr lang="en-US" sz="2400" dirty="0"/>
              <a:t> </a:t>
            </a:r>
            <a:r>
              <a:rPr lang="en-US" sz="2400" dirty="0" err="1"/>
              <a:t>được</a:t>
            </a:r>
            <a:r>
              <a:rPr lang="en-US" sz="2400" dirty="0"/>
              <a:t> </a:t>
            </a:r>
            <a:r>
              <a:rPr lang="en-US" sz="2400" dirty="0" err="1"/>
              <a:t>nhiều</a:t>
            </a:r>
            <a:r>
              <a:rPr lang="en-US" sz="2400" dirty="0"/>
              <a:t> </a:t>
            </a:r>
            <a:r>
              <a:rPr lang="en-US" sz="2400" dirty="0" err="1"/>
              <a:t>thịt</a:t>
            </a:r>
            <a:r>
              <a:rPr lang="en-US" sz="2400" dirty="0"/>
              <a:t> </a:t>
            </a:r>
            <a:r>
              <a:rPr lang="en-US" sz="2400" dirty="0" err="1"/>
              <a:t>lợn</a:t>
            </a:r>
            <a:r>
              <a:rPr lang="en-US" sz="2400" dirty="0"/>
              <a:t> </a:t>
            </a:r>
            <a:r>
              <a:rPr lang="en-US" sz="2400" dirty="0" err="1"/>
              <a:t>nhất</a:t>
            </a:r>
            <a:r>
              <a:rPr lang="en-US" sz="2400" dirty="0"/>
              <a:t>?</a:t>
            </a:r>
            <a:endParaRPr lang="vi-VN" sz="2400" i="1" dirty="0"/>
          </a:p>
        </p:txBody>
      </p:sp>
      <p:sp>
        <p:nvSpPr>
          <p:cNvPr id="30" name="TextBox 29"/>
          <p:cNvSpPr txBox="1"/>
          <p:nvPr/>
        </p:nvSpPr>
        <p:spPr>
          <a:xfrm>
            <a:off x="247650" y="5420291"/>
            <a:ext cx="11715750" cy="1052596"/>
          </a:xfrm>
          <a:prstGeom prst="rect">
            <a:avLst/>
          </a:prstGeom>
          <a:noFill/>
        </p:spPr>
        <p:txBody>
          <a:bodyPr wrap="square" rtlCol="0">
            <a:spAutoFit/>
          </a:bodyPr>
          <a:lstStyle/>
          <a:p>
            <a:pPr algn="just">
              <a:lnSpc>
                <a:spcPct val="130000"/>
              </a:lnSpc>
            </a:pPr>
            <a:r>
              <a:rPr lang="en-US" sz="2400" dirty="0"/>
              <a:t>b) </a:t>
            </a:r>
            <a:r>
              <a:rPr lang="en-US" sz="2400" dirty="0" err="1"/>
              <a:t>Tính</a:t>
            </a:r>
            <a:r>
              <a:rPr lang="en-US" sz="2400" dirty="0"/>
              <a:t> </a:t>
            </a:r>
            <a:r>
              <a:rPr lang="en-US" sz="2400" dirty="0" err="1"/>
              <a:t>tỉ</a:t>
            </a:r>
            <a:r>
              <a:rPr lang="en-US" sz="2400" dirty="0"/>
              <a:t> </a:t>
            </a:r>
            <a:r>
              <a:rPr lang="en-US" sz="2400" dirty="0" err="1"/>
              <a:t>số</a:t>
            </a:r>
            <a:r>
              <a:rPr lang="en-US" sz="2400" dirty="0"/>
              <a:t> </a:t>
            </a:r>
            <a:r>
              <a:rPr lang="en-US" sz="2400" dirty="0" err="1"/>
              <a:t>của</a:t>
            </a:r>
            <a:r>
              <a:rPr lang="en-US" sz="2400" dirty="0"/>
              <a:t> </a:t>
            </a:r>
            <a:r>
              <a:rPr lang="en-US" sz="2400" dirty="0" err="1"/>
              <a:t>lượng</a:t>
            </a:r>
            <a:r>
              <a:rPr lang="en-US" sz="2400" dirty="0"/>
              <a:t> </a:t>
            </a:r>
            <a:r>
              <a:rPr lang="en-US" sz="2400" dirty="0" err="1"/>
              <a:t>thịt</a:t>
            </a:r>
            <a:r>
              <a:rPr lang="en-US" sz="2400" dirty="0"/>
              <a:t> </a:t>
            </a:r>
            <a:r>
              <a:rPr lang="en-US" sz="2400" dirty="0" err="1"/>
              <a:t>lợn</a:t>
            </a:r>
            <a:r>
              <a:rPr lang="en-US" sz="2400" dirty="0"/>
              <a:t> </a:t>
            </a:r>
            <a:r>
              <a:rPr lang="en-US" sz="2400" dirty="0" err="1"/>
              <a:t>bán</a:t>
            </a:r>
            <a:r>
              <a:rPr lang="en-US" sz="2400" dirty="0"/>
              <a:t> </a:t>
            </a:r>
            <a:r>
              <a:rPr lang="en-US" sz="2400" dirty="0" err="1"/>
              <a:t>ra</a:t>
            </a:r>
            <a:r>
              <a:rPr lang="en-US" sz="2400" dirty="0"/>
              <a:t> </a:t>
            </a:r>
            <a:r>
              <a:rPr lang="en-US" sz="2400" dirty="0" err="1"/>
              <a:t>trong</a:t>
            </a:r>
            <a:r>
              <a:rPr lang="en-US" sz="2400" dirty="0"/>
              <a:t> </a:t>
            </a:r>
            <a:r>
              <a:rPr lang="en-US" sz="2400" dirty="0" err="1"/>
              <a:t>tháng</a:t>
            </a:r>
            <a:r>
              <a:rPr lang="en-US" sz="2400" dirty="0"/>
              <a:t> 1 </a:t>
            </a:r>
            <a:r>
              <a:rPr lang="en-US" sz="2400" dirty="0" err="1"/>
              <a:t>và</a:t>
            </a:r>
            <a:r>
              <a:rPr lang="en-US" sz="2400" dirty="0"/>
              <a:t> </a:t>
            </a:r>
            <a:r>
              <a:rPr lang="en-US" sz="2400" dirty="0" err="1"/>
              <a:t>tổng</a:t>
            </a:r>
            <a:r>
              <a:rPr lang="en-US" sz="2400" dirty="0"/>
              <a:t> </a:t>
            </a:r>
            <a:r>
              <a:rPr lang="en-US" sz="2400" dirty="0" err="1"/>
              <a:t>lượng</a:t>
            </a:r>
            <a:r>
              <a:rPr lang="en-US" sz="2400" dirty="0"/>
              <a:t> </a:t>
            </a:r>
            <a:r>
              <a:rPr lang="en-US" sz="2400" dirty="0" err="1"/>
              <a:t>thịt</a:t>
            </a:r>
            <a:r>
              <a:rPr lang="en-US" sz="2400" dirty="0"/>
              <a:t> </a:t>
            </a:r>
            <a:r>
              <a:rPr lang="en-US" sz="2400" dirty="0" err="1"/>
              <a:t>lợn</a:t>
            </a:r>
            <a:r>
              <a:rPr lang="en-US" sz="2400" dirty="0"/>
              <a:t> </a:t>
            </a:r>
            <a:r>
              <a:rPr lang="en-US" sz="2400" dirty="0" err="1"/>
              <a:t>bán</a:t>
            </a:r>
            <a:r>
              <a:rPr lang="en-US" sz="2400" dirty="0"/>
              <a:t> </a:t>
            </a:r>
            <a:r>
              <a:rPr lang="en-US" sz="2400" dirty="0" err="1"/>
              <a:t>ra</a:t>
            </a:r>
            <a:r>
              <a:rPr lang="en-US" sz="2400" dirty="0"/>
              <a:t> </a:t>
            </a:r>
            <a:r>
              <a:rPr lang="en-US" sz="2400" dirty="0" err="1"/>
              <a:t>trong</a:t>
            </a:r>
            <a:r>
              <a:rPr lang="en-US" sz="2400" dirty="0"/>
              <a:t> </a:t>
            </a:r>
            <a:r>
              <a:rPr lang="en-US" sz="2400" dirty="0" err="1"/>
              <a:t>cả</a:t>
            </a:r>
            <a:r>
              <a:rPr lang="en-US" sz="2400" dirty="0"/>
              <a:t> </a:t>
            </a:r>
            <a:r>
              <a:rPr lang="en-US" sz="2400" dirty="0" err="1"/>
              <a:t>bốn</a:t>
            </a:r>
            <a:r>
              <a:rPr lang="en-US" sz="2400" dirty="0"/>
              <a:t> </a:t>
            </a:r>
            <a:r>
              <a:rPr lang="en-US" sz="2400" dirty="0" err="1"/>
              <a:t>tháng</a:t>
            </a:r>
            <a:r>
              <a:rPr lang="en-US" sz="2400" dirty="0"/>
              <a:t>.</a:t>
            </a:r>
            <a:endParaRPr lang="vi-VN" sz="2400" i="1" dirty="0"/>
          </a:p>
        </p:txBody>
      </p:sp>
      <p:pic>
        <p:nvPicPr>
          <p:cNvPr id="4" name="Picture 3"/>
          <p:cNvPicPr>
            <a:picLocks noChangeAspect="1"/>
          </p:cNvPicPr>
          <p:nvPr/>
        </p:nvPicPr>
        <p:blipFill>
          <a:blip r:embed="rId4"/>
          <a:stretch>
            <a:fillRect/>
          </a:stretch>
        </p:blipFill>
        <p:spPr>
          <a:xfrm>
            <a:off x="3946725" y="1324542"/>
            <a:ext cx="3978075" cy="3372277"/>
          </a:xfrm>
          <a:prstGeom prst="rect">
            <a:avLst/>
          </a:prstGeom>
        </p:spPr>
      </p:pic>
    </p:spTree>
    <p:custDataLst>
      <p:tags r:id="rId1"/>
    </p:custDataLst>
    <p:extLst>
      <p:ext uri="{BB962C8B-B14F-4D97-AF65-F5344CB8AC3E}">
        <p14:creationId xmlns:p14="http://schemas.microsoft.com/office/powerpoint/2010/main" val="2836840998"/>
      </p:ext>
    </p:extLst>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randombar(horizontal)">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4"/>
          <a:stretch>
            <a:fillRect/>
          </a:stretch>
        </p:blipFill>
        <p:spPr>
          <a:xfrm>
            <a:off x="4080074" y="257742"/>
            <a:ext cx="3978075" cy="3372277"/>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09551" y="3477619"/>
                <a:ext cx="11772900" cy="3237938"/>
              </a:xfrm>
              <a:prstGeom prst="rect">
                <a:avLst/>
              </a:prstGeom>
            </p:spPr>
            <p:txBody>
              <a:bodyPr wrap="square">
                <a:spAutoFit/>
              </a:bodyPr>
              <a:lstStyle/>
              <a:p>
                <a:pPr algn="just">
                  <a:lnSpc>
                    <a:spcPct val="135000"/>
                  </a:lnSpc>
                  <a:spcBef>
                    <a:spcPts val="600"/>
                  </a:spcBef>
                  <a:spcAft>
                    <a:spcPts val="600"/>
                  </a:spcAft>
                </a:pPr>
                <a:r>
                  <a:rPr lang="vi-VN" sz="2800" dirty="0">
                    <a:solidFill>
                      <a:srgbClr val="000000"/>
                    </a:solidFill>
                    <a:ea typeface="Calibri" panose="020F0502020204030204" pitchFamily="34" charset="0"/>
                  </a:rPr>
                  <a:t>a) Tháng 1 hệ thống siêu thị bán được nhiều thịt lợn nhất</a:t>
                </a:r>
                <a:endParaRPr lang="en-US" sz="2800" dirty="0">
                  <a:solidFill>
                    <a:srgbClr val="000000"/>
                  </a:solidFill>
                  <a:ea typeface="Calibri" panose="020F0502020204030204" pitchFamily="34" charset="0"/>
                </a:endParaRPr>
              </a:p>
              <a:p>
                <a:pPr algn="just">
                  <a:lnSpc>
                    <a:spcPct val="135000"/>
                  </a:lnSpc>
                  <a:spcBef>
                    <a:spcPts val="600"/>
                  </a:spcBef>
                  <a:spcAft>
                    <a:spcPts val="600"/>
                  </a:spcAft>
                </a:pPr>
                <a:r>
                  <a:rPr lang="vi-VN" sz="2800" dirty="0">
                    <a:solidFill>
                      <a:srgbClr val="000000"/>
                    </a:solidFill>
                    <a:ea typeface="Calibri" panose="020F0502020204030204" pitchFamily="34" charset="0"/>
                  </a:rPr>
                  <a:t>b) Tỉ số của lượng thịt lợn bán ra trong tháng 1 và tổng lượng thịt lợn bán ra trong cả bốn tháng</a:t>
                </a:r>
                <a:r>
                  <a:rPr lang="en-US" sz="2800" dirty="0">
                    <a:solidFill>
                      <a:srgbClr val="000000"/>
                    </a:solidFill>
                    <a:ea typeface="Calibri" panose="020F0502020204030204" pitchFamily="34" charset="0"/>
                  </a:rPr>
                  <a:t> </a:t>
                </a:r>
                <a:r>
                  <a:rPr lang="en-US" sz="2800" dirty="0" err="1">
                    <a:solidFill>
                      <a:srgbClr val="000000"/>
                    </a:solidFill>
                    <a:ea typeface="Calibri" panose="020F0502020204030204" pitchFamily="34" charset="0"/>
                  </a:rPr>
                  <a:t>là</a:t>
                </a:r>
                <a:r>
                  <a:rPr lang="en-US" sz="2800" dirty="0">
                    <a:solidFill>
                      <a:srgbClr val="000000"/>
                    </a:solidFill>
                    <a:ea typeface="Calibri" panose="020F0502020204030204" pitchFamily="34" charset="0"/>
                  </a:rPr>
                  <a:t>:</a:t>
                </a:r>
              </a:p>
              <a:p>
                <a:pPr algn="just">
                  <a:lnSpc>
                    <a:spcPct val="135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800" i="1">
                              <a:solidFill>
                                <a:srgbClr val="000000"/>
                              </a:solidFill>
                              <a:latin typeface="Cambria Math" panose="02040503050406030204" pitchFamily="18" charset="0"/>
                              <a:ea typeface="Calibri" panose="020F0502020204030204" pitchFamily="34" charset="0"/>
                            </a:rPr>
                          </m:ctrlPr>
                        </m:fPr>
                        <m:num>
                          <m:r>
                            <a:rPr lang="en-GB" sz="2800" i="1">
                              <a:solidFill>
                                <a:srgbClr val="000000"/>
                              </a:solidFill>
                              <a:latin typeface="Cambria Math" panose="02040503050406030204" pitchFamily="18" charset="0"/>
                              <a:ea typeface="Calibri" panose="020F0502020204030204" pitchFamily="34" charset="0"/>
                            </a:rPr>
                            <m:t>40</m:t>
                          </m:r>
                        </m:num>
                        <m:den>
                          <m:r>
                            <a:rPr lang="en-GB" sz="2800" i="1">
                              <a:solidFill>
                                <a:srgbClr val="000000"/>
                              </a:solidFill>
                              <a:latin typeface="Cambria Math" panose="02040503050406030204" pitchFamily="18" charset="0"/>
                              <a:ea typeface="Calibri" panose="020F0502020204030204" pitchFamily="34" charset="0"/>
                            </a:rPr>
                            <m:t>120</m:t>
                          </m:r>
                        </m:den>
                      </m:f>
                      <m:r>
                        <a:rPr lang="en-GB" sz="2800" i="1">
                          <a:solidFill>
                            <a:srgbClr val="000000"/>
                          </a:solidFill>
                          <a:latin typeface="Cambria Math" panose="02040503050406030204" pitchFamily="18" charset="0"/>
                          <a:ea typeface="Calibri" panose="020F0502020204030204" pitchFamily="34" charset="0"/>
                        </a:rPr>
                        <m:t>=</m:t>
                      </m:r>
                      <m:f>
                        <m:fPr>
                          <m:ctrlPr>
                            <a:rPr lang="en-US" sz="2800" i="1">
                              <a:solidFill>
                                <a:srgbClr val="000000"/>
                              </a:solidFill>
                              <a:latin typeface="Cambria Math" panose="02040503050406030204" pitchFamily="18" charset="0"/>
                              <a:ea typeface="Calibri" panose="020F0502020204030204" pitchFamily="34" charset="0"/>
                            </a:rPr>
                          </m:ctrlPr>
                        </m:fPr>
                        <m:num>
                          <m:r>
                            <a:rPr lang="en-GB" sz="2800" i="1">
                              <a:solidFill>
                                <a:srgbClr val="000000"/>
                              </a:solidFill>
                              <a:latin typeface="Cambria Math" panose="02040503050406030204" pitchFamily="18" charset="0"/>
                              <a:ea typeface="Calibri" panose="020F0502020204030204" pitchFamily="34" charset="0"/>
                            </a:rPr>
                            <m:t>1</m:t>
                          </m:r>
                        </m:num>
                        <m:den>
                          <m:r>
                            <a:rPr lang="en-GB" sz="2800" i="1">
                              <a:solidFill>
                                <a:srgbClr val="000000"/>
                              </a:solidFill>
                              <a:latin typeface="Cambria Math" panose="02040503050406030204" pitchFamily="18" charset="0"/>
                              <a:ea typeface="Calibri" panose="020F0502020204030204" pitchFamily="34" charset="0"/>
                            </a:rPr>
                            <m:t>3</m:t>
                          </m:r>
                        </m:den>
                      </m:f>
                    </m:oMath>
                  </m:oMathPara>
                </a14:m>
                <a:endParaRPr lang="en-US" sz="2800" dirty="0">
                  <a:solidFill>
                    <a:srgbClr val="000000"/>
                  </a:solidFill>
                  <a:ea typeface="Calibri" panose="020F050202020403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09551" y="3477619"/>
                <a:ext cx="11772900" cy="3237938"/>
              </a:xfrm>
              <a:prstGeom prst="rect">
                <a:avLst/>
              </a:prstGeom>
              <a:blipFill>
                <a:blip r:embed="rId5"/>
                <a:stretch>
                  <a:fillRect l="-1035" r="-1035"/>
                </a:stretch>
              </a:blipFill>
            </p:spPr>
            <p:txBody>
              <a:bodyPr/>
              <a:lstStyle/>
              <a:p>
                <a:r>
                  <a:rPr lang="vi-VN">
                    <a:noFill/>
                  </a:rPr>
                  <a:t> </a:t>
                </a:r>
              </a:p>
            </p:txBody>
          </p:sp>
        </mc:Fallback>
      </mc:AlternateContent>
    </p:spTree>
    <p:custDataLst>
      <p:tags r:id="rId1"/>
    </p:custDataLst>
    <p:extLst>
      <p:ext uri="{BB962C8B-B14F-4D97-AF65-F5344CB8AC3E}">
        <p14:creationId xmlns:p14="http://schemas.microsoft.com/office/powerpoint/2010/main" val="3270048453"/>
      </p:ext>
    </p:extLst>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 calcmode="lin" valueType="num">
                                      <p:cBhvr additive="base">
                                        <p:cTn id="2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0600" y="198452"/>
            <a:ext cx="10687050" cy="1052596"/>
          </a:xfrm>
          <a:prstGeom prst="rect">
            <a:avLst/>
          </a:prstGeom>
          <a:noFill/>
        </p:spPr>
        <p:txBody>
          <a:bodyPr wrap="square" rtlCol="0">
            <a:spAutoFit/>
          </a:bodyPr>
          <a:lstStyle/>
          <a:p>
            <a:pPr algn="just">
              <a:lnSpc>
                <a:spcPct val="130000"/>
              </a:lnSpc>
            </a:pPr>
            <a:r>
              <a:rPr lang="en-US" sz="2400" b="1" dirty="0" err="1">
                <a:solidFill>
                  <a:srgbClr val="0070C0"/>
                </a:solidFill>
              </a:rPr>
              <a:t>Bài</a:t>
            </a:r>
            <a:r>
              <a:rPr lang="en-US" sz="2400" b="1" dirty="0">
                <a:solidFill>
                  <a:srgbClr val="0070C0"/>
                </a:solidFill>
              </a:rPr>
              <a:t> 6. </a:t>
            </a:r>
            <a:r>
              <a:rPr lang="en-US" sz="2400" dirty="0" err="1"/>
              <a:t>Biểu</a:t>
            </a:r>
            <a:r>
              <a:rPr lang="en-US" sz="2400" dirty="0"/>
              <a:t> </a:t>
            </a:r>
            <a:r>
              <a:rPr lang="en-US" sz="2400" dirty="0" err="1"/>
              <a:t>đồ</a:t>
            </a:r>
            <a:r>
              <a:rPr lang="en-US" sz="2400" dirty="0"/>
              <a:t> </a:t>
            </a:r>
            <a:r>
              <a:rPr lang="en-US" sz="2400" dirty="0" err="1"/>
              <a:t>hình</a:t>
            </a:r>
            <a:r>
              <a:rPr lang="en-US" sz="2400" dirty="0"/>
              <a:t> 7 </a:t>
            </a:r>
            <a:r>
              <a:rPr lang="en-US" sz="2400" dirty="0" err="1"/>
              <a:t>sau</a:t>
            </a:r>
            <a:r>
              <a:rPr lang="en-US" sz="2400" dirty="0"/>
              <a:t> </a:t>
            </a:r>
            <a:r>
              <a:rPr lang="en-US" sz="2400" dirty="0" err="1"/>
              <a:t>cho</a:t>
            </a:r>
            <a:r>
              <a:rPr lang="en-US" sz="2400" dirty="0"/>
              <a:t> </a:t>
            </a:r>
            <a:r>
              <a:rPr lang="en-US" sz="2400" dirty="0" err="1"/>
              <a:t>biết</a:t>
            </a:r>
            <a:r>
              <a:rPr lang="en-US" sz="2400" dirty="0"/>
              <a:t> </a:t>
            </a:r>
            <a:r>
              <a:rPr lang="en-US" sz="2400" dirty="0" err="1"/>
              <a:t>lượng</a:t>
            </a:r>
            <a:r>
              <a:rPr lang="en-US" sz="2400" dirty="0"/>
              <a:t> </a:t>
            </a:r>
            <a:r>
              <a:rPr lang="en-US" sz="2400" dirty="0" err="1"/>
              <a:t>xuất</a:t>
            </a:r>
            <a:r>
              <a:rPr lang="en-US" sz="2400" dirty="0"/>
              <a:t> </a:t>
            </a:r>
            <a:r>
              <a:rPr lang="en-US" sz="2400" dirty="0" err="1"/>
              <a:t>khẩu</a:t>
            </a:r>
            <a:r>
              <a:rPr lang="en-US" sz="2400" dirty="0"/>
              <a:t> </a:t>
            </a:r>
            <a:r>
              <a:rPr lang="en-US" sz="2400" dirty="0" err="1"/>
              <a:t>của</a:t>
            </a:r>
            <a:r>
              <a:rPr lang="en-US" sz="2400" dirty="0"/>
              <a:t> </a:t>
            </a:r>
            <a:r>
              <a:rPr lang="en-US" sz="2400" dirty="0" err="1"/>
              <a:t>một</a:t>
            </a:r>
            <a:r>
              <a:rPr lang="en-US" sz="2400" dirty="0"/>
              <a:t> </a:t>
            </a:r>
            <a:r>
              <a:rPr lang="en-US" sz="2400" dirty="0" err="1"/>
              <a:t>số</a:t>
            </a:r>
            <a:r>
              <a:rPr lang="en-US" sz="2400" dirty="0"/>
              <a:t> </a:t>
            </a:r>
            <a:r>
              <a:rPr lang="en-US" sz="2400" dirty="0" err="1"/>
              <a:t>mặt</a:t>
            </a:r>
            <a:r>
              <a:rPr lang="en-US" sz="2400" dirty="0"/>
              <a:t> </a:t>
            </a:r>
            <a:r>
              <a:rPr lang="en-US" sz="2400" dirty="0" err="1"/>
              <a:t>hàng</a:t>
            </a:r>
            <a:r>
              <a:rPr lang="en-US" sz="2400" dirty="0"/>
              <a:t> </a:t>
            </a:r>
            <a:r>
              <a:rPr lang="en-US" sz="2400" dirty="0" err="1"/>
              <a:t>chủ</a:t>
            </a:r>
            <a:r>
              <a:rPr lang="en-US" sz="2400" dirty="0"/>
              <a:t> </a:t>
            </a:r>
            <a:r>
              <a:rPr lang="en-US" sz="2400" dirty="0" err="1"/>
              <a:t>yếu</a:t>
            </a:r>
            <a:r>
              <a:rPr lang="en-US" sz="2400" dirty="0"/>
              <a:t> ở </a:t>
            </a:r>
            <a:r>
              <a:rPr lang="en-US" sz="2400" dirty="0" err="1"/>
              <a:t>Việt</a:t>
            </a:r>
            <a:r>
              <a:rPr lang="en-US" sz="2400" dirty="0"/>
              <a:t> Nam </a:t>
            </a:r>
            <a:r>
              <a:rPr lang="en-US" sz="2400" dirty="0" err="1"/>
              <a:t>năm</a:t>
            </a:r>
            <a:r>
              <a:rPr lang="en-US" sz="2400" dirty="0"/>
              <a:t> 2018.</a:t>
            </a:r>
            <a:endParaRPr lang="vi-VN" sz="2400" dirty="0"/>
          </a:p>
        </p:txBody>
      </p:sp>
      <p:graphicFrame>
        <p:nvGraphicFramePr>
          <p:cNvPr id="13" name="Chart 12"/>
          <p:cNvGraphicFramePr/>
          <p:nvPr/>
        </p:nvGraphicFramePr>
        <p:xfrm>
          <a:off x="0" y="1839383"/>
          <a:ext cx="7435850" cy="4637617"/>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p:cNvSpPr txBox="1"/>
          <p:nvPr/>
        </p:nvSpPr>
        <p:spPr>
          <a:xfrm>
            <a:off x="7658100" y="1535708"/>
            <a:ext cx="4019550" cy="1532727"/>
          </a:xfrm>
          <a:prstGeom prst="rect">
            <a:avLst/>
          </a:prstGeom>
          <a:noFill/>
        </p:spPr>
        <p:txBody>
          <a:bodyPr wrap="square" rtlCol="0">
            <a:spAutoFit/>
          </a:bodyPr>
          <a:lstStyle/>
          <a:p>
            <a:pPr algn="just">
              <a:lnSpc>
                <a:spcPct val="130000"/>
              </a:lnSpc>
            </a:pPr>
            <a:r>
              <a:rPr lang="en-US" sz="2400" dirty="0"/>
              <a:t>a) </a:t>
            </a:r>
            <a:r>
              <a:rPr lang="en-US" sz="2400" dirty="0" err="1"/>
              <a:t>Tính</a:t>
            </a:r>
            <a:r>
              <a:rPr lang="en-US" sz="2400" dirty="0"/>
              <a:t> </a:t>
            </a:r>
            <a:r>
              <a:rPr lang="en-US" sz="2400" dirty="0" err="1"/>
              <a:t>theo</a:t>
            </a:r>
            <a:r>
              <a:rPr lang="en-US" sz="2400" dirty="0"/>
              <a:t> </a:t>
            </a:r>
            <a:r>
              <a:rPr lang="en-US" sz="2400" dirty="0" err="1"/>
              <a:t>tấn</a:t>
            </a:r>
            <a:r>
              <a:rPr lang="en-US" sz="2400" dirty="0"/>
              <a:t> </a:t>
            </a:r>
            <a:r>
              <a:rPr lang="en-US" sz="2400" dirty="0" err="1"/>
              <a:t>tổng</a:t>
            </a:r>
            <a:r>
              <a:rPr lang="en-US" sz="2400" dirty="0"/>
              <a:t> </a:t>
            </a:r>
            <a:r>
              <a:rPr lang="en-US" sz="2400" dirty="0" err="1"/>
              <a:t>lượng</a:t>
            </a:r>
            <a:r>
              <a:rPr lang="en-US" sz="2400" dirty="0"/>
              <a:t> </a:t>
            </a:r>
            <a:r>
              <a:rPr lang="en-US" sz="2400" dirty="0" err="1"/>
              <a:t>xuất</a:t>
            </a:r>
            <a:r>
              <a:rPr lang="en-US" sz="2400" dirty="0"/>
              <a:t> </a:t>
            </a:r>
            <a:r>
              <a:rPr lang="en-US" sz="2400" dirty="0" err="1"/>
              <a:t>khẩu</a:t>
            </a:r>
            <a:r>
              <a:rPr lang="en-US" sz="2400" dirty="0"/>
              <a:t> </a:t>
            </a:r>
            <a:r>
              <a:rPr lang="en-US" sz="2400" dirty="0" err="1"/>
              <a:t>của</a:t>
            </a:r>
            <a:r>
              <a:rPr lang="en-US" sz="2400" dirty="0"/>
              <a:t> </a:t>
            </a:r>
            <a:r>
              <a:rPr lang="en-US" sz="2400" dirty="0" err="1"/>
              <a:t>năm</a:t>
            </a:r>
            <a:r>
              <a:rPr lang="en-US" sz="2400" dirty="0"/>
              <a:t> </a:t>
            </a:r>
            <a:r>
              <a:rPr lang="en-US" sz="2400" dirty="0" err="1"/>
              <a:t>mặt</a:t>
            </a:r>
            <a:r>
              <a:rPr lang="en-US" sz="2400" dirty="0"/>
              <a:t> </a:t>
            </a:r>
            <a:r>
              <a:rPr lang="en-US" sz="2400" dirty="0" err="1"/>
              <a:t>hàng</a:t>
            </a:r>
            <a:r>
              <a:rPr lang="en-US" sz="2400" dirty="0"/>
              <a:t> </a:t>
            </a:r>
            <a:r>
              <a:rPr lang="en-US" sz="2400" dirty="0" err="1"/>
              <a:t>trên</a:t>
            </a:r>
            <a:r>
              <a:rPr lang="en-US" sz="2400" dirty="0"/>
              <a:t>.</a:t>
            </a:r>
            <a:endParaRPr lang="vi-VN" sz="2400" dirty="0"/>
          </a:p>
        </p:txBody>
      </p:sp>
      <p:sp>
        <p:nvSpPr>
          <p:cNvPr id="38" name="TextBox 37"/>
          <p:cNvSpPr txBox="1"/>
          <p:nvPr/>
        </p:nvSpPr>
        <p:spPr>
          <a:xfrm>
            <a:off x="7658100" y="3353095"/>
            <a:ext cx="4019550" cy="2012859"/>
          </a:xfrm>
          <a:prstGeom prst="rect">
            <a:avLst/>
          </a:prstGeom>
          <a:noFill/>
        </p:spPr>
        <p:txBody>
          <a:bodyPr wrap="square" rtlCol="0">
            <a:spAutoFit/>
          </a:bodyPr>
          <a:lstStyle/>
          <a:p>
            <a:pPr algn="just">
              <a:lnSpc>
                <a:spcPct val="130000"/>
              </a:lnSpc>
            </a:pPr>
            <a:r>
              <a:rPr lang="en-US" sz="2400" dirty="0"/>
              <a:t>b) </a:t>
            </a:r>
            <a:r>
              <a:rPr lang="en-US" sz="2400" dirty="0" err="1"/>
              <a:t>Lượng</a:t>
            </a:r>
            <a:r>
              <a:rPr lang="en-US" sz="2400" dirty="0"/>
              <a:t> </a:t>
            </a:r>
            <a:r>
              <a:rPr lang="en-US" sz="2400" dirty="0" err="1"/>
              <a:t>gạo</a:t>
            </a:r>
            <a:r>
              <a:rPr lang="en-US" sz="2400" dirty="0"/>
              <a:t> </a:t>
            </a:r>
            <a:r>
              <a:rPr lang="en-US" sz="2400" dirty="0" err="1"/>
              <a:t>xuất</a:t>
            </a:r>
            <a:r>
              <a:rPr lang="en-US" sz="2400" dirty="0"/>
              <a:t> </a:t>
            </a:r>
            <a:r>
              <a:rPr lang="en-US" sz="2400" dirty="0" err="1"/>
              <a:t>khẩu</a:t>
            </a:r>
            <a:r>
              <a:rPr lang="en-US" sz="2400" dirty="0"/>
              <a:t> </a:t>
            </a:r>
            <a:r>
              <a:rPr lang="en-US" sz="2400" dirty="0" err="1"/>
              <a:t>nhiều</a:t>
            </a:r>
            <a:r>
              <a:rPr lang="en-US" sz="2400" dirty="0"/>
              <a:t> </a:t>
            </a:r>
            <a:r>
              <a:rPr lang="en-US" sz="2400" dirty="0" err="1"/>
              <a:t>hơn</a:t>
            </a:r>
            <a:r>
              <a:rPr lang="en-US" sz="2400" dirty="0"/>
              <a:t> </a:t>
            </a:r>
            <a:r>
              <a:rPr lang="en-US" sz="2400" dirty="0" err="1"/>
              <a:t>tổng</a:t>
            </a:r>
            <a:r>
              <a:rPr lang="en-US" sz="2400" dirty="0"/>
              <a:t> </a:t>
            </a:r>
            <a:r>
              <a:rPr lang="en-US" sz="2400" dirty="0" err="1"/>
              <a:t>lượng</a:t>
            </a:r>
            <a:r>
              <a:rPr lang="en-US" sz="2400" dirty="0"/>
              <a:t> </a:t>
            </a:r>
            <a:r>
              <a:rPr lang="en-US" sz="2400" dirty="0" err="1"/>
              <a:t>xuất</a:t>
            </a:r>
            <a:r>
              <a:rPr lang="en-US" sz="2400" dirty="0"/>
              <a:t> </a:t>
            </a:r>
            <a:r>
              <a:rPr lang="en-US" sz="2400" dirty="0" err="1"/>
              <a:t>khẩu</a:t>
            </a:r>
            <a:r>
              <a:rPr lang="en-US" sz="2400" dirty="0"/>
              <a:t> </a:t>
            </a:r>
            <a:r>
              <a:rPr lang="en-US" sz="2400" dirty="0" err="1"/>
              <a:t>của</a:t>
            </a:r>
            <a:r>
              <a:rPr lang="en-US" sz="2400" dirty="0"/>
              <a:t> </a:t>
            </a:r>
            <a:r>
              <a:rPr lang="en-US" sz="2400" dirty="0" err="1"/>
              <a:t>bốn</a:t>
            </a:r>
            <a:r>
              <a:rPr lang="en-US" sz="2400" dirty="0"/>
              <a:t> </a:t>
            </a:r>
            <a:r>
              <a:rPr lang="en-US" sz="2400" dirty="0" err="1"/>
              <a:t>mặt</a:t>
            </a:r>
            <a:r>
              <a:rPr lang="en-US" sz="2400" dirty="0"/>
              <a:t> </a:t>
            </a:r>
            <a:r>
              <a:rPr lang="en-US" sz="2400" dirty="0" err="1"/>
              <a:t>hàng</a:t>
            </a:r>
            <a:r>
              <a:rPr lang="en-US" sz="2400" dirty="0"/>
              <a:t> </a:t>
            </a:r>
            <a:r>
              <a:rPr lang="en-US" sz="2400" dirty="0" err="1"/>
              <a:t>còn</a:t>
            </a:r>
            <a:r>
              <a:rPr lang="en-US" sz="2400" dirty="0"/>
              <a:t> </a:t>
            </a:r>
            <a:r>
              <a:rPr lang="en-US" sz="2400" dirty="0" err="1"/>
              <a:t>lại</a:t>
            </a:r>
            <a:r>
              <a:rPr lang="en-US" sz="2400" dirty="0"/>
              <a:t> </a:t>
            </a:r>
            <a:r>
              <a:rPr lang="en-US" sz="2400" dirty="0" err="1"/>
              <a:t>là</a:t>
            </a:r>
            <a:r>
              <a:rPr lang="en-US" sz="2400" dirty="0"/>
              <a:t> </a:t>
            </a:r>
            <a:r>
              <a:rPr lang="en-US" sz="2400" dirty="0" err="1"/>
              <a:t>bao</a:t>
            </a:r>
            <a:r>
              <a:rPr lang="en-US" sz="2400" dirty="0"/>
              <a:t> </a:t>
            </a:r>
            <a:r>
              <a:rPr lang="en-US" sz="2400" dirty="0" err="1"/>
              <a:t>nhiêu</a:t>
            </a:r>
            <a:r>
              <a:rPr lang="en-US" sz="2400" dirty="0"/>
              <a:t> </a:t>
            </a:r>
            <a:r>
              <a:rPr lang="en-US" sz="2400" dirty="0" err="1"/>
              <a:t>tấn</a:t>
            </a:r>
            <a:r>
              <a:rPr lang="en-US" sz="2400" dirty="0"/>
              <a:t>?</a:t>
            </a:r>
            <a:endParaRPr lang="vi-VN" sz="2400" dirty="0"/>
          </a:p>
        </p:txBody>
      </p:sp>
    </p:spTree>
    <p:custDataLst>
      <p:tags r:id="rId1"/>
    </p:custDataLst>
    <p:extLst>
      <p:ext uri="{BB962C8B-B14F-4D97-AF65-F5344CB8AC3E}">
        <p14:creationId xmlns:p14="http://schemas.microsoft.com/office/powerpoint/2010/main" val="351346727"/>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500" fill="hold"/>
                                        <p:tgtEl>
                                          <p:spTgt spid="38"/>
                                        </p:tgtEl>
                                        <p:attrNameLst>
                                          <p:attrName>ppt_x</p:attrName>
                                        </p:attrNameLst>
                                      </p:cBhvr>
                                      <p:tavLst>
                                        <p:tav tm="0">
                                          <p:val>
                                            <p:strVal val="#ppt_x"/>
                                          </p:val>
                                        </p:tav>
                                        <p:tav tm="100000">
                                          <p:val>
                                            <p:strVal val="#ppt_x"/>
                                          </p:val>
                                        </p:tav>
                                      </p:tavLst>
                                    </p:anim>
                                    <p:anim calcmode="lin" valueType="num">
                                      <p:cBhvr additive="base">
                                        <p:cTn id="2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13" grpId="0">
        <p:bldAsOne/>
      </p:bldGraphic>
      <p:bldP spid="17" grpId="0"/>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566174-9E61-0830-4339-E9592E776668}"/>
              </a:ext>
            </a:extLst>
          </p:cNvPr>
          <p:cNvSpPr txBox="1"/>
          <p:nvPr/>
        </p:nvSpPr>
        <p:spPr>
          <a:xfrm>
            <a:off x="1270659" y="1112367"/>
            <a:ext cx="10189029" cy="3139321"/>
          </a:xfrm>
          <a:prstGeom prst="rect">
            <a:avLst/>
          </a:prstGeom>
          <a:noFill/>
        </p:spPr>
        <p:txBody>
          <a:bodyPr wrap="square" rtlCol="0">
            <a:spAutoFit/>
          </a:bodyPr>
          <a:lstStyle/>
          <a:p>
            <a:r>
              <a:rPr lang="vi-VN" sz="2200" dirty="0">
                <a:latin typeface="Nunito" pitchFamily="2" charset="0"/>
              </a:rPr>
              <a:t>Một cửa hàng bán quần áo muốn biết cỡ áo nào bán được nhiều nhất trong các cỡ S, M, L, nên yêu cầu nhân viên bán hàng ghi lại cỡ của một mẫu áo bán ra trong một tuần, kết quả thu được dãy dữ liệu sau:</a:t>
            </a:r>
          </a:p>
          <a:p>
            <a:endParaRPr lang="vi-VN" sz="2200" dirty="0">
              <a:latin typeface="Nunito" pitchFamily="2" charset="0"/>
            </a:endParaRPr>
          </a:p>
          <a:p>
            <a:r>
              <a:rPr lang="vi-VN" sz="2200" b="1" dirty="0">
                <a:latin typeface="Nunito" pitchFamily="2" charset="0"/>
              </a:rPr>
              <a:t>M	M	S	M	S	M	M	L	M	M	M</a:t>
            </a:r>
          </a:p>
          <a:p>
            <a:r>
              <a:rPr lang="vi-VN" sz="2200" b="1" dirty="0">
                <a:latin typeface="Nunito" pitchFamily="2" charset="0"/>
              </a:rPr>
              <a:t>M	S	M	L	L	L	M	S	S	M	M</a:t>
            </a:r>
          </a:p>
          <a:p>
            <a:r>
              <a:rPr lang="vi-VN" sz="2200" b="1" dirty="0">
                <a:latin typeface="Nunito" pitchFamily="2" charset="0"/>
              </a:rPr>
              <a:t>L	M	M	M	S	M	M	S	S	L	M</a:t>
            </a:r>
          </a:p>
          <a:p>
            <a:r>
              <a:rPr lang="vi-VN" sz="2200" b="1" dirty="0">
                <a:latin typeface="Nunito" pitchFamily="2" charset="0"/>
              </a:rPr>
              <a:t>S	M	M	M	S	L	L	M	L	L	M</a:t>
            </a:r>
          </a:p>
          <a:p>
            <a:r>
              <a:rPr lang="vi-VN" sz="2200" b="1" dirty="0">
                <a:latin typeface="Nunito" pitchFamily="2" charset="0"/>
              </a:rPr>
              <a:t>M	L	L	M	M	L	M	M	L	L	M</a:t>
            </a:r>
          </a:p>
        </p:txBody>
      </p:sp>
      <p:sp>
        <p:nvSpPr>
          <p:cNvPr id="7" name="TextBox 6">
            <a:extLst>
              <a:ext uri="{FF2B5EF4-FFF2-40B4-BE49-F238E27FC236}">
                <a16:creationId xmlns:a16="http://schemas.microsoft.com/office/drawing/2014/main" id="{653C347A-3EF9-CDDD-BE80-F67AFEAA61F8}"/>
              </a:ext>
            </a:extLst>
          </p:cNvPr>
          <p:cNvSpPr txBox="1"/>
          <p:nvPr/>
        </p:nvSpPr>
        <p:spPr>
          <a:xfrm>
            <a:off x="4370119" y="581891"/>
            <a:ext cx="3716977" cy="523220"/>
          </a:xfrm>
          <a:prstGeom prst="rect">
            <a:avLst/>
          </a:prstGeom>
          <a:noFill/>
        </p:spPr>
        <p:txBody>
          <a:bodyPr wrap="square" rtlCol="0">
            <a:spAutoFit/>
          </a:bodyPr>
          <a:lstStyle/>
          <a:p>
            <a:pPr algn="ctr"/>
            <a:r>
              <a:rPr lang="vi-VN" sz="2800" b="1" dirty="0">
                <a:latin typeface="Nunito" pitchFamily="2" charset="0"/>
              </a:rPr>
              <a:t>BÀI TẬP</a:t>
            </a:r>
            <a:endParaRPr lang="en-US" sz="2800" b="1" dirty="0">
              <a:latin typeface="Nunito" pitchFamily="2" charset="0"/>
            </a:endParaRPr>
          </a:p>
        </p:txBody>
      </p:sp>
      <p:sp>
        <p:nvSpPr>
          <p:cNvPr id="8" name="TextBox 7">
            <a:extLst>
              <a:ext uri="{FF2B5EF4-FFF2-40B4-BE49-F238E27FC236}">
                <a16:creationId xmlns:a16="http://schemas.microsoft.com/office/drawing/2014/main" id="{A8EA76D4-AEE9-49FE-F188-2D2C47563E5B}"/>
              </a:ext>
            </a:extLst>
          </p:cNvPr>
          <p:cNvSpPr txBox="1"/>
          <p:nvPr/>
        </p:nvSpPr>
        <p:spPr>
          <a:xfrm>
            <a:off x="1270659" y="4519020"/>
            <a:ext cx="10189029" cy="430887"/>
          </a:xfrm>
          <a:prstGeom prst="rect">
            <a:avLst/>
          </a:prstGeom>
          <a:noFill/>
        </p:spPr>
        <p:txBody>
          <a:bodyPr wrap="square" rtlCol="0">
            <a:spAutoFit/>
          </a:bodyPr>
          <a:lstStyle/>
          <a:p>
            <a:pPr marL="342900" indent="-342900">
              <a:buAutoNum type="alphaLcParenR"/>
            </a:pPr>
            <a:r>
              <a:rPr lang="vi-VN" sz="2200" dirty="0">
                <a:latin typeface="Nunito" pitchFamily="2" charset="0"/>
              </a:rPr>
              <a:t>Hãy cho biết đối tượng thống kê</a:t>
            </a:r>
          </a:p>
        </p:txBody>
      </p:sp>
      <p:sp>
        <p:nvSpPr>
          <p:cNvPr id="9" name="TextBox 8">
            <a:extLst>
              <a:ext uri="{FF2B5EF4-FFF2-40B4-BE49-F238E27FC236}">
                <a16:creationId xmlns:a16="http://schemas.microsoft.com/office/drawing/2014/main" id="{F7C979BE-177C-1C68-1BEB-A3F618A46600}"/>
              </a:ext>
            </a:extLst>
          </p:cNvPr>
          <p:cNvSpPr txBox="1"/>
          <p:nvPr/>
        </p:nvSpPr>
        <p:spPr>
          <a:xfrm>
            <a:off x="1270659" y="4972538"/>
            <a:ext cx="10189029" cy="430887"/>
          </a:xfrm>
          <a:prstGeom prst="rect">
            <a:avLst/>
          </a:prstGeom>
          <a:noFill/>
        </p:spPr>
        <p:txBody>
          <a:bodyPr wrap="square" rtlCol="0">
            <a:spAutoFit/>
          </a:bodyPr>
          <a:lstStyle/>
          <a:p>
            <a:r>
              <a:rPr lang="vi-VN" sz="2200" dirty="0">
                <a:latin typeface="Nunito" pitchFamily="2" charset="0"/>
              </a:rPr>
              <a:t>b)  Hãy cho biết tiêu chí thống kê</a:t>
            </a:r>
          </a:p>
        </p:txBody>
      </p:sp>
      <p:sp>
        <p:nvSpPr>
          <p:cNvPr id="11" name="TextBox 10">
            <a:extLst>
              <a:ext uri="{FF2B5EF4-FFF2-40B4-BE49-F238E27FC236}">
                <a16:creationId xmlns:a16="http://schemas.microsoft.com/office/drawing/2014/main" id="{0146FD21-D55D-F751-6187-0DA048659D1F}"/>
              </a:ext>
            </a:extLst>
          </p:cNvPr>
          <p:cNvSpPr txBox="1"/>
          <p:nvPr/>
        </p:nvSpPr>
        <p:spPr>
          <a:xfrm>
            <a:off x="1270659" y="5491139"/>
            <a:ext cx="10189029" cy="769441"/>
          </a:xfrm>
          <a:prstGeom prst="rect">
            <a:avLst/>
          </a:prstGeom>
          <a:noFill/>
        </p:spPr>
        <p:txBody>
          <a:bodyPr wrap="square" rtlCol="0">
            <a:spAutoFit/>
          </a:bodyPr>
          <a:lstStyle/>
          <a:p>
            <a:r>
              <a:rPr lang="vi-VN" sz="2200" dirty="0">
                <a:latin typeface="Nunito" pitchFamily="2" charset="0"/>
              </a:rPr>
              <a:t>c)  Nhìn vào dãy dữ liệu này, nhân viên cửa hàng có thể biết ngay cỡ áo nào bán được nhiều nhất không</a:t>
            </a:r>
          </a:p>
        </p:txBody>
      </p:sp>
    </p:spTree>
    <p:extLst>
      <p:ext uri="{BB962C8B-B14F-4D97-AF65-F5344CB8AC3E}">
        <p14:creationId xmlns:p14="http://schemas.microsoft.com/office/powerpoint/2010/main" val="95240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Chart 34"/>
          <p:cNvGraphicFramePr/>
          <p:nvPr/>
        </p:nvGraphicFramePr>
        <p:xfrm>
          <a:off x="2038350" y="182033"/>
          <a:ext cx="7435850" cy="4637617"/>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p:cNvSpPr/>
          <p:nvPr/>
        </p:nvSpPr>
        <p:spPr>
          <a:xfrm>
            <a:off x="426972" y="4649628"/>
            <a:ext cx="11003027" cy="892552"/>
          </a:xfrm>
          <a:prstGeom prst="rect">
            <a:avLst/>
          </a:prstGeom>
        </p:spPr>
        <p:txBody>
          <a:bodyPr wrap="square">
            <a:spAutoFit/>
          </a:bodyPr>
          <a:lstStyle/>
          <a:p>
            <a:pPr algn="ctr">
              <a:lnSpc>
                <a:spcPct val="130000"/>
              </a:lnSpc>
            </a:pPr>
            <a:r>
              <a:rPr lang="en-US" sz="2000" dirty="0"/>
              <a:t>a) </a:t>
            </a:r>
            <a:r>
              <a:rPr lang="en-US" sz="2000" dirty="0" err="1"/>
              <a:t>Tổng</a:t>
            </a:r>
            <a:r>
              <a:rPr lang="en-US" sz="2000" dirty="0"/>
              <a:t> </a:t>
            </a:r>
            <a:r>
              <a:rPr lang="en-US" sz="2000" dirty="0" err="1"/>
              <a:t>lượng</a:t>
            </a:r>
            <a:r>
              <a:rPr lang="en-US" sz="2000" dirty="0"/>
              <a:t> </a:t>
            </a:r>
            <a:r>
              <a:rPr lang="en-US" sz="2000" dirty="0" err="1"/>
              <a:t>xuất</a:t>
            </a:r>
            <a:r>
              <a:rPr lang="en-US" sz="2000" dirty="0"/>
              <a:t> </a:t>
            </a:r>
            <a:r>
              <a:rPr lang="en-US" sz="2000" dirty="0" err="1"/>
              <a:t>khẩu</a:t>
            </a:r>
            <a:r>
              <a:rPr lang="en-US" sz="2000" dirty="0"/>
              <a:t> </a:t>
            </a:r>
            <a:r>
              <a:rPr lang="en-US" sz="2000" dirty="0" err="1"/>
              <a:t>của</a:t>
            </a:r>
            <a:r>
              <a:rPr lang="en-US" sz="2000" dirty="0"/>
              <a:t> </a:t>
            </a:r>
            <a:r>
              <a:rPr lang="en-US" sz="2000" dirty="0" err="1"/>
              <a:t>năm</a:t>
            </a:r>
            <a:r>
              <a:rPr lang="en-US" sz="2000" dirty="0"/>
              <a:t> </a:t>
            </a:r>
            <a:r>
              <a:rPr lang="en-US" sz="2000" dirty="0" err="1"/>
              <a:t>mặt</a:t>
            </a:r>
            <a:r>
              <a:rPr lang="en-US" sz="2000" dirty="0"/>
              <a:t> </a:t>
            </a:r>
            <a:r>
              <a:rPr lang="en-US" sz="2000" dirty="0" err="1"/>
              <a:t>hàng</a:t>
            </a:r>
            <a:r>
              <a:rPr lang="en-US" sz="2000" dirty="0"/>
              <a:t> </a:t>
            </a:r>
            <a:r>
              <a:rPr lang="en-US" sz="2000" dirty="0" err="1"/>
              <a:t>trên</a:t>
            </a:r>
            <a:r>
              <a:rPr lang="en-US" sz="2000" dirty="0"/>
              <a:t> </a:t>
            </a:r>
            <a:r>
              <a:rPr lang="en-US" sz="2000" dirty="0" err="1"/>
              <a:t>là</a:t>
            </a:r>
            <a:r>
              <a:rPr lang="en-US" sz="2000" dirty="0"/>
              <a:t>:</a:t>
            </a:r>
          </a:p>
          <a:p>
            <a:pPr algn="ctr">
              <a:lnSpc>
                <a:spcPct val="130000"/>
              </a:lnSpc>
            </a:pPr>
            <a:r>
              <a:rPr lang="en-US" sz="2000" dirty="0"/>
              <a:t> 373 498 + 1878 278 +232750 + 6 114 934 + 127 338 = 8 726 798 (tấn) </a:t>
            </a:r>
          </a:p>
        </p:txBody>
      </p:sp>
      <p:sp>
        <p:nvSpPr>
          <p:cNvPr id="36" name="Rectangle 35"/>
          <p:cNvSpPr/>
          <p:nvPr/>
        </p:nvSpPr>
        <p:spPr>
          <a:xfrm>
            <a:off x="426972" y="5542180"/>
            <a:ext cx="11003027" cy="892552"/>
          </a:xfrm>
          <a:prstGeom prst="rect">
            <a:avLst/>
          </a:prstGeom>
        </p:spPr>
        <p:txBody>
          <a:bodyPr wrap="square">
            <a:spAutoFit/>
          </a:bodyPr>
          <a:lstStyle/>
          <a:p>
            <a:pPr algn="ctr">
              <a:lnSpc>
                <a:spcPct val="130000"/>
              </a:lnSpc>
            </a:pPr>
            <a:r>
              <a:rPr lang="en-US" sz="2000" dirty="0"/>
              <a:t>b) </a:t>
            </a:r>
            <a:r>
              <a:rPr lang="en-US" sz="2000" dirty="0" err="1"/>
              <a:t>Lượng</a:t>
            </a:r>
            <a:r>
              <a:rPr lang="en-US" sz="2000" dirty="0"/>
              <a:t> </a:t>
            </a:r>
            <a:r>
              <a:rPr lang="en-US" sz="2000" dirty="0" err="1"/>
              <a:t>gạo</a:t>
            </a:r>
            <a:r>
              <a:rPr lang="en-US" sz="2000" dirty="0"/>
              <a:t> </a:t>
            </a:r>
            <a:r>
              <a:rPr lang="en-US" sz="2000" dirty="0" err="1"/>
              <a:t>xuất</a:t>
            </a:r>
            <a:r>
              <a:rPr lang="en-US" sz="2000" dirty="0"/>
              <a:t> </a:t>
            </a:r>
            <a:r>
              <a:rPr lang="en-US" sz="2000" dirty="0" err="1"/>
              <a:t>khẩu</a:t>
            </a:r>
            <a:r>
              <a:rPr lang="en-US" sz="2000" dirty="0"/>
              <a:t> </a:t>
            </a:r>
            <a:r>
              <a:rPr lang="en-US" sz="2000" dirty="0" err="1"/>
              <a:t>nhiều</a:t>
            </a:r>
            <a:r>
              <a:rPr lang="en-US" sz="2000" dirty="0"/>
              <a:t> </a:t>
            </a:r>
            <a:r>
              <a:rPr lang="en-US" sz="2000" dirty="0" err="1"/>
              <a:t>hơn</a:t>
            </a:r>
            <a:r>
              <a:rPr lang="en-US" sz="2000" dirty="0"/>
              <a:t> </a:t>
            </a:r>
            <a:r>
              <a:rPr lang="en-US" sz="2000" dirty="0" err="1"/>
              <a:t>tổng</a:t>
            </a:r>
            <a:r>
              <a:rPr lang="en-US" sz="2000" dirty="0"/>
              <a:t> </a:t>
            </a:r>
            <a:r>
              <a:rPr lang="en-US" sz="2000" dirty="0" err="1"/>
              <a:t>lượng</a:t>
            </a:r>
            <a:r>
              <a:rPr lang="en-US" sz="2000" dirty="0"/>
              <a:t> </a:t>
            </a:r>
            <a:r>
              <a:rPr lang="en-US" sz="2000" dirty="0" err="1"/>
              <a:t>xuất</a:t>
            </a:r>
            <a:r>
              <a:rPr lang="en-US" sz="2000" dirty="0"/>
              <a:t> </a:t>
            </a:r>
            <a:r>
              <a:rPr lang="en-US" sz="2000" dirty="0" err="1"/>
              <a:t>khẩu</a:t>
            </a:r>
            <a:r>
              <a:rPr lang="en-US" sz="2000" dirty="0"/>
              <a:t> </a:t>
            </a:r>
            <a:r>
              <a:rPr lang="en-US" sz="2000" dirty="0" err="1"/>
              <a:t>của</a:t>
            </a:r>
            <a:r>
              <a:rPr lang="en-US" sz="2000" dirty="0"/>
              <a:t> </a:t>
            </a:r>
            <a:r>
              <a:rPr lang="en-US" sz="2000" dirty="0" err="1"/>
              <a:t>bốn</a:t>
            </a:r>
            <a:r>
              <a:rPr lang="en-US" sz="2000" dirty="0"/>
              <a:t> </a:t>
            </a:r>
            <a:r>
              <a:rPr lang="en-US" sz="2000" dirty="0" err="1"/>
              <a:t>mặt</a:t>
            </a:r>
            <a:r>
              <a:rPr lang="en-US" sz="2000" dirty="0"/>
              <a:t> </a:t>
            </a:r>
            <a:r>
              <a:rPr lang="en-US" sz="2000" dirty="0" err="1"/>
              <a:t>hàng</a:t>
            </a:r>
            <a:r>
              <a:rPr lang="en-US" sz="2000" dirty="0"/>
              <a:t> </a:t>
            </a:r>
            <a:r>
              <a:rPr lang="en-US" sz="2000" dirty="0" err="1"/>
              <a:t>còn</a:t>
            </a:r>
            <a:r>
              <a:rPr lang="en-US" sz="2000" dirty="0"/>
              <a:t> </a:t>
            </a:r>
            <a:r>
              <a:rPr lang="en-US" sz="2000" dirty="0" err="1"/>
              <a:t>lại</a:t>
            </a:r>
            <a:r>
              <a:rPr lang="en-US" sz="2000" dirty="0"/>
              <a:t> </a:t>
            </a:r>
            <a:r>
              <a:rPr lang="en-US" sz="2000" dirty="0" err="1"/>
              <a:t>là</a:t>
            </a:r>
            <a:r>
              <a:rPr lang="en-US" sz="2000" dirty="0"/>
              <a:t>:</a:t>
            </a:r>
          </a:p>
          <a:p>
            <a:pPr algn="ctr">
              <a:lnSpc>
                <a:spcPct val="130000"/>
              </a:lnSpc>
            </a:pPr>
            <a:r>
              <a:rPr lang="en-US" sz="2000" dirty="0"/>
              <a:t>6 114 934 –( 373 498 + 1878 278 +232750 + 127 338) = </a:t>
            </a:r>
            <a:r>
              <a:rPr lang="en-US" sz="2000"/>
              <a:t>3 503 070 </a:t>
            </a:r>
            <a:r>
              <a:rPr lang="en-US" sz="2000" dirty="0"/>
              <a:t>(tấn)</a:t>
            </a:r>
          </a:p>
        </p:txBody>
      </p:sp>
    </p:spTree>
    <p:custDataLst>
      <p:tags r:id="rId1"/>
    </p:custDataLst>
    <p:extLst>
      <p:ext uri="{BB962C8B-B14F-4D97-AF65-F5344CB8AC3E}">
        <p14:creationId xmlns:p14="http://schemas.microsoft.com/office/powerpoint/2010/main" val="29105895"/>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500" fill="hold"/>
                                        <p:tgtEl>
                                          <p:spTgt spid="36"/>
                                        </p:tgtEl>
                                        <p:attrNameLst>
                                          <p:attrName>ppt_x</p:attrName>
                                        </p:attrNameLst>
                                      </p:cBhvr>
                                      <p:tavLst>
                                        <p:tav tm="0">
                                          <p:val>
                                            <p:strVal val="#ppt_x"/>
                                          </p:val>
                                        </p:tav>
                                        <p:tav tm="100000">
                                          <p:val>
                                            <p:strVal val="#ppt_x"/>
                                          </p:val>
                                        </p:tav>
                                      </p:tavLst>
                                    </p:anim>
                                    <p:anim calcmode="lin" valueType="num">
                                      <p:cBhvr additive="base">
                                        <p:cTn id="1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5" grpId="0">
        <p:bldAsOne/>
      </p:bldGraphic>
      <p:bldP spid="7" grpId="0"/>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A9462A-90C2-8330-CB8D-BC8CF856881C}"/>
              </a:ext>
            </a:extLst>
          </p:cNvPr>
          <p:cNvSpPr txBox="1"/>
          <p:nvPr/>
        </p:nvSpPr>
        <p:spPr>
          <a:xfrm>
            <a:off x="925285" y="979175"/>
            <a:ext cx="10341429" cy="584775"/>
          </a:xfrm>
          <a:prstGeom prst="rect">
            <a:avLst/>
          </a:prstGeom>
          <a:noFill/>
        </p:spPr>
        <p:txBody>
          <a:bodyPr wrap="square" rtlCol="0">
            <a:spAutoFit/>
          </a:bodyPr>
          <a:lstStyle/>
          <a:p>
            <a:pPr algn="ctr"/>
            <a:r>
              <a:rPr lang="en-US" sz="3200" b="1" dirty="0">
                <a:latin typeface="Nunito" pitchFamily="2" charset="0"/>
              </a:rPr>
              <a:t>HOẠT ĐỘNG NHÓM 4</a:t>
            </a:r>
          </a:p>
        </p:txBody>
      </p:sp>
      <p:sp>
        <p:nvSpPr>
          <p:cNvPr id="7" name="Rectangle 6">
            <a:extLst>
              <a:ext uri="{FF2B5EF4-FFF2-40B4-BE49-F238E27FC236}">
                <a16:creationId xmlns:a16="http://schemas.microsoft.com/office/drawing/2014/main" id="{84E624CC-DE36-8427-2448-4D60A0F5289B}"/>
              </a:ext>
            </a:extLst>
          </p:cNvPr>
          <p:cNvSpPr/>
          <p:nvPr/>
        </p:nvSpPr>
        <p:spPr>
          <a:xfrm>
            <a:off x="3598984" y="2526117"/>
            <a:ext cx="4994031" cy="2461846"/>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9F43F64-58B1-C6E0-52E3-3041044A3660}"/>
              </a:ext>
            </a:extLst>
          </p:cNvPr>
          <p:cNvSpPr/>
          <p:nvPr/>
        </p:nvSpPr>
        <p:spPr>
          <a:xfrm>
            <a:off x="4682196" y="2740647"/>
            <a:ext cx="900333" cy="9003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Nunito" pitchFamily="2" charset="0"/>
              </a:rPr>
              <a:t>1</a:t>
            </a:r>
          </a:p>
        </p:txBody>
      </p:sp>
      <p:sp>
        <p:nvSpPr>
          <p:cNvPr id="10" name="Oval 9">
            <a:extLst>
              <a:ext uri="{FF2B5EF4-FFF2-40B4-BE49-F238E27FC236}">
                <a16:creationId xmlns:a16="http://schemas.microsoft.com/office/drawing/2014/main" id="{B2B9C8BE-9D9B-466D-D664-01535DED86E5}"/>
              </a:ext>
            </a:extLst>
          </p:cNvPr>
          <p:cNvSpPr/>
          <p:nvPr/>
        </p:nvSpPr>
        <p:spPr>
          <a:xfrm>
            <a:off x="6665741" y="2740647"/>
            <a:ext cx="900333" cy="9003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Nunito" pitchFamily="2" charset="0"/>
              </a:rPr>
              <a:t>2</a:t>
            </a:r>
          </a:p>
        </p:txBody>
      </p:sp>
      <p:sp>
        <p:nvSpPr>
          <p:cNvPr id="11" name="Oval 10">
            <a:extLst>
              <a:ext uri="{FF2B5EF4-FFF2-40B4-BE49-F238E27FC236}">
                <a16:creationId xmlns:a16="http://schemas.microsoft.com/office/drawing/2014/main" id="{4968D9CB-1240-BA30-7321-2D80CA0265BF}"/>
              </a:ext>
            </a:extLst>
          </p:cNvPr>
          <p:cNvSpPr/>
          <p:nvPr/>
        </p:nvSpPr>
        <p:spPr>
          <a:xfrm>
            <a:off x="6665741" y="3939917"/>
            <a:ext cx="900333" cy="9003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Nunito" pitchFamily="2" charset="0"/>
              </a:rPr>
              <a:t>3</a:t>
            </a:r>
          </a:p>
        </p:txBody>
      </p:sp>
      <p:sp>
        <p:nvSpPr>
          <p:cNvPr id="12" name="Oval 11">
            <a:extLst>
              <a:ext uri="{FF2B5EF4-FFF2-40B4-BE49-F238E27FC236}">
                <a16:creationId xmlns:a16="http://schemas.microsoft.com/office/drawing/2014/main" id="{2627A408-2D01-58A0-FFFD-C558030436B9}"/>
              </a:ext>
            </a:extLst>
          </p:cNvPr>
          <p:cNvSpPr/>
          <p:nvPr/>
        </p:nvSpPr>
        <p:spPr>
          <a:xfrm>
            <a:off x="4682195" y="3930332"/>
            <a:ext cx="900333" cy="900333"/>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Nunito" pitchFamily="2" charset="0"/>
              </a:rPr>
              <a:t>4</a:t>
            </a:r>
          </a:p>
        </p:txBody>
      </p:sp>
    </p:spTree>
    <p:extLst>
      <p:ext uri="{BB962C8B-B14F-4D97-AF65-F5344CB8AC3E}">
        <p14:creationId xmlns:p14="http://schemas.microsoft.com/office/powerpoint/2010/main" val="1929623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473E9B-1187-892C-124C-EE22A9D6C481}"/>
              </a:ext>
            </a:extLst>
          </p:cNvPr>
          <p:cNvSpPr>
            <a:spLocks noGrp="1"/>
          </p:cNvSpPr>
          <p:nvPr>
            <p:ph type="body" idx="1"/>
          </p:nvPr>
        </p:nvSpPr>
        <p:spPr/>
        <p:txBody>
          <a:bodyPr/>
          <a:lstStyle/>
          <a:p>
            <a:endParaRPr lang="en-US"/>
          </a:p>
        </p:txBody>
      </p:sp>
      <p:sp>
        <p:nvSpPr>
          <p:cNvPr id="4" name="TextBox 3">
            <a:extLst>
              <a:ext uri="{FF2B5EF4-FFF2-40B4-BE49-F238E27FC236}">
                <a16:creationId xmlns:a16="http://schemas.microsoft.com/office/drawing/2014/main" id="{64509E0B-6FC9-A20C-C476-3FE1B7701EF8}"/>
              </a:ext>
            </a:extLst>
          </p:cNvPr>
          <p:cNvSpPr txBox="1"/>
          <p:nvPr/>
        </p:nvSpPr>
        <p:spPr>
          <a:xfrm>
            <a:off x="3685735" y="1111348"/>
            <a:ext cx="5036234" cy="584775"/>
          </a:xfrm>
          <a:prstGeom prst="rect">
            <a:avLst/>
          </a:prstGeom>
          <a:noFill/>
        </p:spPr>
        <p:txBody>
          <a:bodyPr wrap="square" rtlCol="0">
            <a:spAutoFit/>
          </a:bodyPr>
          <a:lstStyle/>
          <a:p>
            <a:r>
              <a:rPr lang="en-US" sz="3200" b="1" dirty="0">
                <a:solidFill>
                  <a:srgbClr val="C00000"/>
                </a:solidFill>
                <a:latin typeface="Nunito" pitchFamily="2" charset="0"/>
              </a:rPr>
              <a:t>HOẠT ĐỘNG CÁ NHÂN</a:t>
            </a:r>
          </a:p>
        </p:txBody>
      </p:sp>
      <p:sp>
        <p:nvSpPr>
          <p:cNvPr id="5" name="TextBox 4">
            <a:extLst>
              <a:ext uri="{FF2B5EF4-FFF2-40B4-BE49-F238E27FC236}">
                <a16:creationId xmlns:a16="http://schemas.microsoft.com/office/drawing/2014/main" id="{0B27A3C7-2F21-EAAE-A279-973697D52C35}"/>
              </a:ext>
            </a:extLst>
          </p:cNvPr>
          <p:cNvSpPr txBox="1"/>
          <p:nvPr/>
        </p:nvSpPr>
        <p:spPr>
          <a:xfrm>
            <a:off x="1596683" y="1696123"/>
            <a:ext cx="9214338" cy="3806170"/>
          </a:xfrm>
          <a:prstGeom prst="rect">
            <a:avLst/>
          </a:prstGeom>
          <a:noFill/>
        </p:spPr>
        <p:txBody>
          <a:bodyPr wrap="square" rtlCol="0">
            <a:spAutoFit/>
          </a:bodyPr>
          <a:lstStyle/>
          <a:p>
            <a:pPr>
              <a:spcAft>
                <a:spcPts val="1000"/>
              </a:spcAft>
            </a:pPr>
            <a:r>
              <a:rPr lang="en-US" sz="2800" b="1" dirty="0" err="1">
                <a:latin typeface="Nunito" pitchFamily="2" charset="0"/>
              </a:rPr>
              <a:t>Yêu</a:t>
            </a:r>
            <a:r>
              <a:rPr lang="en-US" sz="2800" b="1" dirty="0">
                <a:latin typeface="Nunito" pitchFamily="2" charset="0"/>
              </a:rPr>
              <a:t> </a:t>
            </a:r>
            <a:r>
              <a:rPr lang="en-US" sz="2800" b="1" dirty="0" err="1">
                <a:latin typeface="Nunito" pitchFamily="2" charset="0"/>
              </a:rPr>
              <a:t>cầu</a:t>
            </a:r>
            <a:r>
              <a:rPr lang="en-US" sz="2800" b="1" dirty="0">
                <a:latin typeface="Nunito" pitchFamily="2" charset="0"/>
              </a:rPr>
              <a:t>: </a:t>
            </a:r>
            <a:r>
              <a:rPr lang="en-US" sz="2800" dirty="0" err="1">
                <a:latin typeface="Nunito" pitchFamily="2" charset="0"/>
              </a:rPr>
              <a:t>Mỗi</a:t>
            </a:r>
            <a:r>
              <a:rPr lang="en-US" sz="2800" dirty="0">
                <a:latin typeface="Nunito" pitchFamily="2" charset="0"/>
              </a:rPr>
              <a:t> </a:t>
            </a:r>
            <a:r>
              <a:rPr lang="en-US" sz="2800" dirty="0" err="1">
                <a:latin typeface="Nunito" pitchFamily="2" charset="0"/>
              </a:rPr>
              <a:t>thành</a:t>
            </a:r>
            <a:r>
              <a:rPr lang="en-US" sz="2800" dirty="0">
                <a:latin typeface="Nunito" pitchFamily="2" charset="0"/>
              </a:rPr>
              <a:t> </a:t>
            </a:r>
            <a:r>
              <a:rPr lang="en-US" sz="2800" dirty="0" err="1">
                <a:latin typeface="Nunito" pitchFamily="2" charset="0"/>
              </a:rPr>
              <a:t>viên</a:t>
            </a:r>
            <a:r>
              <a:rPr lang="en-US" sz="2800" dirty="0">
                <a:latin typeface="Nunito" pitchFamily="2" charset="0"/>
              </a:rPr>
              <a:t> </a:t>
            </a:r>
            <a:r>
              <a:rPr lang="en-US" sz="2800" dirty="0" err="1">
                <a:latin typeface="Nunito" pitchFamily="2" charset="0"/>
              </a:rPr>
              <a:t>nhóm</a:t>
            </a:r>
            <a:r>
              <a:rPr lang="en-US" sz="2800" dirty="0">
                <a:latin typeface="Nunito" pitchFamily="2" charset="0"/>
              </a:rPr>
              <a:t> </a:t>
            </a:r>
            <a:r>
              <a:rPr lang="en-US" sz="2800" dirty="0" err="1">
                <a:latin typeface="Nunito" pitchFamily="2" charset="0"/>
              </a:rPr>
              <a:t>sẽ</a:t>
            </a:r>
            <a:r>
              <a:rPr lang="en-US" sz="2800" dirty="0">
                <a:latin typeface="Nunito" pitchFamily="2" charset="0"/>
              </a:rPr>
              <a:t> </a:t>
            </a:r>
            <a:r>
              <a:rPr lang="en-US" sz="2800" dirty="0" err="1">
                <a:latin typeface="Nunito" pitchFamily="2" charset="0"/>
              </a:rPr>
              <a:t>tìm</a:t>
            </a:r>
            <a:r>
              <a:rPr lang="en-US" sz="2800" dirty="0">
                <a:latin typeface="Nunito" pitchFamily="2" charset="0"/>
              </a:rPr>
              <a:t> </a:t>
            </a:r>
            <a:r>
              <a:rPr lang="en-US" sz="2800" dirty="0" err="1">
                <a:latin typeface="Nunito" pitchFamily="2" charset="0"/>
              </a:rPr>
              <a:t>hiểu</a:t>
            </a:r>
            <a:r>
              <a:rPr lang="en-US" sz="2800" dirty="0">
                <a:latin typeface="Nunito" pitchFamily="2" charset="0"/>
              </a:rPr>
              <a:t> </a:t>
            </a:r>
            <a:r>
              <a:rPr lang="en-US" sz="2800" dirty="0" err="1">
                <a:latin typeface="Nunito" pitchFamily="2" charset="0"/>
              </a:rPr>
              <a:t>về</a:t>
            </a:r>
            <a:r>
              <a:rPr lang="en-US" sz="2800" dirty="0">
                <a:latin typeface="Nunito" pitchFamily="2" charset="0"/>
              </a:rPr>
              <a:t> </a:t>
            </a:r>
            <a:r>
              <a:rPr lang="en-US" sz="2800" dirty="0" err="1">
                <a:latin typeface="Nunito" pitchFamily="2" charset="0"/>
              </a:rPr>
              <a:t>một</a:t>
            </a:r>
            <a:r>
              <a:rPr lang="en-US" sz="2800" dirty="0">
                <a:latin typeface="Nunito" pitchFamily="2" charset="0"/>
              </a:rPr>
              <a:t> </a:t>
            </a:r>
            <a:r>
              <a:rPr lang="en-US" sz="2800" dirty="0" err="1">
                <a:latin typeface="Nunito" pitchFamily="2" charset="0"/>
              </a:rPr>
              <a:t>loại</a:t>
            </a:r>
            <a:r>
              <a:rPr lang="en-US" sz="2800" dirty="0">
                <a:latin typeface="Nunito" pitchFamily="2" charset="0"/>
              </a:rPr>
              <a:t> </a:t>
            </a:r>
            <a:r>
              <a:rPr lang="en-US" sz="2800" dirty="0" err="1">
                <a:latin typeface="Nunito" pitchFamily="2" charset="0"/>
              </a:rPr>
              <a:t>biểu</a:t>
            </a:r>
            <a:r>
              <a:rPr lang="en-US" sz="2800" dirty="0">
                <a:latin typeface="Nunito" pitchFamily="2" charset="0"/>
              </a:rPr>
              <a:t> </a:t>
            </a:r>
            <a:r>
              <a:rPr lang="en-US" sz="2800" dirty="0" err="1">
                <a:latin typeface="Nunito" pitchFamily="2" charset="0"/>
              </a:rPr>
              <a:t>đồ</a:t>
            </a:r>
            <a:r>
              <a:rPr lang="en-US" sz="2800" dirty="0">
                <a:latin typeface="Nunito" pitchFamily="2" charset="0"/>
              </a:rPr>
              <a:t> </a:t>
            </a:r>
            <a:r>
              <a:rPr lang="en-US" sz="2800" dirty="0" err="1">
                <a:latin typeface="Nunito" pitchFamily="2" charset="0"/>
              </a:rPr>
              <a:t>thông</a:t>
            </a:r>
            <a:r>
              <a:rPr lang="en-US" sz="2800" dirty="0">
                <a:latin typeface="Nunito" pitchFamily="2" charset="0"/>
              </a:rPr>
              <a:t> qua 4 </a:t>
            </a:r>
            <a:r>
              <a:rPr lang="en-US" sz="2800" dirty="0" err="1">
                <a:latin typeface="Nunito" pitchFamily="2" charset="0"/>
              </a:rPr>
              <a:t>câu</a:t>
            </a:r>
            <a:r>
              <a:rPr lang="en-US" sz="2800" dirty="0">
                <a:latin typeface="Nunito" pitchFamily="2" charset="0"/>
              </a:rPr>
              <a:t> </a:t>
            </a:r>
            <a:r>
              <a:rPr lang="en-US" sz="2800" dirty="0" err="1">
                <a:latin typeface="Nunito" pitchFamily="2" charset="0"/>
              </a:rPr>
              <a:t>hỏi</a:t>
            </a:r>
            <a:r>
              <a:rPr lang="en-US" sz="2800" dirty="0">
                <a:latin typeface="Nunito" pitchFamily="2" charset="0"/>
              </a:rPr>
              <a:t>, </a:t>
            </a:r>
            <a:r>
              <a:rPr lang="en-US" sz="2800" dirty="0" err="1">
                <a:latin typeface="Nunito" pitchFamily="2" charset="0"/>
              </a:rPr>
              <a:t>biểu</a:t>
            </a:r>
            <a:r>
              <a:rPr lang="en-US" sz="2800" dirty="0">
                <a:latin typeface="Nunito" pitchFamily="2" charset="0"/>
              </a:rPr>
              <a:t> </a:t>
            </a:r>
            <a:r>
              <a:rPr lang="en-US" sz="2800" dirty="0" err="1">
                <a:latin typeface="Nunito" pitchFamily="2" charset="0"/>
              </a:rPr>
              <a:t>đồ</a:t>
            </a:r>
            <a:r>
              <a:rPr lang="en-US" sz="2800" dirty="0">
                <a:latin typeface="Nunito" pitchFamily="2" charset="0"/>
              </a:rPr>
              <a:t> </a:t>
            </a:r>
            <a:r>
              <a:rPr lang="en-US" sz="2800" dirty="0" err="1">
                <a:latin typeface="Nunito" pitchFamily="2" charset="0"/>
              </a:rPr>
              <a:t>mà</a:t>
            </a:r>
            <a:r>
              <a:rPr lang="en-US" sz="2800" dirty="0">
                <a:latin typeface="Nunito" pitchFamily="2" charset="0"/>
              </a:rPr>
              <a:t> </a:t>
            </a:r>
            <a:r>
              <a:rPr lang="en-US" sz="2800" dirty="0" err="1">
                <a:latin typeface="Nunito" pitchFamily="2" charset="0"/>
              </a:rPr>
              <a:t>thành</a:t>
            </a:r>
            <a:r>
              <a:rPr lang="en-US" sz="2800" dirty="0">
                <a:latin typeface="Nunito" pitchFamily="2" charset="0"/>
              </a:rPr>
              <a:t> </a:t>
            </a:r>
            <a:r>
              <a:rPr lang="en-US" sz="2800" dirty="0" err="1">
                <a:latin typeface="Nunito" pitchFamily="2" charset="0"/>
              </a:rPr>
              <a:t>viên</a:t>
            </a:r>
            <a:r>
              <a:rPr lang="en-US" sz="2800" dirty="0">
                <a:latin typeface="Nunito" pitchFamily="2" charset="0"/>
              </a:rPr>
              <a:t> </a:t>
            </a:r>
            <a:r>
              <a:rPr lang="en-US" sz="2800" dirty="0" err="1">
                <a:latin typeface="Nunito" pitchFamily="2" charset="0"/>
              </a:rPr>
              <a:t>phải</a:t>
            </a:r>
            <a:r>
              <a:rPr lang="en-US" sz="2800" dirty="0">
                <a:latin typeface="Nunito" pitchFamily="2" charset="0"/>
              </a:rPr>
              <a:t> </a:t>
            </a:r>
            <a:r>
              <a:rPr lang="en-US" sz="2800" dirty="0" err="1">
                <a:latin typeface="Nunito" pitchFamily="2" charset="0"/>
              </a:rPr>
              <a:t>tìm</a:t>
            </a:r>
            <a:r>
              <a:rPr lang="en-US" sz="2800" dirty="0">
                <a:latin typeface="Nunito" pitchFamily="2" charset="0"/>
              </a:rPr>
              <a:t> </a:t>
            </a:r>
            <a:r>
              <a:rPr lang="en-US" sz="2800" dirty="0" err="1">
                <a:latin typeface="Nunito" pitchFamily="2" charset="0"/>
              </a:rPr>
              <a:t>hiểu</a:t>
            </a:r>
            <a:r>
              <a:rPr lang="en-US" sz="2800" dirty="0">
                <a:latin typeface="Nunito" pitchFamily="2" charset="0"/>
              </a:rPr>
              <a:t> </a:t>
            </a:r>
            <a:r>
              <a:rPr lang="en-US" sz="2800" dirty="0" err="1">
                <a:latin typeface="Nunito" pitchFamily="2" charset="0"/>
              </a:rPr>
              <a:t>sẽ</a:t>
            </a:r>
            <a:r>
              <a:rPr lang="en-US" sz="2800" dirty="0">
                <a:latin typeface="Nunito" pitchFamily="2" charset="0"/>
              </a:rPr>
              <a:t> </a:t>
            </a:r>
            <a:r>
              <a:rPr lang="en-US" sz="2800" dirty="0" err="1">
                <a:latin typeface="Nunito" pitchFamily="2" charset="0"/>
              </a:rPr>
              <a:t>tương</a:t>
            </a:r>
            <a:r>
              <a:rPr lang="en-US" sz="2800" dirty="0">
                <a:latin typeface="Nunito" pitchFamily="2" charset="0"/>
              </a:rPr>
              <a:t> </a:t>
            </a:r>
            <a:r>
              <a:rPr lang="en-US" sz="2800" dirty="0" err="1">
                <a:latin typeface="Nunito" pitchFamily="2" charset="0"/>
              </a:rPr>
              <a:t>ứng</a:t>
            </a:r>
            <a:r>
              <a:rPr lang="en-US" sz="2800" dirty="0">
                <a:latin typeface="Nunito" pitchFamily="2" charset="0"/>
              </a:rPr>
              <a:t> </a:t>
            </a:r>
            <a:r>
              <a:rPr lang="en-US" sz="2800" dirty="0" err="1">
                <a:latin typeface="Nunito" pitchFamily="2" charset="0"/>
              </a:rPr>
              <a:t>với</a:t>
            </a:r>
            <a:r>
              <a:rPr lang="en-US" sz="2800" dirty="0">
                <a:latin typeface="Nunito" pitchFamily="2" charset="0"/>
              </a:rPr>
              <a:t> </a:t>
            </a:r>
            <a:r>
              <a:rPr lang="en-US" sz="2800" dirty="0" err="1">
                <a:latin typeface="Nunito" pitchFamily="2" charset="0"/>
              </a:rPr>
              <a:t>số</a:t>
            </a:r>
            <a:r>
              <a:rPr lang="en-US" sz="2800" dirty="0">
                <a:latin typeface="Nunito" pitchFamily="2" charset="0"/>
              </a:rPr>
              <a:t> </a:t>
            </a:r>
            <a:r>
              <a:rPr lang="en-US" sz="2800" dirty="0" err="1">
                <a:latin typeface="Nunito" pitchFamily="2" charset="0"/>
              </a:rPr>
              <a:t>thứ</a:t>
            </a:r>
            <a:r>
              <a:rPr lang="en-US" sz="2800" dirty="0">
                <a:latin typeface="Nunito" pitchFamily="2" charset="0"/>
              </a:rPr>
              <a:t> </a:t>
            </a:r>
            <a:r>
              <a:rPr lang="en-US" sz="2800" dirty="0" err="1">
                <a:latin typeface="Nunito" pitchFamily="2" charset="0"/>
              </a:rPr>
              <a:t>tự</a:t>
            </a:r>
            <a:r>
              <a:rPr lang="en-US" sz="2800" dirty="0">
                <a:latin typeface="Nunito" pitchFamily="2" charset="0"/>
              </a:rPr>
              <a:t> </a:t>
            </a:r>
            <a:r>
              <a:rPr lang="en-US" sz="2800" dirty="0" err="1">
                <a:latin typeface="Nunito" pitchFamily="2" charset="0"/>
              </a:rPr>
              <a:t>được</a:t>
            </a:r>
            <a:r>
              <a:rPr lang="en-US" sz="2800" dirty="0">
                <a:latin typeface="Nunito" pitchFamily="2" charset="0"/>
              </a:rPr>
              <a:t> </a:t>
            </a:r>
            <a:r>
              <a:rPr lang="en-US" sz="2800" dirty="0" err="1">
                <a:latin typeface="Nunito" pitchFamily="2" charset="0"/>
              </a:rPr>
              <a:t>ghi</a:t>
            </a:r>
            <a:r>
              <a:rPr lang="en-US" sz="2800" dirty="0">
                <a:latin typeface="Nunito" pitchFamily="2" charset="0"/>
              </a:rPr>
              <a:t> </a:t>
            </a:r>
            <a:r>
              <a:rPr lang="en-US" sz="2800" dirty="0" err="1">
                <a:latin typeface="Nunito" pitchFamily="2" charset="0"/>
              </a:rPr>
              <a:t>trên</a:t>
            </a:r>
            <a:r>
              <a:rPr lang="en-US" sz="2800" dirty="0">
                <a:latin typeface="Nunito" pitchFamily="2" charset="0"/>
              </a:rPr>
              <a:t> </a:t>
            </a:r>
            <a:r>
              <a:rPr lang="en-US" sz="2800" dirty="0" err="1">
                <a:latin typeface="Nunito" pitchFamily="2" charset="0"/>
              </a:rPr>
              <a:t>Phiếu</a:t>
            </a:r>
            <a:r>
              <a:rPr lang="en-US" sz="2800" dirty="0">
                <a:latin typeface="Nunito" pitchFamily="2" charset="0"/>
              </a:rPr>
              <a:t> </a:t>
            </a:r>
            <a:r>
              <a:rPr lang="en-US" sz="2800" dirty="0" err="1">
                <a:latin typeface="Nunito" pitchFamily="2" charset="0"/>
              </a:rPr>
              <a:t>học</a:t>
            </a:r>
            <a:r>
              <a:rPr lang="en-US" sz="2800" dirty="0">
                <a:latin typeface="Nunito" pitchFamily="2" charset="0"/>
              </a:rPr>
              <a:t> </a:t>
            </a:r>
            <a:r>
              <a:rPr lang="en-US" sz="2800" dirty="0" err="1">
                <a:latin typeface="Nunito" pitchFamily="2" charset="0"/>
              </a:rPr>
              <a:t>tập</a:t>
            </a:r>
            <a:endParaRPr lang="en-US" sz="2800" dirty="0">
              <a:latin typeface="Nunito" pitchFamily="2" charset="0"/>
            </a:endParaRPr>
          </a:p>
          <a:p>
            <a:pPr>
              <a:spcAft>
                <a:spcPts val="1000"/>
              </a:spcAft>
            </a:pPr>
            <a:r>
              <a:rPr lang="en-US" sz="2400" b="1" i="1" dirty="0" err="1">
                <a:latin typeface="Nunito" pitchFamily="2" charset="0"/>
              </a:rPr>
              <a:t>Câu</a:t>
            </a:r>
            <a:r>
              <a:rPr lang="en-US" sz="2400" b="1" i="1" dirty="0">
                <a:latin typeface="Nunito" pitchFamily="2" charset="0"/>
              </a:rPr>
              <a:t> </a:t>
            </a:r>
            <a:r>
              <a:rPr lang="en-US" sz="2400" b="1" i="1" dirty="0" err="1">
                <a:latin typeface="Nunito" pitchFamily="2" charset="0"/>
              </a:rPr>
              <a:t>hỏi</a:t>
            </a:r>
            <a:r>
              <a:rPr lang="en-US" sz="2400" b="1" i="1" dirty="0">
                <a:latin typeface="Nunito" pitchFamily="2" charset="0"/>
              </a:rPr>
              <a:t>:</a:t>
            </a:r>
          </a:p>
          <a:p>
            <a:pPr marL="514350" indent="-514350">
              <a:spcAft>
                <a:spcPts val="1000"/>
              </a:spcAft>
              <a:buAutoNum type="arabicPeriod"/>
            </a:pPr>
            <a:r>
              <a:rPr lang="en-US" sz="2400" dirty="0" err="1">
                <a:latin typeface="Nunito" pitchFamily="2" charset="0"/>
              </a:rPr>
              <a:t>Biểu</a:t>
            </a:r>
            <a:r>
              <a:rPr lang="en-US" sz="2400" dirty="0">
                <a:latin typeface="Nunito" pitchFamily="2" charset="0"/>
              </a:rPr>
              <a:t> </a:t>
            </a:r>
            <a:r>
              <a:rPr lang="en-US" sz="2400" dirty="0" err="1">
                <a:latin typeface="Nunito" pitchFamily="2" charset="0"/>
              </a:rPr>
              <a:t>đồ</a:t>
            </a:r>
            <a:r>
              <a:rPr lang="en-US" sz="2400" dirty="0">
                <a:latin typeface="Nunito" pitchFamily="2" charset="0"/>
              </a:rPr>
              <a:t> </a:t>
            </a:r>
            <a:r>
              <a:rPr lang="en-US" sz="2400" dirty="0" err="1">
                <a:latin typeface="Nunito" pitchFamily="2" charset="0"/>
              </a:rPr>
              <a:t>này</a:t>
            </a:r>
            <a:r>
              <a:rPr lang="en-US" sz="2400" dirty="0">
                <a:latin typeface="Nunito" pitchFamily="2" charset="0"/>
              </a:rPr>
              <a:t> </a:t>
            </a:r>
            <a:r>
              <a:rPr lang="en-US" sz="2400" dirty="0" err="1">
                <a:latin typeface="Nunito" pitchFamily="2" charset="0"/>
              </a:rPr>
              <a:t>có</a:t>
            </a:r>
            <a:r>
              <a:rPr lang="en-US" sz="2400" dirty="0">
                <a:latin typeface="Nunito" pitchFamily="2" charset="0"/>
              </a:rPr>
              <a:t> </a:t>
            </a:r>
            <a:r>
              <a:rPr lang="en-US" sz="2400" dirty="0" err="1">
                <a:latin typeface="Nunito" pitchFamily="2" charset="0"/>
              </a:rPr>
              <a:t>đặc</a:t>
            </a:r>
            <a:r>
              <a:rPr lang="en-US" sz="2400" dirty="0">
                <a:latin typeface="Nunito" pitchFamily="2" charset="0"/>
              </a:rPr>
              <a:t> </a:t>
            </a:r>
            <a:r>
              <a:rPr lang="en-US" sz="2400" dirty="0" err="1">
                <a:latin typeface="Nunito" pitchFamily="2" charset="0"/>
              </a:rPr>
              <a:t>điểm</a:t>
            </a:r>
            <a:r>
              <a:rPr lang="en-US" sz="2400" dirty="0">
                <a:latin typeface="Nunito" pitchFamily="2" charset="0"/>
              </a:rPr>
              <a:t> </a:t>
            </a:r>
            <a:r>
              <a:rPr lang="en-US" sz="2400" dirty="0" err="1">
                <a:latin typeface="Nunito" pitchFamily="2" charset="0"/>
              </a:rPr>
              <a:t>gì</a:t>
            </a:r>
            <a:r>
              <a:rPr lang="en-US" sz="2400" dirty="0">
                <a:latin typeface="Nunito" pitchFamily="2" charset="0"/>
              </a:rPr>
              <a:t>?</a:t>
            </a:r>
          </a:p>
          <a:p>
            <a:pPr marL="514350" indent="-514350">
              <a:spcAft>
                <a:spcPts val="1000"/>
              </a:spcAft>
              <a:buAutoNum type="arabicPeriod"/>
            </a:pPr>
            <a:r>
              <a:rPr lang="en-US" sz="2400" dirty="0" err="1">
                <a:latin typeface="Nunito" pitchFamily="2" charset="0"/>
              </a:rPr>
              <a:t>Đối</a:t>
            </a:r>
            <a:r>
              <a:rPr lang="en-US" sz="2400" dirty="0">
                <a:latin typeface="Nunito" pitchFamily="2" charset="0"/>
              </a:rPr>
              <a:t> </a:t>
            </a:r>
            <a:r>
              <a:rPr lang="en-US" sz="2400" dirty="0" err="1">
                <a:latin typeface="Nunito" pitchFamily="2" charset="0"/>
              </a:rPr>
              <a:t>tượng</a:t>
            </a:r>
            <a:r>
              <a:rPr lang="en-US" sz="2400" dirty="0">
                <a:latin typeface="Nunito" pitchFamily="2" charset="0"/>
              </a:rPr>
              <a:t> </a:t>
            </a:r>
            <a:r>
              <a:rPr lang="en-US" sz="2400" dirty="0" err="1">
                <a:latin typeface="Nunito" pitchFamily="2" charset="0"/>
              </a:rPr>
              <a:t>thống</a:t>
            </a:r>
            <a:r>
              <a:rPr lang="en-US" sz="2400" dirty="0">
                <a:latin typeface="Nunito" pitchFamily="2" charset="0"/>
              </a:rPr>
              <a:t> </a:t>
            </a:r>
            <a:r>
              <a:rPr lang="en-US" sz="2400" dirty="0" err="1">
                <a:latin typeface="Nunito" pitchFamily="2" charset="0"/>
              </a:rPr>
              <a:t>kê</a:t>
            </a:r>
            <a:r>
              <a:rPr lang="en-US" sz="2400" dirty="0">
                <a:latin typeface="Nunito" pitchFamily="2" charset="0"/>
              </a:rPr>
              <a:t> </a:t>
            </a:r>
            <a:r>
              <a:rPr lang="en-US" sz="2400" dirty="0" err="1">
                <a:latin typeface="Nunito" pitchFamily="2" charset="0"/>
              </a:rPr>
              <a:t>được</a:t>
            </a:r>
            <a:r>
              <a:rPr lang="en-US" sz="2400" dirty="0">
                <a:latin typeface="Nunito" pitchFamily="2" charset="0"/>
              </a:rPr>
              <a:t> </a:t>
            </a:r>
            <a:r>
              <a:rPr lang="en-US" sz="2400" dirty="0" err="1">
                <a:latin typeface="Nunito" pitchFamily="2" charset="0"/>
              </a:rPr>
              <a:t>thể</a:t>
            </a:r>
            <a:r>
              <a:rPr lang="en-US" sz="2400" dirty="0">
                <a:latin typeface="Nunito" pitchFamily="2" charset="0"/>
              </a:rPr>
              <a:t> </a:t>
            </a:r>
            <a:r>
              <a:rPr lang="en-US" sz="2400" dirty="0" err="1">
                <a:latin typeface="Nunito" pitchFamily="2" charset="0"/>
              </a:rPr>
              <a:t>hiện</a:t>
            </a:r>
            <a:r>
              <a:rPr lang="en-US" sz="2400" dirty="0">
                <a:latin typeface="Nunito" pitchFamily="2" charset="0"/>
              </a:rPr>
              <a:t> ở </a:t>
            </a:r>
            <a:r>
              <a:rPr lang="en-US" sz="2400" dirty="0" err="1">
                <a:latin typeface="Nunito" pitchFamily="2" charset="0"/>
              </a:rPr>
              <a:t>đâu</a:t>
            </a:r>
            <a:r>
              <a:rPr lang="en-US" sz="2400" dirty="0">
                <a:latin typeface="Nunito" pitchFamily="2" charset="0"/>
              </a:rPr>
              <a:t>?</a:t>
            </a:r>
          </a:p>
          <a:p>
            <a:pPr marL="514350" indent="-514350">
              <a:spcAft>
                <a:spcPts val="1000"/>
              </a:spcAft>
              <a:buAutoNum type="arabicPeriod"/>
            </a:pPr>
            <a:r>
              <a:rPr lang="en-US" sz="2400" dirty="0" err="1">
                <a:latin typeface="Nunito" pitchFamily="2" charset="0"/>
              </a:rPr>
              <a:t>Tiêu</a:t>
            </a:r>
            <a:r>
              <a:rPr lang="en-US" sz="2400" dirty="0">
                <a:latin typeface="Nunito" pitchFamily="2" charset="0"/>
              </a:rPr>
              <a:t> </a:t>
            </a:r>
            <a:r>
              <a:rPr lang="en-US" sz="2400" dirty="0" err="1">
                <a:latin typeface="Nunito" pitchFamily="2" charset="0"/>
              </a:rPr>
              <a:t>chí</a:t>
            </a:r>
            <a:r>
              <a:rPr lang="en-US" sz="2400" dirty="0">
                <a:latin typeface="Nunito" pitchFamily="2" charset="0"/>
              </a:rPr>
              <a:t> </a:t>
            </a:r>
            <a:r>
              <a:rPr lang="en-US" sz="2400" dirty="0" err="1">
                <a:latin typeface="Nunito" pitchFamily="2" charset="0"/>
              </a:rPr>
              <a:t>thống</a:t>
            </a:r>
            <a:r>
              <a:rPr lang="en-US" sz="2400" dirty="0">
                <a:latin typeface="Nunito" pitchFamily="2" charset="0"/>
              </a:rPr>
              <a:t> </a:t>
            </a:r>
            <a:r>
              <a:rPr lang="en-US" sz="2400" dirty="0" err="1">
                <a:latin typeface="Nunito" pitchFamily="2" charset="0"/>
              </a:rPr>
              <a:t>kê</a:t>
            </a:r>
            <a:r>
              <a:rPr lang="en-US" sz="2400" dirty="0">
                <a:latin typeface="Nunito" pitchFamily="2" charset="0"/>
              </a:rPr>
              <a:t> </a:t>
            </a:r>
            <a:r>
              <a:rPr lang="en-US" sz="2400" dirty="0" err="1">
                <a:latin typeface="Nunito" pitchFamily="2" charset="0"/>
              </a:rPr>
              <a:t>được</a:t>
            </a:r>
            <a:r>
              <a:rPr lang="en-US" sz="2400" dirty="0">
                <a:latin typeface="Nunito" pitchFamily="2" charset="0"/>
              </a:rPr>
              <a:t> </a:t>
            </a:r>
            <a:r>
              <a:rPr lang="en-US" sz="2400" dirty="0" err="1">
                <a:latin typeface="Nunito" pitchFamily="2" charset="0"/>
              </a:rPr>
              <a:t>thể</a:t>
            </a:r>
            <a:r>
              <a:rPr lang="en-US" sz="2400" dirty="0">
                <a:latin typeface="Nunito" pitchFamily="2" charset="0"/>
              </a:rPr>
              <a:t> </a:t>
            </a:r>
            <a:r>
              <a:rPr lang="en-US" sz="2400" dirty="0" err="1">
                <a:latin typeface="Nunito" pitchFamily="2" charset="0"/>
              </a:rPr>
              <a:t>hiện</a:t>
            </a:r>
            <a:r>
              <a:rPr lang="en-US" sz="2400" dirty="0">
                <a:latin typeface="Nunito" pitchFamily="2" charset="0"/>
              </a:rPr>
              <a:t> ở </a:t>
            </a:r>
            <a:r>
              <a:rPr lang="en-US" sz="2400" dirty="0" err="1">
                <a:latin typeface="Nunito" pitchFamily="2" charset="0"/>
              </a:rPr>
              <a:t>đâu</a:t>
            </a:r>
            <a:r>
              <a:rPr lang="en-US" sz="2400" dirty="0">
                <a:latin typeface="Nunito" pitchFamily="2" charset="0"/>
              </a:rPr>
              <a:t>?</a:t>
            </a:r>
          </a:p>
        </p:txBody>
      </p:sp>
      <p:pic>
        <p:nvPicPr>
          <p:cNvPr id="2" name="4 Minute Timer 🍩">
            <a:hlinkClick r:id="" action="ppaction://media"/>
            <a:extLst>
              <a:ext uri="{FF2B5EF4-FFF2-40B4-BE49-F238E27FC236}">
                <a16:creationId xmlns:a16="http://schemas.microsoft.com/office/drawing/2014/main" id="{9CA20A24-9EF5-9B2F-1FD2-C9B63F7B37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84066" y="4491037"/>
            <a:ext cx="4207934" cy="2366963"/>
          </a:xfrm>
          <a:prstGeom prst="rect">
            <a:avLst/>
          </a:prstGeom>
        </p:spPr>
      </p:pic>
    </p:spTree>
    <p:extLst>
      <p:ext uri="{BB962C8B-B14F-4D97-AF65-F5344CB8AC3E}">
        <p14:creationId xmlns:p14="http://schemas.microsoft.com/office/powerpoint/2010/main" val="415600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49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473E9B-1187-892C-124C-EE22A9D6C481}"/>
              </a:ext>
            </a:extLst>
          </p:cNvPr>
          <p:cNvSpPr>
            <a:spLocks noGrp="1"/>
          </p:cNvSpPr>
          <p:nvPr>
            <p:ph type="body" idx="1"/>
          </p:nvPr>
        </p:nvSpPr>
        <p:spPr/>
        <p:txBody>
          <a:bodyPr/>
          <a:lstStyle/>
          <a:p>
            <a:endParaRPr lang="en-US" dirty="0"/>
          </a:p>
        </p:txBody>
      </p:sp>
      <p:sp>
        <p:nvSpPr>
          <p:cNvPr id="4" name="TextBox 3">
            <a:extLst>
              <a:ext uri="{FF2B5EF4-FFF2-40B4-BE49-F238E27FC236}">
                <a16:creationId xmlns:a16="http://schemas.microsoft.com/office/drawing/2014/main" id="{64509E0B-6FC9-A20C-C476-3FE1B7701EF8}"/>
              </a:ext>
            </a:extLst>
          </p:cNvPr>
          <p:cNvSpPr txBox="1"/>
          <p:nvPr/>
        </p:nvSpPr>
        <p:spPr>
          <a:xfrm>
            <a:off x="3685735" y="1028529"/>
            <a:ext cx="5036234" cy="584775"/>
          </a:xfrm>
          <a:prstGeom prst="rect">
            <a:avLst/>
          </a:prstGeom>
          <a:noFill/>
        </p:spPr>
        <p:txBody>
          <a:bodyPr wrap="square" rtlCol="0">
            <a:spAutoFit/>
          </a:bodyPr>
          <a:lstStyle/>
          <a:p>
            <a:r>
              <a:rPr lang="en-US" sz="3200" b="1" dirty="0">
                <a:solidFill>
                  <a:srgbClr val="C00000"/>
                </a:solidFill>
                <a:latin typeface="Nunito" pitchFamily="2" charset="0"/>
              </a:rPr>
              <a:t>HOẠT ĐỘNG CHIA SẺ</a:t>
            </a:r>
          </a:p>
        </p:txBody>
      </p:sp>
      <p:sp>
        <p:nvSpPr>
          <p:cNvPr id="5" name="TextBox 4">
            <a:extLst>
              <a:ext uri="{FF2B5EF4-FFF2-40B4-BE49-F238E27FC236}">
                <a16:creationId xmlns:a16="http://schemas.microsoft.com/office/drawing/2014/main" id="{0B27A3C7-2F21-EAAE-A279-973697D52C35}"/>
              </a:ext>
            </a:extLst>
          </p:cNvPr>
          <p:cNvSpPr txBox="1"/>
          <p:nvPr/>
        </p:nvSpPr>
        <p:spPr>
          <a:xfrm>
            <a:off x="1482481" y="1611501"/>
            <a:ext cx="9502194" cy="4478149"/>
          </a:xfrm>
          <a:prstGeom prst="rect">
            <a:avLst/>
          </a:prstGeom>
          <a:noFill/>
        </p:spPr>
        <p:txBody>
          <a:bodyPr wrap="square" rtlCol="0">
            <a:spAutoFit/>
          </a:bodyPr>
          <a:lstStyle/>
          <a:p>
            <a:pPr marL="514350" indent="-514350">
              <a:spcAft>
                <a:spcPts val="1000"/>
              </a:spcAft>
              <a:buAutoNum type="arabicPeriod"/>
            </a:pPr>
            <a:r>
              <a:rPr lang="en-US" sz="2600" b="1" dirty="0">
                <a:latin typeface="Nunito" pitchFamily="2" charset="0"/>
              </a:rPr>
              <a:t>Giai </a:t>
            </a:r>
            <a:r>
              <a:rPr lang="en-US" sz="2600" b="1" dirty="0" err="1">
                <a:latin typeface="Nunito" pitchFamily="2" charset="0"/>
              </a:rPr>
              <a:t>đoạn</a:t>
            </a:r>
            <a:r>
              <a:rPr lang="en-US" sz="2600" b="1" dirty="0">
                <a:latin typeface="Nunito" pitchFamily="2" charset="0"/>
              </a:rPr>
              <a:t> 1: Chia </a:t>
            </a:r>
            <a:r>
              <a:rPr lang="en-US" sz="2600" b="1" dirty="0" err="1">
                <a:latin typeface="Nunito" pitchFamily="2" charset="0"/>
              </a:rPr>
              <a:t>sẻ</a:t>
            </a:r>
            <a:endParaRPr lang="en-US" sz="2600" b="1" dirty="0">
              <a:latin typeface="Nunito" pitchFamily="2" charset="0"/>
            </a:endParaRPr>
          </a:p>
          <a:p>
            <a:pPr>
              <a:spcAft>
                <a:spcPts val="1000"/>
              </a:spcAft>
            </a:pPr>
            <a:r>
              <a:rPr lang="en-US" sz="2600" dirty="0" err="1">
                <a:latin typeface="Nunito" pitchFamily="2" charset="0"/>
              </a:rPr>
              <a:t>Mỗi</a:t>
            </a:r>
            <a:r>
              <a:rPr lang="en-US" sz="2600" dirty="0">
                <a:latin typeface="Nunito" pitchFamily="2" charset="0"/>
              </a:rPr>
              <a:t> </a:t>
            </a:r>
            <a:r>
              <a:rPr lang="en-US" sz="2600" dirty="0" err="1">
                <a:latin typeface="Nunito" pitchFamily="2" charset="0"/>
              </a:rPr>
              <a:t>thành</a:t>
            </a:r>
            <a:r>
              <a:rPr lang="en-US" sz="2600" dirty="0">
                <a:latin typeface="Nunito" pitchFamily="2" charset="0"/>
              </a:rPr>
              <a:t> </a:t>
            </a:r>
            <a:r>
              <a:rPr lang="en-US" sz="2600" dirty="0" err="1">
                <a:latin typeface="Nunito" pitchFamily="2" charset="0"/>
              </a:rPr>
              <a:t>viên</a:t>
            </a:r>
            <a:r>
              <a:rPr lang="en-US" sz="2600" dirty="0">
                <a:latin typeface="Nunito" pitchFamily="2" charset="0"/>
              </a:rPr>
              <a:t> </a:t>
            </a:r>
            <a:r>
              <a:rPr lang="en-US" sz="2600" dirty="0" err="1">
                <a:latin typeface="Nunito" pitchFamily="2" charset="0"/>
              </a:rPr>
              <a:t>trong</a:t>
            </a:r>
            <a:r>
              <a:rPr lang="en-US" sz="2600" dirty="0">
                <a:latin typeface="Nunito" pitchFamily="2" charset="0"/>
              </a:rPr>
              <a:t> </a:t>
            </a:r>
            <a:r>
              <a:rPr lang="en-US" sz="2600" dirty="0" err="1">
                <a:latin typeface="Nunito" pitchFamily="2" charset="0"/>
              </a:rPr>
              <a:t>nhóm</a:t>
            </a:r>
            <a:r>
              <a:rPr lang="en-US" sz="2600" dirty="0">
                <a:latin typeface="Nunito" pitchFamily="2" charset="0"/>
              </a:rPr>
              <a:t> </a:t>
            </a:r>
            <a:r>
              <a:rPr lang="en-US" sz="2600" dirty="0" err="1">
                <a:latin typeface="Nunito" pitchFamily="2" charset="0"/>
              </a:rPr>
              <a:t>sẽ</a:t>
            </a:r>
            <a:r>
              <a:rPr lang="en-US" sz="2600" dirty="0">
                <a:latin typeface="Nunito" pitchFamily="2" charset="0"/>
              </a:rPr>
              <a:t> </a:t>
            </a:r>
            <a:r>
              <a:rPr lang="en-US" sz="2600" dirty="0" err="1">
                <a:latin typeface="Nunito" pitchFamily="2" charset="0"/>
              </a:rPr>
              <a:t>có</a:t>
            </a:r>
            <a:r>
              <a:rPr lang="en-US" sz="2600" dirty="0">
                <a:latin typeface="Nunito" pitchFamily="2" charset="0"/>
              </a:rPr>
              <a:t> </a:t>
            </a:r>
            <a:r>
              <a:rPr lang="en-US" sz="2600" b="1" dirty="0">
                <a:solidFill>
                  <a:srgbClr val="0070C0"/>
                </a:solidFill>
                <a:latin typeface="Nunito" pitchFamily="2" charset="0"/>
              </a:rPr>
              <a:t>2 </a:t>
            </a:r>
            <a:r>
              <a:rPr lang="en-US" sz="2600" b="1" dirty="0" err="1">
                <a:solidFill>
                  <a:srgbClr val="0070C0"/>
                </a:solidFill>
                <a:latin typeface="Nunito" pitchFamily="2" charset="0"/>
              </a:rPr>
              <a:t>phút</a:t>
            </a:r>
            <a:r>
              <a:rPr lang="en-US" sz="2600" b="1" dirty="0">
                <a:solidFill>
                  <a:srgbClr val="0070C0"/>
                </a:solidFill>
                <a:latin typeface="Nunito" pitchFamily="2" charset="0"/>
              </a:rPr>
              <a:t> </a:t>
            </a:r>
            <a:r>
              <a:rPr lang="en-US" sz="2600" dirty="0" err="1">
                <a:latin typeface="Nunito" pitchFamily="2" charset="0"/>
              </a:rPr>
              <a:t>để</a:t>
            </a:r>
            <a:r>
              <a:rPr lang="en-US" sz="2600" dirty="0">
                <a:latin typeface="Nunito" pitchFamily="2" charset="0"/>
              </a:rPr>
              <a:t> </a:t>
            </a:r>
            <a:r>
              <a:rPr lang="en-US" sz="2600" dirty="0" err="1">
                <a:latin typeface="Nunito" pitchFamily="2" charset="0"/>
              </a:rPr>
              <a:t>trình</a:t>
            </a:r>
            <a:r>
              <a:rPr lang="en-US" sz="2600" dirty="0">
                <a:latin typeface="Nunito" pitchFamily="2" charset="0"/>
              </a:rPr>
              <a:t> </a:t>
            </a:r>
            <a:r>
              <a:rPr lang="en-US" sz="2600" dirty="0" err="1">
                <a:latin typeface="Nunito" pitchFamily="2" charset="0"/>
              </a:rPr>
              <a:t>bày</a:t>
            </a:r>
            <a:r>
              <a:rPr lang="en-US" sz="2600" dirty="0">
                <a:latin typeface="Nunito" pitchFamily="2" charset="0"/>
              </a:rPr>
              <a:t> </a:t>
            </a:r>
            <a:r>
              <a:rPr lang="en-US" sz="2600" dirty="0" err="1">
                <a:latin typeface="Nunito" pitchFamily="2" charset="0"/>
              </a:rPr>
              <a:t>về</a:t>
            </a:r>
            <a:r>
              <a:rPr lang="en-US" sz="2600" dirty="0">
                <a:latin typeface="Nunito" pitchFamily="2" charset="0"/>
              </a:rPr>
              <a:t> </a:t>
            </a:r>
            <a:r>
              <a:rPr lang="en-US" sz="2600" dirty="0" err="1">
                <a:latin typeface="Nunito" pitchFamily="2" charset="0"/>
              </a:rPr>
              <a:t>biểu</a:t>
            </a:r>
            <a:r>
              <a:rPr lang="en-US" sz="2600" dirty="0">
                <a:latin typeface="Nunito" pitchFamily="2" charset="0"/>
              </a:rPr>
              <a:t> </a:t>
            </a:r>
            <a:r>
              <a:rPr lang="en-US" sz="2600" dirty="0" err="1">
                <a:latin typeface="Nunito" pitchFamily="2" charset="0"/>
              </a:rPr>
              <a:t>đồ</a:t>
            </a:r>
            <a:r>
              <a:rPr lang="en-US" sz="2600" dirty="0">
                <a:latin typeface="Nunito" pitchFamily="2" charset="0"/>
              </a:rPr>
              <a:t> </a:t>
            </a:r>
            <a:r>
              <a:rPr lang="en-US" sz="2600" dirty="0" err="1">
                <a:latin typeface="Nunito" pitchFamily="2" charset="0"/>
              </a:rPr>
              <a:t>đã</a:t>
            </a:r>
            <a:r>
              <a:rPr lang="en-US" sz="2600" dirty="0">
                <a:latin typeface="Nunito" pitchFamily="2" charset="0"/>
              </a:rPr>
              <a:t> </a:t>
            </a:r>
            <a:r>
              <a:rPr lang="en-US" sz="2600" dirty="0" err="1">
                <a:latin typeface="Nunito" pitchFamily="2" charset="0"/>
              </a:rPr>
              <a:t>tìm</a:t>
            </a:r>
            <a:r>
              <a:rPr lang="en-US" sz="2600" dirty="0">
                <a:latin typeface="Nunito" pitchFamily="2" charset="0"/>
              </a:rPr>
              <a:t> </a:t>
            </a:r>
            <a:r>
              <a:rPr lang="en-US" sz="2600" dirty="0" err="1">
                <a:latin typeface="Nunito" pitchFamily="2" charset="0"/>
              </a:rPr>
              <a:t>hiểu</a:t>
            </a:r>
            <a:r>
              <a:rPr lang="en-US" sz="2600" dirty="0">
                <a:latin typeface="Nunito" pitchFamily="2" charset="0"/>
              </a:rPr>
              <a:t>. </a:t>
            </a:r>
            <a:r>
              <a:rPr lang="en-US" sz="2600" dirty="0" err="1">
                <a:latin typeface="Nunito" pitchFamily="2" charset="0"/>
              </a:rPr>
              <a:t>Lượt</a:t>
            </a:r>
            <a:r>
              <a:rPr lang="en-US" sz="2600" dirty="0">
                <a:latin typeface="Nunito" pitchFamily="2" charset="0"/>
              </a:rPr>
              <a:t> chia </a:t>
            </a:r>
            <a:r>
              <a:rPr lang="en-US" sz="2600" dirty="0" err="1">
                <a:latin typeface="Nunito" pitchFamily="2" charset="0"/>
              </a:rPr>
              <a:t>sẻ</a:t>
            </a:r>
            <a:r>
              <a:rPr lang="en-US" sz="2600" dirty="0">
                <a:latin typeface="Nunito" pitchFamily="2" charset="0"/>
              </a:rPr>
              <a:t> </a:t>
            </a:r>
            <a:r>
              <a:rPr lang="en-US" sz="2600" dirty="0" err="1">
                <a:latin typeface="Nunito" pitchFamily="2" charset="0"/>
              </a:rPr>
              <a:t>đầu</a:t>
            </a:r>
            <a:r>
              <a:rPr lang="en-US" sz="2600" dirty="0">
                <a:latin typeface="Nunito" pitchFamily="2" charset="0"/>
              </a:rPr>
              <a:t> </a:t>
            </a:r>
            <a:r>
              <a:rPr lang="en-US" sz="2600" dirty="0" err="1">
                <a:latin typeface="Nunito" pitchFamily="2" charset="0"/>
              </a:rPr>
              <a:t>tiên</a:t>
            </a:r>
            <a:r>
              <a:rPr lang="en-US" sz="2600" dirty="0">
                <a:latin typeface="Nunito" pitchFamily="2" charset="0"/>
              </a:rPr>
              <a:t> </a:t>
            </a:r>
            <a:r>
              <a:rPr lang="en-US" sz="2600" dirty="0" err="1">
                <a:latin typeface="Nunito" pitchFamily="2" charset="0"/>
              </a:rPr>
              <a:t>bắt</a:t>
            </a:r>
            <a:r>
              <a:rPr lang="en-US" sz="2600" dirty="0">
                <a:latin typeface="Nunito" pitchFamily="2" charset="0"/>
              </a:rPr>
              <a:t> </a:t>
            </a:r>
            <a:r>
              <a:rPr lang="en-US" sz="2600" dirty="0" err="1">
                <a:latin typeface="Nunito" pitchFamily="2" charset="0"/>
              </a:rPr>
              <a:t>đầu</a:t>
            </a:r>
            <a:r>
              <a:rPr lang="en-US" sz="2600" dirty="0">
                <a:latin typeface="Nunito" pitchFamily="2" charset="0"/>
              </a:rPr>
              <a:t> </a:t>
            </a:r>
            <a:r>
              <a:rPr lang="en-US" sz="2600" dirty="0" err="1">
                <a:latin typeface="Nunito" pitchFamily="2" charset="0"/>
              </a:rPr>
              <a:t>từ</a:t>
            </a:r>
            <a:r>
              <a:rPr lang="en-US" sz="2600" dirty="0">
                <a:latin typeface="Nunito" pitchFamily="2" charset="0"/>
              </a:rPr>
              <a:t> </a:t>
            </a:r>
            <a:r>
              <a:rPr lang="en-US" sz="2600" dirty="0" err="1">
                <a:latin typeface="Nunito" pitchFamily="2" charset="0"/>
              </a:rPr>
              <a:t>thành</a:t>
            </a:r>
            <a:r>
              <a:rPr lang="en-US" sz="2600" dirty="0">
                <a:latin typeface="Nunito" pitchFamily="2" charset="0"/>
              </a:rPr>
              <a:t> </a:t>
            </a:r>
            <a:r>
              <a:rPr lang="en-US" sz="2600" dirty="0" err="1">
                <a:latin typeface="Nunito" pitchFamily="2" charset="0"/>
              </a:rPr>
              <a:t>viên</a:t>
            </a:r>
            <a:r>
              <a:rPr lang="en-US" sz="2600" dirty="0">
                <a:latin typeface="Nunito" pitchFamily="2" charset="0"/>
              </a:rPr>
              <a:t> </a:t>
            </a:r>
            <a:r>
              <a:rPr lang="en-US" sz="2600" dirty="0" err="1">
                <a:latin typeface="Nunito" pitchFamily="2" charset="0"/>
              </a:rPr>
              <a:t>số</a:t>
            </a:r>
            <a:r>
              <a:rPr lang="en-US" sz="2600" dirty="0">
                <a:latin typeface="Nunito" pitchFamily="2" charset="0"/>
              </a:rPr>
              <a:t> 1. GV </a:t>
            </a:r>
            <a:r>
              <a:rPr lang="en-US" sz="2600" dirty="0" err="1">
                <a:latin typeface="Nunito" pitchFamily="2" charset="0"/>
              </a:rPr>
              <a:t>hô</a:t>
            </a:r>
            <a:r>
              <a:rPr lang="en-US" sz="2600" dirty="0">
                <a:latin typeface="Nunito" pitchFamily="2" charset="0"/>
              </a:rPr>
              <a:t> </a:t>
            </a:r>
            <a:r>
              <a:rPr lang="en-US" sz="2600" dirty="0" err="1">
                <a:latin typeface="Nunito" pitchFamily="2" charset="0"/>
              </a:rPr>
              <a:t>hiệu</a:t>
            </a:r>
            <a:r>
              <a:rPr lang="en-US" sz="2600" dirty="0">
                <a:latin typeface="Nunito" pitchFamily="2" charset="0"/>
              </a:rPr>
              <a:t> </a:t>
            </a:r>
            <a:r>
              <a:rPr lang="en-US" sz="2600" dirty="0" err="1">
                <a:latin typeface="Nunito" pitchFamily="2" charset="0"/>
              </a:rPr>
              <a:t>lệnh</a:t>
            </a:r>
            <a:r>
              <a:rPr lang="en-US" sz="2600" dirty="0">
                <a:latin typeface="Nunito" pitchFamily="2" charset="0"/>
              </a:rPr>
              <a:t> </a:t>
            </a:r>
            <a:r>
              <a:rPr lang="en-US" sz="2600" b="1" dirty="0" err="1">
                <a:latin typeface="Nunito" pitchFamily="2" charset="0"/>
              </a:rPr>
              <a:t>chuyển</a:t>
            </a:r>
            <a:r>
              <a:rPr lang="vi-VN" sz="2600" b="1" dirty="0">
                <a:latin typeface="Nunito" pitchFamily="2" charset="0"/>
              </a:rPr>
              <a:t>,</a:t>
            </a:r>
            <a:r>
              <a:rPr lang="en-US" sz="2600" b="1" dirty="0">
                <a:latin typeface="Nunito" pitchFamily="2" charset="0"/>
              </a:rPr>
              <a:t> </a:t>
            </a:r>
            <a:r>
              <a:rPr lang="en-US" sz="2600" dirty="0" err="1">
                <a:latin typeface="Nunito" pitchFamily="2" charset="0"/>
              </a:rPr>
              <a:t>thành</a:t>
            </a:r>
            <a:r>
              <a:rPr lang="en-US" sz="2600" dirty="0">
                <a:latin typeface="Nunito" pitchFamily="2" charset="0"/>
              </a:rPr>
              <a:t> </a:t>
            </a:r>
            <a:r>
              <a:rPr lang="en-US" sz="2600" dirty="0" err="1">
                <a:latin typeface="Nunito" pitchFamily="2" charset="0"/>
              </a:rPr>
              <a:t>viên</a:t>
            </a:r>
            <a:r>
              <a:rPr lang="en-US" sz="2600" dirty="0">
                <a:latin typeface="Nunito" pitchFamily="2" charset="0"/>
              </a:rPr>
              <a:t> </a:t>
            </a:r>
            <a:r>
              <a:rPr lang="en-US" sz="2600" dirty="0" err="1">
                <a:latin typeface="Nunito" pitchFamily="2" charset="0"/>
              </a:rPr>
              <a:t>số</a:t>
            </a:r>
            <a:r>
              <a:rPr lang="en-US" sz="2600" dirty="0">
                <a:latin typeface="Nunito" pitchFamily="2" charset="0"/>
              </a:rPr>
              <a:t> 2 </a:t>
            </a:r>
            <a:r>
              <a:rPr lang="en-US" sz="2600" dirty="0" err="1">
                <a:latin typeface="Nunito" pitchFamily="2" charset="0"/>
              </a:rPr>
              <a:t>sẽ</a:t>
            </a:r>
            <a:r>
              <a:rPr lang="en-US" sz="2600" dirty="0">
                <a:latin typeface="Nunito" pitchFamily="2" charset="0"/>
              </a:rPr>
              <a:t> chia </a:t>
            </a:r>
            <a:r>
              <a:rPr lang="en-US" sz="2600" dirty="0" err="1">
                <a:latin typeface="Nunito" pitchFamily="2" charset="0"/>
              </a:rPr>
              <a:t>sẻ</a:t>
            </a:r>
            <a:r>
              <a:rPr lang="en-US" sz="2600" dirty="0">
                <a:latin typeface="Nunito" pitchFamily="2" charset="0"/>
              </a:rPr>
              <a:t>, </a:t>
            </a:r>
            <a:r>
              <a:rPr lang="en-US" sz="2600" dirty="0" err="1">
                <a:latin typeface="Nunito" pitchFamily="2" charset="0"/>
              </a:rPr>
              <a:t>lượt</a:t>
            </a:r>
            <a:r>
              <a:rPr lang="en-US" sz="2600" dirty="0">
                <a:latin typeface="Nunito" pitchFamily="2" charset="0"/>
              </a:rPr>
              <a:t> </a:t>
            </a:r>
            <a:r>
              <a:rPr lang="en-US" sz="2600" dirty="0" err="1">
                <a:latin typeface="Nunito" pitchFamily="2" charset="0"/>
              </a:rPr>
              <a:t>chuyển</a:t>
            </a:r>
            <a:r>
              <a:rPr lang="en-US" sz="2600" dirty="0">
                <a:latin typeface="Nunito" pitchFamily="2" charset="0"/>
              </a:rPr>
              <a:t> </a:t>
            </a:r>
            <a:r>
              <a:rPr lang="en-US" sz="2600" dirty="0" err="1">
                <a:latin typeface="Nunito" pitchFamily="2" charset="0"/>
              </a:rPr>
              <a:t>tiếp</a:t>
            </a:r>
            <a:r>
              <a:rPr lang="en-US" sz="2600" dirty="0">
                <a:latin typeface="Nunito" pitchFamily="2" charset="0"/>
              </a:rPr>
              <a:t> </a:t>
            </a:r>
            <a:r>
              <a:rPr lang="en-US" sz="2600" dirty="0" err="1">
                <a:latin typeface="Nunito" pitchFamily="2" charset="0"/>
              </a:rPr>
              <a:t>theo</a:t>
            </a:r>
            <a:r>
              <a:rPr lang="en-US" sz="2600" dirty="0">
                <a:latin typeface="Nunito" pitchFamily="2" charset="0"/>
              </a:rPr>
              <a:t> </a:t>
            </a:r>
            <a:r>
              <a:rPr lang="en-US" sz="2600" dirty="0" err="1">
                <a:latin typeface="Nunito" pitchFamily="2" charset="0"/>
              </a:rPr>
              <a:t>sẽ</a:t>
            </a:r>
            <a:r>
              <a:rPr lang="en-US" sz="2600" dirty="0">
                <a:latin typeface="Nunito" pitchFamily="2" charset="0"/>
              </a:rPr>
              <a:t> </a:t>
            </a:r>
            <a:r>
              <a:rPr lang="en-US" sz="2600" dirty="0" err="1">
                <a:latin typeface="Nunito" pitchFamily="2" charset="0"/>
              </a:rPr>
              <a:t>là</a:t>
            </a:r>
            <a:r>
              <a:rPr lang="en-US" sz="2600" dirty="0">
                <a:latin typeface="Nunito" pitchFamily="2" charset="0"/>
              </a:rPr>
              <a:t> </a:t>
            </a:r>
            <a:r>
              <a:rPr lang="en-US" sz="2600" dirty="0" err="1">
                <a:latin typeface="Nunito" pitchFamily="2" charset="0"/>
              </a:rPr>
              <a:t>thành</a:t>
            </a:r>
            <a:r>
              <a:rPr lang="en-US" sz="2600" dirty="0">
                <a:latin typeface="Nunito" pitchFamily="2" charset="0"/>
              </a:rPr>
              <a:t> </a:t>
            </a:r>
            <a:r>
              <a:rPr lang="en-US" sz="2600" dirty="0" err="1">
                <a:latin typeface="Nunito" pitchFamily="2" charset="0"/>
              </a:rPr>
              <a:t>viên</a:t>
            </a:r>
            <a:r>
              <a:rPr lang="en-US" sz="2600" dirty="0">
                <a:latin typeface="Nunito" pitchFamily="2" charset="0"/>
              </a:rPr>
              <a:t> </a:t>
            </a:r>
            <a:r>
              <a:rPr lang="en-US" sz="2600" dirty="0" err="1">
                <a:latin typeface="Nunito" pitchFamily="2" charset="0"/>
              </a:rPr>
              <a:t>số</a:t>
            </a:r>
            <a:r>
              <a:rPr lang="en-US" sz="2600" dirty="0">
                <a:latin typeface="Nunito" pitchFamily="2" charset="0"/>
              </a:rPr>
              <a:t> 3. </a:t>
            </a:r>
            <a:r>
              <a:rPr lang="en-US" sz="2600" dirty="0" err="1">
                <a:latin typeface="Nunito" pitchFamily="2" charset="0"/>
              </a:rPr>
              <a:t>Như</a:t>
            </a:r>
            <a:r>
              <a:rPr lang="en-US" sz="2600" dirty="0">
                <a:latin typeface="Nunito" pitchFamily="2" charset="0"/>
              </a:rPr>
              <a:t> </a:t>
            </a:r>
            <a:r>
              <a:rPr lang="en-US" sz="2600" dirty="0" err="1">
                <a:latin typeface="Nunito" pitchFamily="2" charset="0"/>
              </a:rPr>
              <a:t>vậy</a:t>
            </a:r>
            <a:r>
              <a:rPr lang="en-US" sz="2600" dirty="0">
                <a:latin typeface="Nunito" pitchFamily="2" charset="0"/>
              </a:rPr>
              <a:t> </a:t>
            </a:r>
            <a:r>
              <a:rPr lang="en-US" sz="2600" dirty="0" err="1">
                <a:latin typeface="Nunito" pitchFamily="2" charset="0"/>
              </a:rPr>
              <a:t>có</a:t>
            </a:r>
            <a:r>
              <a:rPr lang="en-US" sz="2600" dirty="0">
                <a:latin typeface="Nunito" pitchFamily="2" charset="0"/>
              </a:rPr>
              <a:t> 2 </a:t>
            </a:r>
            <a:r>
              <a:rPr lang="en-US" sz="2600" dirty="0" err="1">
                <a:latin typeface="Nunito" pitchFamily="2" charset="0"/>
              </a:rPr>
              <a:t>lượt</a:t>
            </a:r>
            <a:r>
              <a:rPr lang="en-US" sz="2600" dirty="0">
                <a:latin typeface="Nunito" pitchFamily="2" charset="0"/>
              </a:rPr>
              <a:t> </a:t>
            </a:r>
            <a:r>
              <a:rPr lang="en-US" sz="2600" dirty="0" err="1">
                <a:latin typeface="Nunito" pitchFamily="2" charset="0"/>
              </a:rPr>
              <a:t>hô</a:t>
            </a:r>
            <a:r>
              <a:rPr lang="en-US" sz="2600" dirty="0">
                <a:latin typeface="Nunito" pitchFamily="2" charset="0"/>
              </a:rPr>
              <a:t> </a:t>
            </a:r>
            <a:r>
              <a:rPr lang="en-US" sz="2600" b="1" dirty="0" err="1">
                <a:latin typeface="Nunito" pitchFamily="2" charset="0"/>
              </a:rPr>
              <a:t>chuyển</a:t>
            </a:r>
            <a:r>
              <a:rPr lang="en-US" sz="2600" b="1" dirty="0">
                <a:latin typeface="Nunito" pitchFamily="2" charset="0"/>
              </a:rPr>
              <a:t>.</a:t>
            </a:r>
          </a:p>
          <a:p>
            <a:pPr>
              <a:spcAft>
                <a:spcPts val="1000"/>
              </a:spcAft>
            </a:pPr>
            <a:r>
              <a:rPr lang="en-US" sz="2600" b="1" dirty="0">
                <a:latin typeface="Nunito" pitchFamily="2" charset="0"/>
              </a:rPr>
              <a:t>2. Giai </a:t>
            </a:r>
            <a:r>
              <a:rPr lang="en-US" sz="2600" b="1" dirty="0" err="1">
                <a:latin typeface="Nunito" pitchFamily="2" charset="0"/>
              </a:rPr>
              <a:t>đoạn</a:t>
            </a:r>
            <a:r>
              <a:rPr lang="en-US" sz="2600" b="1" dirty="0">
                <a:latin typeface="Nunito" pitchFamily="2" charset="0"/>
              </a:rPr>
              <a:t> 2: </a:t>
            </a:r>
            <a:r>
              <a:rPr lang="en-US" sz="2600" b="1" dirty="0" err="1">
                <a:latin typeface="Nunito" pitchFamily="2" charset="0"/>
              </a:rPr>
              <a:t>Tổng</a:t>
            </a:r>
            <a:r>
              <a:rPr lang="en-US" sz="2600" b="1" dirty="0">
                <a:latin typeface="Nunito" pitchFamily="2" charset="0"/>
              </a:rPr>
              <a:t> </a:t>
            </a:r>
            <a:r>
              <a:rPr lang="en-US" sz="2600" b="1" dirty="0" err="1">
                <a:latin typeface="Nunito" pitchFamily="2" charset="0"/>
              </a:rPr>
              <a:t>hợp</a:t>
            </a:r>
            <a:endParaRPr lang="en-US" sz="2600" b="1" dirty="0">
              <a:latin typeface="Nunito" pitchFamily="2" charset="0"/>
            </a:endParaRPr>
          </a:p>
          <a:p>
            <a:pPr>
              <a:spcAft>
                <a:spcPts val="1000"/>
              </a:spcAft>
            </a:pPr>
            <a:r>
              <a:rPr lang="en-US" sz="2600" dirty="0" err="1">
                <a:latin typeface="Nunito" pitchFamily="2" charset="0"/>
              </a:rPr>
              <a:t>Các</a:t>
            </a:r>
            <a:r>
              <a:rPr lang="en-US" sz="2600" dirty="0">
                <a:latin typeface="Nunito" pitchFamily="2" charset="0"/>
              </a:rPr>
              <a:t> </a:t>
            </a:r>
            <a:r>
              <a:rPr lang="en-US" sz="2600" dirty="0" err="1">
                <a:latin typeface="Nunito" pitchFamily="2" charset="0"/>
              </a:rPr>
              <a:t>nhóm</a:t>
            </a:r>
            <a:r>
              <a:rPr lang="en-US" sz="2600" dirty="0">
                <a:latin typeface="Nunito" pitchFamily="2" charset="0"/>
              </a:rPr>
              <a:t> </a:t>
            </a:r>
            <a:r>
              <a:rPr lang="en-US" sz="2600" dirty="0" err="1">
                <a:latin typeface="Nunito" pitchFamily="2" charset="0"/>
              </a:rPr>
              <a:t>có</a:t>
            </a:r>
            <a:r>
              <a:rPr lang="en-US" sz="2600" dirty="0">
                <a:latin typeface="Nunito" pitchFamily="2" charset="0"/>
              </a:rPr>
              <a:t> </a:t>
            </a:r>
            <a:r>
              <a:rPr lang="en-US" sz="2600" dirty="0" err="1">
                <a:latin typeface="Nunito" pitchFamily="2" charset="0"/>
              </a:rPr>
              <a:t>thời</a:t>
            </a:r>
            <a:r>
              <a:rPr lang="en-US" sz="2600" dirty="0">
                <a:latin typeface="Nunito" pitchFamily="2" charset="0"/>
              </a:rPr>
              <a:t> </a:t>
            </a:r>
            <a:r>
              <a:rPr lang="en-US" sz="2600" dirty="0" err="1">
                <a:latin typeface="Nunito" pitchFamily="2" charset="0"/>
              </a:rPr>
              <a:t>gian</a:t>
            </a:r>
            <a:r>
              <a:rPr lang="en-US" sz="2600" dirty="0">
                <a:latin typeface="Nunito" pitchFamily="2" charset="0"/>
              </a:rPr>
              <a:t> </a:t>
            </a:r>
            <a:r>
              <a:rPr lang="vi-VN" sz="2600" b="1" dirty="0">
                <a:solidFill>
                  <a:srgbClr val="00B050"/>
                </a:solidFill>
                <a:latin typeface="Nunito" pitchFamily="2" charset="0"/>
              </a:rPr>
              <a:t>6</a:t>
            </a:r>
            <a:r>
              <a:rPr lang="en-US" sz="2600" b="1" dirty="0">
                <a:solidFill>
                  <a:srgbClr val="00B050"/>
                </a:solidFill>
                <a:latin typeface="Nunito" pitchFamily="2" charset="0"/>
              </a:rPr>
              <a:t> </a:t>
            </a:r>
            <a:r>
              <a:rPr lang="en-US" sz="2600" b="1" dirty="0" err="1">
                <a:solidFill>
                  <a:srgbClr val="00B050"/>
                </a:solidFill>
                <a:latin typeface="Nunito" pitchFamily="2" charset="0"/>
              </a:rPr>
              <a:t>phút</a:t>
            </a:r>
            <a:r>
              <a:rPr lang="en-US" sz="2600" b="1" dirty="0">
                <a:solidFill>
                  <a:srgbClr val="00B050"/>
                </a:solidFill>
                <a:latin typeface="Nunito" pitchFamily="2" charset="0"/>
              </a:rPr>
              <a:t> </a:t>
            </a:r>
            <a:r>
              <a:rPr lang="en-US" sz="2600" dirty="0" err="1">
                <a:latin typeface="Nunito" pitchFamily="2" charset="0"/>
              </a:rPr>
              <a:t>để</a:t>
            </a:r>
            <a:r>
              <a:rPr lang="en-US" sz="2600" dirty="0">
                <a:latin typeface="Nunito" pitchFamily="2" charset="0"/>
              </a:rPr>
              <a:t> </a:t>
            </a:r>
            <a:r>
              <a:rPr lang="en-US" sz="2600" dirty="0" err="1">
                <a:latin typeface="Nunito" pitchFamily="2" charset="0"/>
              </a:rPr>
              <a:t>tổng</a:t>
            </a:r>
            <a:r>
              <a:rPr lang="en-US" sz="2600" dirty="0">
                <a:latin typeface="Nunito" pitchFamily="2" charset="0"/>
              </a:rPr>
              <a:t> </a:t>
            </a:r>
            <a:r>
              <a:rPr lang="en-US" sz="2600" dirty="0" err="1">
                <a:latin typeface="Nunito" pitchFamily="2" charset="0"/>
              </a:rPr>
              <a:t>hợp</a:t>
            </a:r>
            <a:r>
              <a:rPr lang="en-US" sz="2600" dirty="0">
                <a:latin typeface="Nunito" pitchFamily="2" charset="0"/>
              </a:rPr>
              <a:t> </a:t>
            </a:r>
            <a:r>
              <a:rPr lang="en-US" sz="2600" dirty="0" err="1">
                <a:latin typeface="Nunito" pitchFamily="2" charset="0"/>
              </a:rPr>
              <a:t>kiến</a:t>
            </a:r>
            <a:r>
              <a:rPr lang="en-US" sz="2600" dirty="0">
                <a:latin typeface="Nunito" pitchFamily="2" charset="0"/>
              </a:rPr>
              <a:t> </a:t>
            </a:r>
            <a:r>
              <a:rPr lang="en-US" sz="2600" dirty="0" err="1">
                <a:latin typeface="Nunito" pitchFamily="2" charset="0"/>
              </a:rPr>
              <a:t>thức</a:t>
            </a:r>
            <a:r>
              <a:rPr lang="en-US" sz="2600" dirty="0">
                <a:latin typeface="Nunito" pitchFamily="2" charset="0"/>
              </a:rPr>
              <a:t> </a:t>
            </a:r>
            <a:r>
              <a:rPr lang="en-US" sz="2600" dirty="0" err="1">
                <a:latin typeface="Nunito" pitchFamily="2" charset="0"/>
              </a:rPr>
              <a:t>và</a:t>
            </a:r>
            <a:r>
              <a:rPr lang="en-US" sz="2600" dirty="0">
                <a:latin typeface="Nunito" pitchFamily="2" charset="0"/>
              </a:rPr>
              <a:t> </a:t>
            </a:r>
            <a:r>
              <a:rPr lang="en-US" sz="2600" dirty="0" err="1">
                <a:latin typeface="Nunito" pitchFamily="2" charset="0"/>
              </a:rPr>
              <a:t>trình</a:t>
            </a:r>
            <a:r>
              <a:rPr lang="en-US" sz="2600" dirty="0">
                <a:latin typeface="Nunito" pitchFamily="2" charset="0"/>
              </a:rPr>
              <a:t> </a:t>
            </a:r>
            <a:r>
              <a:rPr lang="en-US" sz="2600" dirty="0" err="1">
                <a:latin typeface="Nunito" pitchFamily="2" charset="0"/>
              </a:rPr>
              <a:t>bày</a:t>
            </a:r>
            <a:r>
              <a:rPr lang="en-US" sz="2600" dirty="0">
                <a:latin typeface="Nunito" pitchFamily="2" charset="0"/>
              </a:rPr>
              <a:t> </a:t>
            </a:r>
            <a:r>
              <a:rPr lang="en-US" sz="2600" dirty="0" err="1">
                <a:latin typeface="Nunito" pitchFamily="2" charset="0"/>
              </a:rPr>
              <a:t>vào</a:t>
            </a:r>
            <a:r>
              <a:rPr lang="en-US" sz="2600" dirty="0">
                <a:latin typeface="Nunito" pitchFamily="2" charset="0"/>
              </a:rPr>
              <a:t> </a:t>
            </a:r>
            <a:r>
              <a:rPr lang="en-US" sz="2600" dirty="0" err="1">
                <a:latin typeface="Nunito" pitchFamily="2" charset="0"/>
              </a:rPr>
              <a:t>phần</a:t>
            </a:r>
            <a:r>
              <a:rPr lang="en-US" sz="2600" dirty="0">
                <a:latin typeface="Nunito" pitchFamily="2" charset="0"/>
              </a:rPr>
              <a:t> </a:t>
            </a:r>
            <a:r>
              <a:rPr lang="en-US" sz="2600" dirty="0" err="1">
                <a:latin typeface="Nunito" pitchFamily="2" charset="0"/>
              </a:rPr>
              <a:t>giữa</a:t>
            </a:r>
            <a:r>
              <a:rPr lang="en-US" sz="2600" dirty="0">
                <a:latin typeface="Nunito" pitchFamily="2" charset="0"/>
              </a:rPr>
              <a:t> </a:t>
            </a:r>
            <a:r>
              <a:rPr lang="en-US" sz="2600" dirty="0" err="1">
                <a:latin typeface="Nunito" pitchFamily="2" charset="0"/>
              </a:rPr>
              <a:t>của</a:t>
            </a:r>
            <a:r>
              <a:rPr lang="en-US" sz="2600" dirty="0">
                <a:latin typeface="Nunito" pitchFamily="2" charset="0"/>
              </a:rPr>
              <a:t> </a:t>
            </a:r>
            <a:r>
              <a:rPr lang="en-US" sz="2600" dirty="0" err="1">
                <a:latin typeface="Nunito" pitchFamily="2" charset="0"/>
              </a:rPr>
              <a:t>Phiếu</a:t>
            </a:r>
            <a:r>
              <a:rPr lang="en-US" sz="2600" dirty="0">
                <a:latin typeface="Nunito" pitchFamily="2" charset="0"/>
              </a:rPr>
              <a:t> </a:t>
            </a:r>
            <a:r>
              <a:rPr lang="en-US" sz="2600" dirty="0" err="1">
                <a:latin typeface="Nunito" pitchFamily="2" charset="0"/>
              </a:rPr>
              <a:t>Sơ</a:t>
            </a:r>
            <a:r>
              <a:rPr lang="en-US" sz="2600" dirty="0">
                <a:latin typeface="Nunito" pitchFamily="2" charset="0"/>
              </a:rPr>
              <a:t> </a:t>
            </a:r>
            <a:r>
              <a:rPr lang="en-US" sz="2600" dirty="0" err="1">
                <a:latin typeface="Nunito" pitchFamily="2" charset="0"/>
              </a:rPr>
              <a:t>đồ</a:t>
            </a:r>
            <a:r>
              <a:rPr lang="en-US" sz="2600" dirty="0">
                <a:latin typeface="Nunito" pitchFamily="2" charset="0"/>
              </a:rPr>
              <a:t> </a:t>
            </a:r>
            <a:r>
              <a:rPr lang="en-US" sz="2600" dirty="0" err="1">
                <a:latin typeface="Nunito" pitchFamily="2" charset="0"/>
              </a:rPr>
              <a:t>tư</a:t>
            </a:r>
            <a:r>
              <a:rPr lang="en-US" sz="2600" dirty="0">
                <a:latin typeface="Nunito" pitchFamily="2" charset="0"/>
              </a:rPr>
              <a:t> </a:t>
            </a:r>
            <a:r>
              <a:rPr lang="en-US" sz="2600" dirty="0" err="1">
                <a:latin typeface="Nunito" pitchFamily="2" charset="0"/>
              </a:rPr>
              <a:t>duy</a:t>
            </a:r>
            <a:r>
              <a:rPr lang="en-US" sz="2600" dirty="0">
                <a:latin typeface="Nunito" pitchFamily="2" charset="0"/>
              </a:rPr>
              <a:t> </a:t>
            </a:r>
            <a:r>
              <a:rPr lang="en-US" sz="2600" dirty="0" err="1">
                <a:latin typeface="Nunito" pitchFamily="2" charset="0"/>
              </a:rPr>
              <a:t>các</a:t>
            </a:r>
            <a:r>
              <a:rPr lang="en-US" sz="2600" dirty="0">
                <a:latin typeface="Nunito" pitchFamily="2" charset="0"/>
              </a:rPr>
              <a:t> </a:t>
            </a:r>
            <a:r>
              <a:rPr lang="en-US" sz="2600" dirty="0" err="1">
                <a:latin typeface="Nunito" pitchFamily="2" charset="0"/>
              </a:rPr>
              <a:t>cách</a:t>
            </a:r>
            <a:r>
              <a:rPr lang="en-US" sz="2600" dirty="0">
                <a:latin typeface="Nunito" pitchFamily="2" charset="0"/>
              </a:rPr>
              <a:t> </a:t>
            </a:r>
            <a:r>
              <a:rPr lang="en-US" sz="2600" dirty="0" err="1">
                <a:latin typeface="Nunito" pitchFamily="2" charset="0"/>
              </a:rPr>
              <a:t>biểu</a:t>
            </a:r>
            <a:r>
              <a:rPr lang="en-US" sz="2600" dirty="0">
                <a:latin typeface="Nunito" pitchFamily="2" charset="0"/>
              </a:rPr>
              <a:t> </a:t>
            </a:r>
            <a:r>
              <a:rPr lang="en-US" sz="2600" dirty="0" err="1">
                <a:latin typeface="Nunito" pitchFamily="2" charset="0"/>
              </a:rPr>
              <a:t>diễn</a:t>
            </a:r>
            <a:r>
              <a:rPr lang="en-US" sz="2600" dirty="0">
                <a:latin typeface="Nunito" pitchFamily="2" charset="0"/>
              </a:rPr>
              <a:t> </a:t>
            </a:r>
            <a:r>
              <a:rPr lang="en-US" sz="2600" dirty="0" err="1">
                <a:latin typeface="Nunito" pitchFamily="2" charset="0"/>
              </a:rPr>
              <a:t>dữ</a:t>
            </a:r>
            <a:r>
              <a:rPr lang="en-US" sz="2600" dirty="0">
                <a:latin typeface="Nunito" pitchFamily="2" charset="0"/>
              </a:rPr>
              <a:t> </a:t>
            </a:r>
            <a:r>
              <a:rPr lang="en-US" sz="2600" dirty="0" err="1">
                <a:latin typeface="Nunito" pitchFamily="2" charset="0"/>
              </a:rPr>
              <a:t>liệu</a:t>
            </a:r>
            <a:endParaRPr lang="en-US" sz="2600" dirty="0">
              <a:latin typeface="Nunito" pitchFamily="2" charset="0"/>
            </a:endParaRPr>
          </a:p>
        </p:txBody>
      </p:sp>
      <p:pic>
        <p:nvPicPr>
          <p:cNvPr id="2" name="4 Minute Timer 🍩">
            <a:hlinkClick r:id="" action="ppaction://media"/>
            <a:extLst>
              <a:ext uri="{FF2B5EF4-FFF2-40B4-BE49-F238E27FC236}">
                <a16:creationId xmlns:a16="http://schemas.microsoft.com/office/drawing/2014/main" id="{6587D29A-62B6-6781-81B8-65F894D7A4E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55015" y="-35347"/>
            <a:ext cx="2836985" cy="1595804"/>
          </a:xfrm>
          <a:prstGeom prst="rect">
            <a:avLst/>
          </a:prstGeom>
        </p:spPr>
      </p:pic>
      <p:pic>
        <p:nvPicPr>
          <p:cNvPr id="7" name="2 Minute Kids Cleanup Countdown with Song! (HD)">
            <a:hlinkClick r:id="" action="ppaction://media"/>
            <a:extLst>
              <a:ext uri="{FF2B5EF4-FFF2-40B4-BE49-F238E27FC236}">
                <a16:creationId xmlns:a16="http://schemas.microsoft.com/office/drawing/2014/main" id="{D25EB841-50FA-086C-2D4E-0F9058E224F1}"/>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9720" y="-35347"/>
            <a:ext cx="2574388" cy="1563115"/>
          </a:xfrm>
          <a:prstGeom prst="rect">
            <a:avLst/>
          </a:prstGeom>
        </p:spPr>
      </p:pic>
    </p:spTree>
    <p:extLst>
      <p:ext uri="{BB962C8B-B14F-4D97-AF65-F5344CB8AC3E}">
        <p14:creationId xmlns:p14="http://schemas.microsoft.com/office/powerpoint/2010/main" val="340592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video>
              <p:cMediaNode vol="80000">
                <p:cTn id="8" fill="hold" display="0">
                  <p:stCondLst>
                    <p:cond delay="indefinite"/>
                  </p:stCondLst>
                </p:cTn>
                <p:tgtEl>
                  <p:spTgt spid="7"/>
                </p:tgtEl>
              </p:cMediaNode>
            </p:video>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25017" fill="hold"/>
                                        <p:tgtEl>
                                          <p:spTgt spid="7"/>
                                        </p:tgtEl>
                                      </p:cBhvr>
                                    </p:cmd>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49869"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473E9B-1187-892C-124C-EE22A9D6C481}"/>
              </a:ext>
            </a:extLst>
          </p:cNvPr>
          <p:cNvSpPr>
            <a:spLocks noGrp="1"/>
          </p:cNvSpPr>
          <p:nvPr>
            <p:ph type="body" idx="1"/>
          </p:nvPr>
        </p:nvSpPr>
        <p:spPr/>
        <p:txBody>
          <a:bodyPr/>
          <a:lstStyle/>
          <a:p>
            <a:endParaRPr lang="en-US" dirty="0"/>
          </a:p>
        </p:txBody>
      </p:sp>
      <p:sp>
        <p:nvSpPr>
          <p:cNvPr id="4" name="TextBox 3">
            <a:extLst>
              <a:ext uri="{FF2B5EF4-FFF2-40B4-BE49-F238E27FC236}">
                <a16:creationId xmlns:a16="http://schemas.microsoft.com/office/drawing/2014/main" id="{64509E0B-6FC9-A20C-C476-3FE1B7701EF8}"/>
              </a:ext>
            </a:extLst>
          </p:cNvPr>
          <p:cNvSpPr txBox="1"/>
          <p:nvPr/>
        </p:nvSpPr>
        <p:spPr>
          <a:xfrm>
            <a:off x="3685735" y="1028529"/>
            <a:ext cx="5036234" cy="584775"/>
          </a:xfrm>
          <a:prstGeom prst="rect">
            <a:avLst/>
          </a:prstGeom>
          <a:noFill/>
        </p:spPr>
        <p:txBody>
          <a:bodyPr wrap="square" rtlCol="0">
            <a:spAutoFit/>
          </a:bodyPr>
          <a:lstStyle/>
          <a:p>
            <a:r>
              <a:rPr lang="en-US" sz="3200" b="1" dirty="0">
                <a:solidFill>
                  <a:srgbClr val="C00000"/>
                </a:solidFill>
                <a:latin typeface="Nunito" pitchFamily="2" charset="0"/>
              </a:rPr>
              <a:t>HOẠT ĐỘNG CHIA SẺ</a:t>
            </a:r>
          </a:p>
        </p:txBody>
      </p:sp>
      <p:sp>
        <p:nvSpPr>
          <p:cNvPr id="5" name="TextBox 4">
            <a:extLst>
              <a:ext uri="{FF2B5EF4-FFF2-40B4-BE49-F238E27FC236}">
                <a16:creationId xmlns:a16="http://schemas.microsoft.com/office/drawing/2014/main" id="{0B27A3C7-2F21-EAAE-A279-973697D52C35}"/>
              </a:ext>
            </a:extLst>
          </p:cNvPr>
          <p:cNvSpPr txBox="1"/>
          <p:nvPr/>
        </p:nvSpPr>
        <p:spPr>
          <a:xfrm>
            <a:off x="1212363" y="1620970"/>
            <a:ext cx="4039088" cy="3949799"/>
          </a:xfrm>
          <a:prstGeom prst="rect">
            <a:avLst/>
          </a:prstGeom>
          <a:noFill/>
        </p:spPr>
        <p:txBody>
          <a:bodyPr wrap="square" rtlCol="0">
            <a:spAutoFit/>
          </a:bodyPr>
          <a:lstStyle/>
          <a:p>
            <a:pPr marL="514350" indent="-514350">
              <a:spcAft>
                <a:spcPts val="1000"/>
              </a:spcAft>
              <a:buAutoNum type="arabicPeriod" startAt="3"/>
            </a:pPr>
            <a:r>
              <a:rPr lang="en-US" sz="2600" b="1" dirty="0" err="1">
                <a:latin typeface="Nunito" pitchFamily="2" charset="0"/>
              </a:rPr>
              <a:t>Thuyết</a:t>
            </a:r>
            <a:r>
              <a:rPr lang="en-US" sz="2600" b="1" dirty="0">
                <a:latin typeface="Nunito" pitchFamily="2" charset="0"/>
              </a:rPr>
              <a:t> </a:t>
            </a:r>
            <a:r>
              <a:rPr lang="en-US" sz="2600" b="1" dirty="0" err="1">
                <a:latin typeface="Nunito" pitchFamily="2" charset="0"/>
              </a:rPr>
              <a:t>trình</a:t>
            </a:r>
            <a:endParaRPr lang="en-US" sz="2600" b="1" dirty="0">
              <a:latin typeface="Nunito" pitchFamily="2" charset="0"/>
            </a:endParaRPr>
          </a:p>
          <a:p>
            <a:pPr algn="just">
              <a:spcAft>
                <a:spcPts val="1000"/>
              </a:spcAft>
            </a:pPr>
            <a:r>
              <a:rPr lang="en-US" sz="2600" dirty="0">
                <a:latin typeface="Nunito" pitchFamily="2" charset="0"/>
              </a:rPr>
              <a:t>GV </a:t>
            </a:r>
            <a:r>
              <a:rPr lang="en-US" sz="2600" dirty="0" err="1">
                <a:latin typeface="Nunito" pitchFamily="2" charset="0"/>
              </a:rPr>
              <a:t>sẽ</a:t>
            </a:r>
            <a:r>
              <a:rPr lang="en-US" sz="2600" dirty="0">
                <a:latin typeface="Nunito" pitchFamily="2" charset="0"/>
              </a:rPr>
              <a:t> </a:t>
            </a:r>
            <a:r>
              <a:rPr lang="en-US" sz="2600" dirty="0" err="1">
                <a:latin typeface="Nunito" pitchFamily="2" charset="0"/>
              </a:rPr>
              <a:t>gọi</a:t>
            </a:r>
            <a:r>
              <a:rPr lang="en-US" sz="2600" dirty="0">
                <a:latin typeface="Nunito" pitchFamily="2" charset="0"/>
              </a:rPr>
              <a:t> </a:t>
            </a:r>
            <a:r>
              <a:rPr lang="en-US" sz="2600" dirty="0" err="1">
                <a:latin typeface="Nunito" pitchFamily="2" charset="0"/>
              </a:rPr>
              <a:t>nhóm</a:t>
            </a:r>
            <a:r>
              <a:rPr lang="en-US" sz="2600" dirty="0">
                <a:latin typeface="Nunito" pitchFamily="2" charset="0"/>
              </a:rPr>
              <a:t> </a:t>
            </a:r>
            <a:r>
              <a:rPr lang="en-US" sz="2600" dirty="0" err="1">
                <a:latin typeface="Nunito" pitchFamily="2" charset="0"/>
              </a:rPr>
              <a:t>bất</a:t>
            </a:r>
            <a:r>
              <a:rPr lang="en-US" sz="2600" dirty="0">
                <a:latin typeface="Nunito" pitchFamily="2" charset="0"/>
              </a:rPr>
              <a:t> </a:t>
            </a:r>
            <a:r>
              <a:rPr lang="en-US" sz="2600" dirty="0" err="1">
                <a:latin typeface="Nunito" pitchFamily="2" charset="0"/>
              </a:rPr>
              <a:t>kỳ</a:t>
            </a:r>
            <a:r>
              <a:rPr lang="en-US" sz="2600" dirty="0">
                <a:latin typeface="Nunito" pitchFamily="2" charset="0"/>
              </a:rPr>
              <a:t> </a:t>
            </a:r>
            <a:r>
              <a:rPr lang="en-US" sz="2600" dirty="0" err="1">
                <a:latin typeface="Nunito" pitchFamily="2" charset="0"/>
              </a:rPr>
              <a:t>lên</a:t>
            </a:r>
            <a:r>
              <a:rPr lang="en-US" sz="2600" dirty="0">
                <a:latin typeface="Nunito" pitchFamily="2" charset="0"/>
              </a:rPr>
              <a:t> </a:t>
            </a:r>
            <a:r>
              <a:rPr lang="en-US" sz="2600" dirty="0" err="1">
                <a:latin typeface="Nunito" pitchFamily="2" charset="0"/>
              </a:rPr>
              <a:t>thuyết</a:t>
            </a:r>
            <a:r>
              <a:rPr lang="en-US" sz="2600" dirty="0">
                <a:latin typeface="Nunito" pitchFamily="2" charset="0"/>
              </a:rPr>
              <a:t> </a:t>
            </a:r>
            <a:r>
              <a:rPr lang="en-US" sz="2600" dirty="0" err="1">
                <a:latin typeface="Nunito" pitchFamily="2" charset="0"/>
              </a:rPr>
              <a:t>trình</a:t>
            </a:r>
            <a:r>
              <a:rPr lang="en-US" sz="2600" dirty="0">
                <a:latin typeface="Nunito" pitchFamily="2" charset="0"/>
              </a:rPr>
              <a:t> (</a:t>
            </a:r>
            <a:r>
              <a:rPr lang="en-US" sz="2600" dirty="0" err="1">
                <a:latin typeface="Nunito" pitchFamily="2" charset="0"/>
              </a:rPr>
              <a:t>gọi</a:t>
            </a:r>
            <a:r>
              <a:rPr lang="en-US" sz="2600" dirty="0">
                <a:latin typeface="Nunito" pitchFamily="2" charset="0"/>
              </a:rPr>
              <a:t> </a:t>
            </a:r>
            <a:r>
              <a:rPr lang="en-US" sz="2600" dirty="0" err="1">
                <a:latin typeface="Nunito" pitchFamily="2" charset="0"/>
              </a:rPr>
              <a:t>thành</a:t>
            </a:r>
            <a:r>
              <a:rPr lang="en-US" sz="2600" dirty="0">
                <a:latin typeface="Nunito" pitchFamily="2" charset="0"/>
              </a:rPr>
              <a:t> </a:t>
            </a:r>
            <a:r>
              <a:rPr lang="en-US" sz="2600" dirty="0" err="1">
                <a:latin typeface="Nunito" pitchFamily="2" charset="0"/>
              </a:rPr>
              <a:t>viên</a:t>
            </a:r>
            <a:r>
              <a:rPr lang="en-US" sz="2600" dirty="0">
                <a:latin typeface="Nunito" pitchFamily="2" charset="0"/>
              </a:rPr>
              <a:t> </a:t>
            </a:r>
            <a:r>
              <a:rPr lang="en-US" sz="2600" dirty="0" err="1">
                <a:latin typeface="Nunito" pitchFamily="2" charset="0"/>
              </a:rPr>
              <a:t>bất</a:t>
            </a:r>
            <a:r>
              <a:rPr lang="en-US" sz="2600" dirty="0">
                <a:latin typeface="Nunito" pitchFamily="2" charset="0"/>
              </a:rPr>
              <a:t> </a:t>
            </a:r>
            <a:r>
              <a:rPr lang="en-US" sz="2600" dirty="0" err="1">
                <a:latin typeface="Nunito" pitchFamily="2" charset="0"/>
              </a:rPr>
              <a:t>kỳ</a:t>
            </a:r>
            <a:r>
              <a:rPr lang="en-US" sz="2600" dirty="0">
                <a:latin typeface="Nunito" pitchFamily="2" charset="0"/>
              </a:rPr>
              <a:t> </a:t>
            </a:r>
            <a:r>
              <a:rPr lang="en-US" sz="2600" dirty="0" err="1">
                <a:latin typeface="Nunito" pitchFamily="2" charset="0"/>
              </a:rPr>
              <a:t>trong</a:t>
            </a:r>
            <a:r>
              <a:rPr lang="en-US" sz="2600" dirty="0">
                <a:latin typeface="Nunito" pitchFamily="2" charset="0"/>
              </a:rPr>
              <a:t> </a:t>
            </a:r>
            <a:r>
              <a:rPr lang="en-US" sz="2600" dirty="0" err="1">
                <a:latin typeface="Nunito" pitchFamily="2" charset="0"/>
              </a:rPr>
              <a:t>nhóm</a:t>
            </a:r>
            <a:r>
              <a:rPr lang="en-US" sz="2600" dirty="0">
                <a:latin typeface="Nunito" pitchFamily="2" charset="0"/>
              </a:rPr>
              <a:t>). </a:t>
            </a:r>
            <a:r>
              <a:rPr lang="en-US" sz="2600" dirty="0" err="1">
                <a:latin typeface="Nunito" pitchFamily="2" charset="0"/>
              </a:rPr>
              <a:t>Điểm</a:t>
            </a:r>
            <a:r>
              <a:rPr lang="en-US" sz="2600" dirty="0">
                <a:latin typeface="Nunito" pitchFamily="2" charset="0"/>
              </a:rPr>
              <a:t> </a:t>
            </a:r>
            <a:r>
              <a:rPr lang="en-US" sz="2600" dirty="0" err="1">
                <a:latin typeface="Nunito" pitchFamily="2" charset="0"/>
              </a:rPr>
              <a:t>của</a:t>
            </a:r>
            <a:r>
              <a:rPr lang="en-US" sz="2600" dirty="0">
                <a:latin typeface="Nunito" pitchFamily="2" charset="0"/>
              </a:rPr>
              <a:t> </a:t>
            </a:r>
            <a:r>
              <a:rPr lang="en-US" sz="2600" dirty="0" err="1">
                <a:latin typeface="Nunito" pitchFamily="2" charset="0"/>
              </a:rPr>
              <a:t>nhóm</a:t>
            </a:r>
            <a:r>
              <a:rPr lang="en-US" sz="2600" dirty="0">
                <a:latin typeface="Nunito" pitchFamily="2" charset="0"/>
              </a:rPr>
              <a:t> </a:t>
            </a:r>
            <a:r>
              <a:rPr lang="en-US" sz="2600" dirty="0" err="1">
                <a:latin typeface="Nunito" pitchFamily="2" charset="0"/>
              </a:rPr>
              <a:t>sẽ</a:t>
            </a:r>
            <a:r>
              <a:rPr lang="en-US" sz="2600" dirty="0">
                <a:latin typeface="Nunito" pitchFamily="2" charset="0"/>
              </a:rPr>
              <a:t> </a:t>
            </a:r>
            <a:r>
              <a:rPr lang="en-US" sz="2600" dirty="0" err="1">
                <a:latin typeface="Nunito" pitchFamily="2" charset="0"/>
              </a:rPr>
              <a:t>được</a:t>
            </a:r>
            <a:r>
              <a:rPr lang="en-US" sz="2600" dirty="0">
                <a:latin typeface="Nunito" pitchFamily="2" charset="0"/>
              </a:rPr>
              <a:t> </a:t>
            </a:r>
            <a:r>
              <a:rPr lang="en-US" sz="2600" dirty="0" err="1">
                <a:latin typeface="Nunito" pitchFamily="2" charset="0"/>
              </a:rPr>
              <a:t>tính</a:t>
            </a:r>
            <a:r>
              <a:rPr lang="en-US" sz="2600" dirty="0">
                <a:latin typeface="Nunito" pitchFamily="2" charset="0"/>
              </a:rPr>
              <a:t> </a:t>
            </a:r>
            <a:r>
              <a:rPr lang="en-US" sz="2600" dirty="0" err="1">
                <a:latin typeface="Nunito" pitchFamily="2" charset="0"/>
              </a:rPr>
              <a:t>theo</a:t>
            </a:r>
            <a:r>
              <a:rPr lang="en-US" sz="2600" dirty="0">
                <a:latin typeface="Nunito" pitchFamily="2" charset="0"/>
              </a:rPr>
              <a:t> </a:t>
            </a:r>
            <a:r>
              <a:rPr lang="en-US" sz="2600" dirty="0" err="1">
                <a:latin typeface="Nunito" pitchFamily="2" charset="0"/>
              </a:rPr>
              <a:t>điểm</a:t>
            </a:r>
            <a:r>
              <a:rPr lang="en-US" sz="2600" dirty="0">
                <a:latin typeface="Nunito" pitchFamily="2" charset="0"/>
              </a:rPr>
              <a:t> </a:t>
            </a:r>
            <a:r>
              <a:rPr lang="en-US" sz="2600" dirty="0" err="1">
                <a:latin typeface="Nunito" pitchFamily="2" charset="0"/>
              </a:rPr>
              <a:t>của</a:t>
            </a:r>
            <a:r>
              <a:rPr lang="en-US" sz="2600" dirty="0">
                <a:latin typeface="Nunito" pitchFamily="2" charset="0"/>
              </a:rPr>
              <a:t> </a:t>
            </a:r>
            <a:r>
              <a:rPr lang="en-US" sz="2600" dirty="0" err="1">
                <a:latin typeface="Nunito" pitchFamily="2" charset="0"/>
              </a:rPr>
              <a:t>thành</a:t>
            </a:r>
            <a:r>
              <a:rPr lang="en-US" sz="2600" dirty="0">
                <a:latin typeface="Nunito" pitchFamily="2" charset="0"/>
              </a:rPr>
              <a:t> </a:t>
            </a:r>
            <a:r>
              <a:rPr lang="en-US" sz="2600" dirty="0" err="1">
                <a:latin typeface="Nunito" pitchFamily="2" charset="0"/>
              </a:rPr>
              <a:t>viên</a:t>
            </a:r>
            <a:r>
              <a:rPr lang="en-US" sz="2600" dirty="0">
                <a:latin typeface="Nunito" pitchFamily="2" charset="0"/>
              </a:rPr>
              <a:t> </a:t>
            </a:r>
            <a:r>
              <a:rPr lang="en-US" sz="2600" dirty="0" err="1">
                <a:latin typeface="Nunito" pitchFamily="2" charset="0"/>
              </a:rPr>
              <a:t>thuyết</a:t>
            </a:r>
            <a:r>
              <a:rPr lang="en-US" sz="2600" dirty="0">
                <a:latin typeface="Nunito" pitchFamily="2" charset="0"/>
              </a:rPr>
              <a:t> </a:t>
            </a:r>
            <a:r>
              <a:rPr lang="en-US" sz="2600" dirty="0" err="1">
                <a:latin typeface="Nunito" pitchFamily="2" charset="0"/>
              </a:rPr>
              <a:t>trình</a:t>
            </a:r>
            <a:endParaRPr lang="vi-VN" sz="2600" dirty="0">
              <a:latin typeface="Nunito" pitchFamily="2" charset="0"/>
            </a:endParaRPr>
          </a:p>
          <a:p>
            <a:pPr algn="just">
              <a:spcAft>
                <a:spcPts val="1000"/>
              </a:spcAft>
            </a:pPr>
            <a:r>
              <a:rPr lang="vi-VN" sz="2600" dirty="0">
                <a:latin typeface="Nunito" pitchFamily="2" charset="0"/>
              </a:rPr>
              <a:t>Các nhóm lắng nghe, nhận xét vòng tròn</a:t>
            </a:r>
          </a:p>
        </p:txBody>
      </p:sp>
      <p:graphicFrame>
        <p:nvGraphicFramePr>
          <p:cNvPr id="6" name="Table 5">
            <a:extLst>
              <a:ext uri="{FF2B5EF4-FFF2-40B4-BE49-F238E27FC236}">
                <a16:creationId xmlns:a16="http://schemas.microsoft.com/office/drawing/2014/main" id="{9EF2511D-ACE5-617E-8D40-19F797561C5A}"/>
              </a:ext>
            </a:extLst>
          </p:cNvPr>
          <p:cNvGraphicFramePr>
            <a:graphicFrameLocks noGrp="1"/>
          </p:cNvGraphicFramePr>
          <p:nvPr>
            <p:extLst>
              <p:ext uri="{D42A27DB-BD31-4B8C-83A1-F6EECF244321}">
                <p14:modId xmlns:p14="http://schemas.microsoft.com/office/powerpoint/2010/main" val="3163444518"/>
              </p:ext>
            </p:extLst>
          </p:nvPr>
        </p:nvGraphicFramePr>
        <p:xfrm>
          <a:off x="5264150" y="1709591"/>
          <a:ext cx="6096000" cy="3850640"/>
        </p:xfrm>
        <a:graphic>
          <a:graphicData uri="http://schemas.openxmlformats.org/drawingml/2006/table">
            <a:tbl>
              <a:tblPr firstRow="1" bandRow="1"/>
              <a:tblGrid>
                <a:gridCol w="2032000">
                  <a:extLst>
                    <a:ext uri="{9D8B030D-6E8A-4147-A177-3AD203B41FA5}">
                      <a16:colId xmlns:a16="http://schemas.microsoft.com/office/drawing/2014/main" val="3882235163"/>
                    </a:ext>
                  </a:extLst>
                </a:gridCol>
                <a:gridCol w="3166546">
                  <a:extLst>
                    <a:ext uri="{9D8B030D-6E8A-4147-A177-3AD203B41FA5}">
                      <a16:colId xmlns:a16="http://schemas.microsoft.com/office/drawing/2014/main" val="89246057"/>
                    </a:ext>
                  </a:extLst>
                </a:gridCol>
                <a:gridCol w="897454">
                  <a:extLst>
                    <a:ext uri="{9D8B030D-6E8A-4147-A177-3AD203B41FA5}">
                      <a16:colId xmlns:a16="http://schemas.microsoft.com/office/drawing/2014/main" val="1016376123"/>
                    </a:ext>
                  </a:extLst>
                </a:gridCol>
              </a:tblGrid>
              <a:tr h="370840">
                <a:tc>
                  <a:txBody>
                    <a:bodyPr/>
                    <a:lstStyle/>
                    <a:p>
                      <a:pPr algn="ctr"/>
                      <a:r>
                        <a:rPr lang="vi-VN" b="1" dirty="0">
                          <a:solidFill>
                            <a:schemeClr val="tx1"/>
                          </a:solidFill>
                          <a:latin typeface="Nunito" pitchFamily="2" charset="0"/>
                        </a:rPr>
                        <a:t>Tiêu</a:t>
                      </a:r>
                      <a:r>
                        <a:rPr lang="vi-VN" b="1" baseline="0" dirty="0">
                          <a:solidFill>
                            <a:schemeClr val="tx1"/>
                          </a:solidFill>
                          <a:latin typeface="Nunito" pitchFamily="2" charset="0"/>
                        </a:rPr>
                        <a:t> chí</a:t>
                      </a:r>
                      <a:endParaRPr lang="en-US" b="1" dirty="0">
                        <a:solidFill>
                          <a:schemeClr val="tx1"/>
                        </a:solidFill>
                        <a:latin typeface="Nunito" pitchFamily="2" charset="0"/>
                      </a:endParaRPr>
                    </a:p>
                  </a:txBody>
                  <a:tcPr/>
                </a:tc>
                <a:tc>
                  <a:txBody>
                    <a:bodyPr/>
                    <a:lstStyle/>
                    <a:p>
                      <a:pPr algn="ctr"/>
                      <a:r>
                        <a:rPr lang="vi-VN" b="1" dirty="0">
                          <a:solidFill>
                            <a:schemeClr val="tx1"/>
                          </a:solidFill>
                          <a:latin typeface="Nunito" pitchFamily="2" charset="0"/>
                        </a:rPr>
                        <a:t>Cụ</a:t>
                      </a:r>
                      <a:r>
                        <a:rPr lang="vi-VN" b="1" baseline="0" dirty="0">
                          <a:solidFill>
                            <a:schemeClr val="tx1"/>
                          </a:solidFill>
                          <a:latin typeface="Nunito" pitchFamily="2" charset="0"/>
                        </a:rPr>
                        <a:t> thể</a:t>
                      </a:r>
                      <a:endParaRPr lang="en-US" b="1" dirty="0">
                        <a:solidFill>
                          <a:schemeClr val="tx1"/>
                        </a:solidFill>
                        <a:latin typeface="Nunito" pitchFamily="2" charset="0"/>
                      </a:endParaRPr>
                    </a:p>
                  </a:txBody>
                  <a:tcPr/>
                </a:tc>
                <a:tc>
                  <a:txBody>
                    <a:bodyPr/>
                    <a:lstStyle/>
                    <a:p>
                      <a:pPr algn="ctr"/>
                      <a:r>
                        <a:rPr lang="vi-VN" b="1" dirty="0">
                          <a:solidFill>
                            <a:schemeClr val="tx1"/>
                          </a:solidFill>
                          <a:latin typeface="Nunito" pitchFamily="2" charset="0"/>
                        </a:rPr>
                        <a:t>Điểm</a:t>
                      </a:r>
                      <a:r>
                        <a:rPr lang="vi-VN" b="1" baseline="0" dirty="0">
                          <a:solidFill>
                            <a:schemeClr val="tx1"/>
                          </a:solidFill>
                          <a:latin typeface="Nunito" pitchFamily="2" charset="0"/>
                        </a:rPr>
                        <a:t> tối đa</a:t>
                      </a:r>
                      <a:endParaRPr lang="en-US" b="1" dirty="0">
                        <a:solidFill>
                          <a:schemeClr val="tx1"/>
                        </a:solidFill>
                        <a:latin typeface="Nunito" pitchFamily="2" charset="0"/>
                      </a:endParaRPr>
                    </a:p>
                  </a:txBody>
                  <a:tcPr/>
                </a:tc>
                <a:extLst>
                  <a:ext uri="{0D108BD9-81ED-4DB2-BD59-A6C34878D82A}">
                    <a16:rowId xmlns:a16="http://schemas.microsoft.com/office/drawing/2014/main" val="2395538655"/>
                  </a:ext>
                </a:extLst>
              </a:tr>
              <a:tr h="370840">
                <a:tc>
                  <a:txBody>
                    <a:bodyPr/>
                    <a:lstStyle/>
                    <a:p>
                      <a:r>
                        <a:rPr lang="vi-VN" b="1" dirty="0">
                          <a:solidFill>
                            <a:schemeClr val="accent2">
                              <a:lumMod val="50000"/>
                            </a:schemeClr>
                          </a:solidFill>
                          <a:latin typeface="Nunito" pitchFamily="2" charset="0"/>
                        </a:rPr>
                        <a:t>Tiếng</a:t>
                      </a:r>
                      <a:r>
                        <a:rPr lang="vi-VN" b="1" baseline="0" dirty="0">
                          <a:solidFill>
                            <a:schemeClr val="accent2">
                              <a:lumMod val="50000"/>
                            </a:schemeClr>
                          </a:solidFill>
                          <a:latin typeface="Nunito" pitchFamily="2" charset="0"/>
                        </a:rPr>
                        <a:t> ồn</a:t>
                      </a:r>
                      <a:endParaRPr lang="en-US" b="1" dirty="0">
                        <a:solidFill>
                          <a:schemeClr val="accent2">
                            <a:lumMod val="50000"/>
                          </a:schemeClr>
                        </a:solidFill>
                        <a:latin typeface="Nunito" pitchFamily="2" charset="0"/>
                      </a:endParaRPr>
                    </a:p>
                  </a:txBody>
                  <a:tcPr/>
                </a:tc>
                <a:tc>
                  <a:txBody>
                    <a:bodyPr/>
                    <a:lstStyle/>
                    <a:p>
                      <a:r>
                        <a:rPr lang="vi-VN" dirty="0">
                          <a:latin typeface="Nunito" pitchFamily="2" charset="0"/>
                        </a:rPr>
                        <a:t>Thảo</a:t>
                      </a:r>
                      <a:r>
                        <a:rPr lang="vi-VN" baseline="0" dirty="0">
                          <a:latin typeface="Nunito" pitchFamily="2" charset="0"/>
                        </a:rPr>
                        <a:t> luận với mức âm lượng phù hợp, không bị nhắc nhở</a:t>
                      </a:r>
                      <a:endParaRPr lang="en-US" dirty="0">
                        <a:latin typeface="Nunito" pitchFamily="2" charset="0"/>
                      </a:endParaRPr>
                    </a:p>
                  </a:txBody>
                  <a:tcPr/>
                </a:tc>
                <a:tc>
                  <a:txBody>
                    <a:bodyPr/>
                    <a:lstStyle/>
                    <a:p>
                      <a:pPr algn="ctr"/>
                      <a:r>
                        <a:rPr lang="vi-VN" b="1" dirty="0">
                          <a:latin typeface="Nunito" pitchFamily="2" charset="0"/>
                        </a:rPr>
                        <a:t>1</a:t>
                      </a:r>
                      <a:endParaRPr lang="en-US" b="1" dirty="0">
                        <a:latin typeface="Nunito" pitchFamily="2" charset="0"/>
                      </a:endParaRPr>
                    </a:p>
                  </a:txBody>
                  <a:tcPr/>
                </a:tc>
                <a:extLst>
                  <a:ext uri="{0D108BD9-81ED-4DB2-BD59-A6C34878D82A}">
                    <a16:rowId xmlns:a16="http://schemas.microsoft.com/office/drawing/2014/main" val="816785218"/>
                  </a:ext>
                </a:extLst>
              </a:tr>
              <a:tr h="370840">
                <a:tc>
                  <a:txBody>
                    <a:bodyPr/>
                    <a:lstStyle/>
                    <a:p>
                      <a:r>
                        <a:rPr lang="vi-VN" b="1" dirty="0">
                          <a:solidFill>
                            <a:schemeClr val="accent2">
                              <a:lumMod val="50000"/>
                            </a:schemeClr>
                          </a:solidFill>
                          <a:latin typeface="Nunito" pitchFamily="2" charset="0"/>
                        </a:rPr>
                        <a:t>Hoàn</a:t>
                      </a:r>
                      <a:r>
                        <a:rPr lang="vi-VN" b="1" baseline="0" dirty="0">
                          <a:solidFill>
                            <a:schemeClr val="accent2">
                              <a:lumMod val="50000"/>
                            </a:schemeClr>
                          </a:solidFill>
                          <a:latin typeface="Nunito" pitchFamily="2" charset="0"/>
                        </a:rPr>
                        <a:t> thành</a:t>
                      </a:r>
                      <a:endParaRPr lang="en-US" b="1" dirty="0">
                        <a:solidFill>
                          <a:schemeClr val="accent2">
                            <a:lumMod val="50000"/>
                          </a:schemeClr>
                        </a:solidFill>
                        <a:latin typeface="Nunito" pitchFamily="2" charset="0"/>
                      </a:endParaRPr>
                    </a:p>
                  </a:txBody>
                  <a:tcPr/>
                </a:tc>
                <a:tc>
                  <a:txBody>
                    <a:bodyPr/>
                    <a:lstStyle/>
                    <a:p>
                      <a:r>
                        <a:rPr lang="vi-VN" dirty="0">
                          <a:latin typeface="Nunito" pitchFamily="2" charset="0"/>
                        </a:rPr>
                        <a:t>Đủ</a:t>
                      </a:r>
                      <a:r>
                        <a:rPr lang="vi-VN" baseline="0" dirty="0">
                          <a:latin typeface="Nunito" pitchFamily="2" charset="0"/>
                        </a:rPr>
                        <a:t> </a:t>
                      </a:r>
                      <a:r>
                        <a:rPr lang="en-US" baseline="0" dirty="0">
                          <a:latin typeface="Nunito" pitchFamily="2" charset="0"/>
                        </a:rPr>
                        <a:t>2 </a:t>
                      </a:r>
                      <a:r>
                        <a:rPr lang="en-US" baseline="0" dirty="0" err="1">
                          <a:latin typeface="Nunito" pitchFamily="2" charset="0"/>
                        </a:rPr>
                        <a:t>giai</a:t>
                      </a:r>
                      <a:r>
                        <a:rPr lang="en-US" baseline="0" dirty="0">
                          <a:latin typeface="Nunito" pitchFamily="2" charset="0"/>
                        </a:rPr>
                        <a:t> </a:t>
                      </a:r>
                      <a:r>
                        <a:rPr lang="en-US" baseline="0" dirty="0" err="1">
                          <a:latin typeface="Nunito" pitchFamily="2" charset="0"/>
                        </a:rPr>
                        <a:t>đoạn</a:t>
                      </a:r>
                      <a:endParaRPr lang="en-US" dirty="0">
                        <a:latin typeface="Nunito" pitchFamily="2" charset="0"/>
                      </a:endParaRPr>
                    </a:p>
                  </a:txBody>
                  <a:tcPr/>
                </a:tc>
                <a:tc>
                  <a:txBody>
                    <a:bodyPr/>
                    <a:lstStyle/>
                    <a:p>
                      <a:pPr algn="ctr"/>
                      <a:r>
                        <a:rPr lang="vi-VN" b="1" dirty="0">
                          <a:latin typeface="Nunito" pitchFamily="2" charset="0"/>
                        </a:rPr>
                        <a:t>2</a:t>
                      </a:r>
                      <a:endParaRPr lang="en-US" b="1" dirty="0">
                        <a:latin typeface="Nunito" pitchFamily="2" charset="0"/>
                      </a:endParaRPr>
                    </a:p>
                  </a:txBody>
                  <a:tcPr/>
                </a:tc>
                <a:extLst>
                  <a:ext uri="{0D108BD9-81ED-4DB2-BD59-A6C34878D82A}">
                    <a16:rowId xmlns:a16="http://schemas.microsoft.com/office/drawing/2014/main" val="3072453950"/>
                  </a:ext>
                </a:extLst>
              </a:tr>
              <a:tr h="370840">
                <a:tc>
                  <a:txBody>
                    <a:bodyPr/>
                    <a:lstStyle/>
                    <a:p>
                      <a:r>
                        <a:rPr lang="vi-VN" b="1" dirty="0">
                          <a:solidFill>
                            <a:schemeClr val="accent2">
                              <a:lumMod val="50000"/>
                            </a:schemeClr>
                          </a:solidFill>
                          <a:latin typeface="Nunito" pitchFamily="2" charset="0"/>
                        </a:rPr>
                        <a:t>Nội</a:t>
                      </a:r>
                      <a:r>
                        <a:rPr lang="vi-VN" b="1" baseline="0" dirty="0">
                          <a:solidFill>
                            <a:schemeClr val="accent2">
                              <a:lumMod val="50000"/>
                            </a:schemeClr>
                          </a:solidFill>
                          <a:latin typeface="Nunito" pitchFamily="2" charset="0"/>
                        </a:rPr>
                        <a:t> dung</a:t>
                      </a:r>
                      <a:endParaRPr lang="en-US" b="1" dirty="0">
                        <a:solidFill>
                          <a:schemeClr val="accent2">
                            <a:lumMod val="50000"/>
                          </a:schemeClr>
                        </a:solidFill>
                        <a:latin typeface="Nunito" pitchFamily="2" charset="0"/>
                      </a:endParaRPr>
                    </a:p>
                  </a:txBody>
                  <a:tcPr/>
                </a:tc>
                <a:tc>
                  <a:txBody>
                    <a:bodyPr/>
                    <a:lstStyle/>
                    <a:p>
                      <a:r>
                        <a:rPr lang="vi-VN" dirty="0">
                          <a:latin typeface="Nunito" pitchFamily="2" charset="0"/>
                        </a:rPr>
                        <a:t>Đủ</a:t>
                      </a:r>
                      <a:r>
                        <a:rPr lang="vi-VN" baseline="0" dirty="0">
                          <a:latin typeface="Nunito" pitchFamily="2" charset="0"/>
                        </a:rPr>
                        <a:t> nội dung theo yêu cầu (THIẾU 1 NỘI DUNG TRỪ 1 ĐIỂM)</a:t>
                      </a:r>
                      <a:endParaRPr lang="en-US" dirty="0">
                        <a:latin typeface="Nunito" pitchFamily="2" charset="0"/>
                      </a:endParaRPr>
                    </a:p>
                  </a:txBody>
                  <a:tcPr/>
                </a:tc>
                <a:tc>
                  <a:txBody>
                    <a:bodyPr/>
                    <a:lstStyle/>
                    <a:p>
                      <a:pPr algn="ctr"/>
                      <a:r>
                        <a:rPr lang="vi-VN" b="1" dirty="0">
                          <a:latin typeface="Nunito" pitchFamily="2" charset="0"/>
                        </a:rPr>
                        <a:t>3</a:t>
                      </a:r>
                      <a:endParaRPr lang="en-US" b="1" dirty="0">
                        <a:latin typeface="Nunito" pitchFamily="2" charset="0"/>
                      </a:endParaRPr>
                    </a:p>
                  </a:txBody>
                  <a:tcPr/>
                </a:tc>
                <a:extLst>
                  <a:ext uri="{0D108BD9-81ED-4DB2-BD59-A6C34878D82A}">
                    <a16:rowId xmlns:a16="http://schemas.microsoft.com/office/drawing/2014/main" val="419659376"/>
                  </a:ext>
                </a:extLst>
              </a:tr>
              <a:tr h="370840">
                <a:tc>
                  <a:txBody>
                    <a:bodyPr/>
                    <a:lstStyle/>
                    <a:p>
                      <a:r>
                        <a:rPr lang="vi-VN" b="1" dirty="0">
                          <a:solidFill>
                            <a:schemeClr val="accent2">
                              <a:lumMod val="50000"/>
                            </a:schemeClr>
                          </a:solidFill>
                          <a:latin typeface="Nunito" pitchFamily="2" charset="0"/>
                        </a:rPr>
                        <a:t>Hình</a:t>
                      </a:r>
                      <a:r>
                        <a:rPr lang="vi-VN" b="1" baseline="0" dirty="0">
                          <a:solidFill>
                            <a:schemeClr val="accent2">
                              <a:lumMod val="50000"/>
                            </a:schemeClr>
                          </a:solidFill>
                          <a:latin typeface="Nunito" pitchFamily="2" charset="0"/>
                        </a:rPr>
                        <a:t> thức</a:t>
                      </a:r>
                      <a:endParaRPr lang="en-US" b="1" dirty="0">
                        <a:solidFill>
                          <a:schemeClr val="accent2">
                            <a:lumMod val="50000"/>
                          </a:schemeClr>
                        </a:solidFill>
                        <a:latin typeface="Nunito" pitchFamily="2" charset="0"/>
                      </a:endParaRPr>
                    </a:p>
                  </a:txBody>
                  <a:tcPr/>
                </a:tc>
                <a:tc>
                  <a:txBody>
                    <a:bodyPr/>
                    <a:lstStyle/>
                    <a:p>
                      <a:r>
                        <a:rPr lang="vi-VN" dirty="0">
                          <a:latin typeface="Nunito" pitchFamily="2" charset="0"/>
                        </a:rPr>
                        <a:t>Đẹp,</a:t>
                      </a:r>
                      <a:r>
                        <a:rPr lang="vi-VN" baseline="0" dirty="0">
                          <a:latin typeface="Nunito" pitchFamily="2" charset="0"/>
                        </a:rPr>
                        <a:t> màu sắc hài hòa </a:t>
                      </a:r>
                      <a:endParaRPr lang="en-US" dirty="0">
                        <a:latin typeface="Nunito" pitchFamily="2" charset="0"/>
                      </a:endParaRPr>
                    </a:p>
                  </a:txBody>
                  <a:tcPr/>
                </a:tc>
                <a:tc>
                  <a:txBody>
                    <a:bodyPr/>
                    <a:lstStyle/>
                    <a:p>
                      <a:pPr algn="ctr"/>
                      <a:r>
                        <a:rPr lang="vi-VN" b="1" dirty="0">
                          <a:latin typeface="Nunito" pitchFamily="2" charset="0"/>
                        </a:rPr>
                        <a:t>2</a:t>
                      </a:r>
                      <a:endParaRPr lang="en-US" b="1" dirty="0">
                        <a:latin typeface="Nunito" pitchFamily="2" charset="0"/>
                      </a:endParaRPr>
                    </a:p>
                  </a:txBody>
                  <a:tcPr/>
                </a:tc>
                <a:extLst>
                  <a:ext uri="{0D108BD9-81ED-4DB2-BD59-A6C34878D82A}">
                    <a16:rowId xmlns:a16="http://schemas.microsoft.com/office/drawing/2014/main" val="950941277"/>
                  </a:ext>
                </a:extLst>
              </a:tr>
              <a:tr h="370840">
                <a:tc>
                  <a:txBody>
                    <a:bodyPr/>
                    <a:lstStyle/>
                    <a:p>
                      <a:r>
                        <a:rPr lang="vi-VN" b="1" dirty="0">
                          <a:solidFill>
                            <a:schemeClr val="accent2">
                              <a:lumMod val="50000"/>
                            </a:schemeClr>
                          </a:solidFill>
                          <a:latin typeface="Nunito" pitchFamily="2" charset="0"/>
                        </a:rPr>
                        <a:t>Thuyết</a:t>
                      </a:r>
                      <a:r>
                        <a:rPr lang="vi-VN" b="1" baseline="0" dirty="0">
                          <a:solidFill>
                            <a:schemeClr val="accent2">
                              <a:lumMod val="50000"/>
                            </a:schemeClr>
                          </a:solidFill>
                          <a:latin typeface="Nunito" pitchFamily="2" charset="0"/>
                        </a:rPr>
                        <a:t> trình</a:t>
                      </a:r>
                      <a:endParaRPr lang="en-US" b="1" dirty="0">
                        <a:solidFill>
                          <a:schemeClr val="accent2">
                            <a:lumMod val="50000"/>
                          </a:schemeClr>
                        </a:solidFill>
                        <a:latin typeface="Nunito" pitchFamily="2" charset="0"/>
                      </a:endParaRPr>
                    </a:p>
                  </a:txBody>
                  <a:tcPr/>
                </a:tc>
                <a:tc>
                  <a:txBody>
                    <a:bodyPr/>
                    <a:lstStyle/>
                    <a:p>
                      <a:r>
                        <a:rPr lang="vi-VN" dirty="0">
                          <a:latin typeface="Nunito" pitchFamily="2" charset="0"/>
                        </a:rPr>
                        <a:t>Nêu</a:t>
                      </a:r>
                      <a:r>
                        <a:rPr lang="vi-VN" baseline="0" dirty="0">
                          <a:latin typeface="Nunito" pitchFamily="2" charset="0"/>
                        </a:rPr>
                        <a:t> đủ ý cô đưa ra</a:t>
                      </a:r>
                    </a:p>
                    <a:p>
                      <a:r>
                        <a:rPr lang="vi-VN" baseline="0" dirty="0">
                          <a:latin typeface="Nunito" pitchFamily="2" charset="0"/>
                        </a:rPr>
                        <a:t>Nói to, rõ, hấp dẫn,</a:t>
                      </a:r>
                    </a:p>
                    <a:p>
                      <a:r>
                        <a:rPr lang="vi-VN" baseline="0" dirty="0">
                          <a:latin typeface="Nunito" pitchFamily="2" charset="0"/>
                        </a:rPr>
                        <a:t>Không vượt quá thời gian</a:t>
                      </a:r>
                      <a:endParaRPr lang="en-US" dirty="0">
                        <a:latin typeface="Nunito" pitchFamily="2" charset="0"/>
                      </a:endParaRPr>
                    </a:p>
                  </a:txBody>
                  <a:tcPr/>
                </a:tc>
                <a:tc>
                  <a:txBody>
                    <a:bodyPr/>
                    <a:lstStyle/>
                    <a:p>
                      <a:pPr algn="ctr"/>
                      <a:r>
                        <a:rPr lang="vi-VN" b="1" dirty="0">
                          <a:latin typeface="Nunito" pitchFamily="2" charset="0"/>
                        </a:rPr>
                        <a:t>2</a:t>
                      </a:r>
                      <a:endParaRPr lang="en-US" b="1" dirty="0">
                        <a:latin typeface="Nunito" pitchFamily="2" charset="0"/>
                      </a:endParaRPr>
                    </a:p>
                  </a:txBody>
                  <a:tcPr/>
                </a:tc>
                <a:extLst>
                  <a:ext uri="{0D108BD9-81ED-4DB2-BD59-A6C34878D82A}">
                    <a16:rowId xmlns:a16="http://schemas.microsoft.com/office/drawing/2014/main" val="1840101893"/>
                  </a:ext>
                </a:extLst>
              </a:tr>
            </a:tbl>
          </a:graphicData>
        </a:graphic>
      </p:graphicFrame>
    </p:spTree>
    <p:extLst>
      <p:ext uri="{BB962C8B-B14F-4D97-AF65-F5344CB8AC3E}">
        <p14:creationId xmlns:p14="http://schemas.microsoft.com/office/powerpoint/2010/main" val="309318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58478-B993-342C-930B-F156700ECF80}"/>
              </a:ext>
            </a:extLst>
          </p:cNvPr>
          <p:cNvSpPr>
            <a:spLocks noGrp="1"/>
          </p:cNvSpPr>
          <p:nvPr>
            <p:ph type="title"/>
          </p:nvPr>
        </p:nvSpPr>
        <p:spPr/>
        <p:txBody>
          <a:bodyPr/>
          <a:lstStyle/>
          <a:p>
            <a:endParaRPr lang="en-US"/>
          </a:p>
        </p:txBody>
      </p:sp>
      <p:pic>
        <p:nvPicPr>
          <p:cNvPr id="4" name="Picture 3" descr="A diagram of a company&#10;&#10;Description automatically generated with medium confidence">
            <a:extLst>
              <a:ext uri="{FF2B5EF4-FFF2-40B4-BE49-F238E27FC236}">
                <a16:creationId xmlns:a16="http://schemas.microsoft.com/office/drawing/2014/main" id="{9FD6D6D7-CECE-0092-1FA3-BE5819247C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342" y="441813"/>
            <a:ext cx="10621108" cy="5974374"/>
          </a:xfrm>
          <a:prstGeom prst="rect">
            <a:avLst/>
          </a:prstGeom>
        </p:spPr>
      </p:pic>
      <p:pic>
        <p:nvPicPr>
          <p:cNvPr id="6" name="Picture 5" descr="An apple with a graph and a white bubble&#10;&#10;Description automatically generated">
            <a:extLst>
              <a:ext uri="{FF2B5EF4-FFF2-40B4-BE49-F238E27FC236}">
                <a16:creationId xmlns:a16="http://schemas.microsoft.com/office/drawing/2014/main" id="{1847BF12-B05A-756D-BE5F-2AA04D3CF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0999" y="2561833"/>
            <a:ext cx="611002" cy="611002"/>
          </a:xfrm>
          <a:prstGeom prst="rect">
            <a:avLst/>
          </a:prstGeom>
        </p:spPr>
      </p:pic>
      <p:pic>
        <p:nvPicPr>
          <p:cNvPr id="8" name="Picture 7" descr="A colorful calendar with white squares&#10;&#10;Description automatically generated with medium confidence">
            <a:extLst>
              <a:ext uri="{FF2B5EF4-FFF2-40B4-BE49-F238E27FC236}">
                <a16:creationId xmlns:a16="http://schemas.microsoft.com/office/drawing/2014/main" id="{6E47B581-1A9F-071D-5C36-A8C54909F1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8026" y="2212175"/>
            <a:ext cx="527788" cy="527788"/>
          </a:xfrm>
          <a:prstGeom prst="rect">
            <a:avLst/>
          </a:prstGeom>
        </p:spPr>
      </p:pic>
      <p:pic>
        <p:nvPicPr>
          <p:cNvPr id="10" name="Picture 9" descr="A colorful graph with black background&#10;&#10;Description automatically generated">
            <a:extLst>
              <a:ext uri="{FF2B5EF4-FFF2-40B4-BE49-F238E27FC236}">
                <a16:creationId xmlns:a16="http://schemas.microsoft.com/office/drawing/2014/main" id="{EED6F733-9080-4E6F-01CC-9CBFDF7ACA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7658" y="4138882"/>
            <a:ext cx="689013" cy="689013"/>
          </a:xfrm>
          <a:prstGeom prst="rect">
            <a:avLst/>
          </a:prstGeom>
        </p:spPr>
      </p:pic>
      <p:pic>
        <p:nvPicPr>
          <p:cNvPr id="12" name="Picture 11" descr="A colorful bars with black background&#10;&#10;Description automatically generated with medium confidence">
            <a:extLst>
              <a:ext uri="{FF2B5EF4-FFF2-40B4-BE49-F238E27FC236}">
                <a16:creationId xmlns:a16="http://schemas.microsoft.com/office/drawing/2014/main" id="{D59275AC-9DEC-C96A-9784-ABF792305C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7153" y="3730994"/>
            <a:ext cx="519408" cy="519408"/>
          </a:xfrm>
          <a:prstGeom prst="rect">
            <a:avLst/>
          </a:prstGeom>
        </p:spPr>
      </p:pic>
    </p:spTree>
    <p:extLst>
      <p:ext uri="{BB962C8B-B14F-4D97-AF65-F5344CB8AC3E}">
        <p14:creationId xmlns:p14="http://schemas.microsoft.com/office/powerpoint/2010/main" val="1016843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8907" y="855741"/>
            <a:ext cx="1267991" cy="679748"/>
          </a:xfrm>
          <a:prstGeom prst="rect">
            <a:avLst/>
          </a:prstGeom>
        </p:spPr>
      </p:pic>
      <p:sp>
        <p:nvSpPr>
          <p:cNvPr id="3" name="TextBox 2"/>
          <p:cNvSpPr txBox="1"/>
          <p:nvPr/>
        </p:nvSpPr>
        <p:spPr>
          <a:xfrm>
            <a:off x="1866898" y="855741"/>
            <a:ext cx="9734550" cy="978729"/>
          </a:xfrm>
          <a:prstGeom prst="rect">
            <a:avLst/>
          </a:prstGeom>
          <a:noFill/>
        </p:spPr>
        <p:txBody>
          <a:bodyPr wrap="square" rtlCol="0">
            <a:spAutoFit/>
          </a:bodyPr>
          <a:lstStyle/>
          <a:p>
            <a:pPr algn="just">
              <a:lnSpc>
                <a:spcPct val="120000"/>
              </a:lnSpc>
            </a:pPr>
            <a:r>
              <a:rPr lang="en-US" sz="2400" dirty="0" err="1"/>
              <a:t>Bảng</a:t>
            </a:r>
            <a:r>
              <a:rPr lang="en-US" sz="2400" dirty="0"/>
              <a:t> </a:t>
            </a:r>
            <a:r>
              <a:rPr lang="en-US" sz="2400" dirty="0" err="1"/>
              <a:t>số</a:t>
            </a:r>
            <a:r>
              <a:rPr lang="en-US" sz="2400" dirty="0"/>
              <a:t> </a:t>
            </a:r>
            <a:r>
              <a:rPr lang="en-US" sz="2400" dirty="0" err="1"/>
              <a:t>liệu</a:t>
            </a:r>
            <a:r>
              <a:rPr lang="en-US" sz="2400" dirty="0"/>
              <a:t> </a:t>
            </a:r>
            <a:r>
              <a:rPr lang="en-US" sz="2400" dirty="0" err="1"/>
              <a:t>đánh</a:t>
            </a:r>
            <a:r>
              <a:rPr lang="en-US" sz="2400" dirty="0"/>
              <a:t> </a:t>
            </a:r>
            <a:r>
              <a:rPr lang="en-US" sz="2400" dirty="0" err="1"/>
              <a:t>giá</a:t>
            </a:r>
            <a:r>
              <a:rPr lang="en-US" sz="2400" dirty="0"/>
              <a:t> </a:t>
            </a:r>
            <a:r>
              <a:rPr lang="en-US" sz="2400" dirty="0" err="1"/>
              <a:t>chất</a:t>
            </a:r>
            <a:r>
              <a:rPr lang="en-US" sz="2400" dirty="0"/>
              <a:t> </a:t>
            </a:r>
            <a:r>
              <a:rPr lang="en-US" sz="2400" dirty="0" err="1"/>
              <a:t>lượng</a:t>
            </a:r>
            <a:r>
              <a:rPr lang="en-US" sz="2400" dirty="0"/>
              <a:t> </a:t>
            </a:r>
            <a:r>
              <a:rPr lang="en-US" sz="2400" dirty="0" err="1"/>
              <a:t>sản</a:t>
            </a:r>
            <a:r>
              <a:rPr lang="en-US" sz="2400" dirty="0"/>
              <a:t> </a:t>
            </a:r>
            <a:r>
              <a:rPr lang="en-US" sz="2400" dirty="0" err="1"/>
              <a:t>phẩm</a:t>
            </a:r>
            <a:r>
              <a:rPr lang="en-US" sz="2400" dirty="0"/>
              <a:t> </a:t>
            </a:r>
            <a:r>
              <a:rPr lang="en-US" sz="2400" dirty="0" err="1"/>
              <a:t>bằng</a:t>
            </a:r>
            <a:r>
              <a:rPr lang="en-US" sz="2400" dirty="0"/>
              <a:t> </a:t>
            </a:r>
            <a:r>
              <a:rPr lang="en-US" sz="2400" dirty="0" err="1"/>
              <a:t>điểm</a:t>
            </a:r>
            <a:r>
              <a:rPr lang="en-US" sz="2400" dirty="0"/>
              <a:t> </a:t>
            </a:r>
            <a:r>
              <a:rPr lang="en-US" sz="2400" dirty="0" err="1"/>
              <a:t>số</a:t>
            </a:r>
            <a:r>
              <a:rPr lang="en-US" sz="2400" dirty="0"/>
              <a:t> 1, 2, 3, 4, 5 </a:t>
            </a:r>
            <a:r>
              <a:rPr lang="en-US" sz="2400" dirty="0" err="1"/>
              <a:t>của</a:t>
            </a:r>
            <a:r>
              <a:rPr lang="en-US" sz="2400" dirty="0"/>
              <a:t> </a:t>
            </a:r>
            <a:r>
              <a:rPr lang="en-US" sz="2400" dirty="0" err="1"/>
              <a:t>một</a:t>
            </a:r>
            <a:r>
              <a:rPr lang="en-US" sz="2400" dirty="0"/>
              <a:t> </a:t>
            </a:r>
            <a:r>
              <a:rPr lang="en-US" sz="2400" dirty="0" err="1"/>
              <a:t>lô</a:t>
            </a:r>
            <a:r>
              <a:rPr lang="en-US" sz="2400" dirty="0"/>
              <a:t> </a:t>
            </a:r>
            <a:r>
              <a:rPr lang="en-US" sz="2400" dirty="0" err="1"/>
              <a:t>hàng</a:t>
            </a:r>
            <a:r>
              <a:rPr lang="en-US" sz="2400" dirty="0"/>
              <a:t> </a:t>
            </a:r>
            <a:r>
              <a:rPr lang="en-US" sz="2400" dirty="0" err="1"/>
              <a:t>gồm</a:t>
            </a:r>
            <a:r>
              <a:rPr lang="en-US" sz="2400" dirty="0"/>
              <a:t> 20 </a:t>
            </a:r>
            <a:r>
              <a:rPr lang="en-US" sz="2400" dirty="0" err="1"/>
              <a:t>sản</a:t>
            </a:r>
            <a:r>
              <a:rPr lang="en-US" sz="2400" dirty="0"/>
              <a:t> </a:t>
            </a:r>
            <a:r>
              <a:rPr lang="en-US" sz="2400" dirty="0" err="1"/>
              <a:t>phẩm</a:t>
            </a:r>
            <a:r>
              <a:rPr lang="en-US" sz="2400" dirty="0"/>
              <a:t> </a:t>
            </a:r>
            <a:r>
              <a:rPr lang="en-US" sz="2400" dirty="0" err="1"/>
              <a:t>như</a:t>
            </a:r>
            <a:r>
              <a:rPr lang="en-US" sz="2400" dirty="0"/>
              <a:t> </a:t>
            </a:r>
            <a:r>
              <a:rPr lang="en-US" sz="2400" dirty="0" err="1"/>
              <a:t>sau</a:t>
            </a:r>
            <a:r>
              <a:rPr lang="en-US" sz="2400" dirty="0"/>
              <a:t>:</a:t>
            </a:r>
            <a:endParaRPr lang="vi-VN" sz="2400" dirty="0"/>
          </a:p>
        </p:txBody>
      </p:sp>
      <p:graphicFrame>
        <p:nvGraphicFramePr>
          <p:cNvPr id="4" name="Table 3"/>
          <p:cNvGraphicFramePr>
            <a:graphicFrameLocks noGrp="1"/>
          </p:cNvGraphicFramePr>
          <p:nvPr/>
        </p:nvGraphicFramePr>
        <p:xfrm>
          <a:off x="1866898" y="2090422"/>
          <a:ext cx="8534402" cy="1366096"/>
        </p:xfrm>
        <a:graphic>
          <a:graphicData uri="http://schemas.openxmlformats.org/drawingml/2006/table">
            <a:tbl>
              <a:tblPr firstRow="1" bandRow="1">
                <a:tableStyleId>{5C22544A-7EE6-4342-B048-85BDC9FD1C3A}</a:tableStyleId>
              </a:tblPr>
              <a:tblGrid>
                <a:gridCol w="2456839">
                  <a:extLst>
                    <a:ext uri="{9D8B030D-6E8A-4147-A177-3AD203B41FA5}">
                      <a16:colId xmlns:a16="http://schemas.microsoft.com/office/drawing/2014/main" val="3762364091"/>
                    </a:ext>
                  </a:extLst>
                </a:gridCol>
                <a:gridCol w="1336232">
                  <a:extLst>
                    <a:ext uri="{9D8B030D-6E8A-4147-A177-3AD203B41FA5}">
                      <a16:colId xmlns:a16="http://schemas.microsoft.com/office/drawing/2014/main" val="3324444372"/>
                    </a:ext>
                  </a:extLst>
                </a:gridCol>
                <a:gridCol w="1194114">
                  <a:extLst>
                    <a:ext uri="{9D8B030D-6E8A-4147-A177-3AD203B41FA5}">
                      <a16:colId xmlns:a16="http://schemas.microsoft.com/office/drawing/2014/main" val="158356937"/>
                    </a:ext>
                  </a:extLst>
                </a:gridCol>
                <a:gridCol w="1334597">
                  <a:extLst>
                    <a:ext uri="{9D8B030D-6E8A-4147-A177-3AD203B41FA5}">
                      <a16:colId xmlns:a16="http://schemas.microsoft.com/office/drawing/2014/main" val="583750179"/>
                    </a:ext>
                  </a:extLst>
                </a:gridCol>
                <a:gridCol w="1106310">
                  <a:extLst>
                    <a:ext uri="{9D8B030D-6E8A-4147-A177-3AD203B41FA5}">
                      <a16:colId xmlns:a16="http://schemas.microsoft.com/office/drawing/2014/main" val="2531058304"/>
                    </a:ext>
                  </a:extLst>
                </a:gridCol>
                <a:gridCol w="1106310">
                  <a:extLst>
                    <a:ext uri="{9D8B030D-6E8A-4147-A177-3AD203B41FA5}">
                      <a16:colId xmlns:a16="http://schemas.microsoft.com/office/drawing/2014/main" val="893162704"/>
                    </a:ext>
                  </a:extLst>
                </a:gridCol>
              </a:tblGrid>
              <a:tr h="683048">
                <a:tc>
                  <a:txBody>
                    <a:bodyPr/>
                    <a:lstStyle/>
                    <a:p>
                      <a:pPr algn="ctr"/>
                      <a:r>
                        <a:rPr lang="en-US" sz="2400" b="1" dirty="0" err="1">
                          <a:solidFill>
                            <a:srgbClr val="002060"/>
                          </a:solidFill>
                        </a:rPr>
                        <a:t>Điểm</a:t>
                      </a:r>
                      <a:r>
                        <a:rPr lang="en-US" sz="2400" b="1" baseline="0" dirty="0">
                          <a:solidFill>
                            <a:srgbClr val="002060"/>
                          </a:solidFill>
                        </a:rPr>
                        <a:t> </a:t>
                      </a:r>
                      <a:endParaRPr lang="vi-VN" sz="24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chemeClr val="tx1">
                              <a:lumMod val="95000"/>
                              <a:lumOff val="5000"/>
                            </a:schemeClr>
                          </a:solidFill>
                        </a:rPr>
                        <a:t>1</a:t>
                      </a:r>
                      <a:endParaRPr lang="vi-VN" sz="2400" dirty="0">
                        <a:solidFill>
                          <a:schemeClr val="tx1">
                            <a:lumMod val="95000"/>
                            <a:lumOff val="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lumMod val="95000"/>
                              <a:lumOff val="5000"/>
                            </a:schemeClr>
                          </a:solidFill>
                        </a:rPr>
                        <a:t>2</a:t>
                      </a:r>
                      <a:endParaRPr lang="vi-VN" sz="2400" dirty="0">
                        <a:solidFill>
                          <a:schemeClr val="tx1">
                            <a:lumMod val="95000"/>
                            <a:lumOff val="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lumMod val="95000"/>
                              <a:lumOff val="5000"/>
                            </a:schemeClr>
                          </a:solidFill>
                        </a:rPr>
                        <a:t>3</a:t>
                      </a:r>
                      <a:endParaRPr lang="vi-VN" sz="2400" dirty="0">
                        <a:solidFill>
                          <a:schemeClr val="tx1">
                            <a:lumMod val="95000"/>
                            <a:lumOff val="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lumMod val="95000"/>
                              <a:lumOff val="5000"/>
                            </a:schemeClr>
                          </a:solidFill>
                        </a:rPr>
                        <a:t>4</a:t>
                      </a:r>
                      <a:endParaRPr lang="vi-VN" sz="2400" dirty="0">
                        <a:solidFill>
                          <a:schemeClr val="tx1">
                            <a:lumMod val="95000"/>
                            <a:lumOff val="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lumMod val="95000"/>
                              <a:lumOff val="5000"/>
                            </a:schemeClr>
                          </a:solidFill>
                        </a:rPr>
                        <a:t>5</a:t>
                      </a:r>
                      <a:endParaRPr lang="vi-VN" sz="2400" dirty="0">
                        <a:solidFill>
                          <a:schemeClr val="tx1">
                            <a:lumMod val="95000"/>
                            <a:lumOff val="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00813901"/>
                  </a:ext>
                </a:extLst>
              </a:tr>
              <a:tr h="683048">
                <a:tc>
                  <a:txBody>
                    <a:bodyPr/>
                    <a:lstStyle/>
                    <a:p>
                      <a:pPr algn="ctr"/>
                      <a:r>
                        <a:rPr lang="en-US" sz="2400" b="1" dirty="0" err="1">
                          <a:solidFill>
                            <a:srgbClr val="002060"/>
                          </a:solidFill>
                        </a:rPr>
                        <a:t>Số</a:t>
                      </a:r>
                      <a:r>
                        <a:rPr lang="en-US" sz="2400" b="1" baseline="0" dirty="0">
                          <a:solidFill>
                            <a:srgbClr val="002060"/>
                          </a:solidFill>
                        </a:rPr>
                        <a:t> </a:t>
                      </a:r>
                      <a:r>
                        <a:rPr lang="vi-VN" sz="2400" b="1" baseline="0" dirty="0">
                          <a:solidFill>
                            <a:srgbClr val="002060"/>
                          </a:solidFill>
                        </a:rPr>
                        <a:t>sản phẩm</a:t>
                      </a:r>
                      <a:endParaRPr lang="vi-VN" sz="24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a:solidFill>
                            <a:schemeClr val="tx1">
                              <a:lumMod val="95000"/>
                              <a:lumOff val="5000"/>
                            </a:schemeClr>
                          </a:solidFill>
                        </a:rPr>
                        <a:t>0</a:t>
                      </a:r>
                      <a:endParaRPr lang="vi-VN" sz="2400" dirty="0">
                        <a:solidFill>
                          <a:schemeClr val="tx1">
                            <a:lumMod val="95000"/>
                            <a:lumOff val="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lumMod val="95000"/>
                              <a:lumOff val="5000"/>
                            </a:schemeClr>
                          </a:solidFill>
                        </a:rPr>
                        <a:t>0</a:t>
                      </a:r>
                      <a:endParaRPr lang="vi-VN" sz="2400" dirty="0">
                        <a:solidFill>
                          <a:schemeClr val="tx1">
                            <a:lumMod val="95000"/>
                            <a:lumOff val="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lumMod val="95000"/>
                              <a:lumOff val="5000"/>
                            </a:schemeClr>
                          </a:solidFill>
                        </a:rPr>
                        <a:t>3</a:t>
                      </a:r>
                      <a:endParaRPr lang="vi-VN" sz="2400" dirty="0">
                        <a:solidFill>
                          <a:schemeClr val="tx1">
                            <a:lumMod val="95000"/>
                            <a:lumOff val="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lumMod val="95000"/>
                              <a:lumOff val="5000"/>
                            </a:schemeClr>
                          </a:solidFill>
                        </a:rPr>
                        <a:t>5</a:t>
                      </a:r>
                      <a:endParaRPr lang="vi-VN" sz="2400" dirty="0">
                        <a:solidFill>
                          <a:schemeClr val="tx1">
                            <a:lumMod val="95000"/>
                            <a:lumOff val="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lumMod val="95000"/>
                              <a:lumOff val="5000"/>
                            </a:schemeClr>
                          </a:solidFill>
                        </a:rPr>
                        <a:t>12</a:t>
                      </a:r>
                      <a:endParaRPr lang="vi-VN" sz="2400" dirty="0">
                        <a:solidFill>
                          <a:schemeClr val="tx1">
                            <a:lumMod val="95000"/>
                            <a:lumOff val="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3279683"/>
                  </a:ext>
                </a:extLst>
              </a:tr>
            </a:tbl>
          </a:graphicData>
        </a:graphic>
      </p:graphicFrame>
      <p:grpSp>
        <p:nvGrpSpPr>
          <p:cNvPr id="5" name="组合 12"/>
          <p:cNvGrpSpPr/>
          <p:nvPr/>
        </p:nvGrpSpPr>
        <p:grpSpPr>
          <a:xfrm>
            <a:off x="3803649" y="180125"/>
            <a:ext cx="4927600" cy="646331"/>
            <a:chOff x="3632199" y="313475"/>
            <a:chExt cx="4927600" cy="646331"/>
          </a:xfrm>
        </p:grpSpPr>
        <p:sp>
          <p:nvSpPr>
            <p:cNvPr id="6" name="Freeform 6"/>
            <p:cNvSpPr>
              <a:spLocks/>
            </p:cNvSpPr>
            <p:nvPr/>
          </p:nvSpPr>
          <p:spPr bwMode="auto">
            <a:xfrm>
              <a:off x="3632199" y="362358"/>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0070C0"/>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 name="文本框 16"/>
            <p:cNvSpPr txBox="1"/>
            <p:nvPr/>
          </p:nvSpPr>
          <p:spPr>
            <a:xfrm>
              <a:off x="4310895" y="313475"/>
              <a:ext cx="3570208"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chemeClr val="bg1"/>
                  </a:solidFill>
                  <a:effectLst>
                    <a:outerShdw blurRad="38100" dist="38100" dir="2700000" algn="tl">
                      <a:srgbClr val="000000">
                        <a:alpha val="43137"/>
                      </a:srgbClr>
                    </a:outerShdw>
                  </a:effectLst>
                  <a:ea typeface="汉仪夏日体W" panose="00020600040101010101" pitchFamily="18" charset="-122"/>
                </a:rPr>
                <a:t>1. </a:t>
              </a:r>
              <a:r>
                <a:rPr lang="en-US" altLang="zh-CN" sz="3600" b="1" dirty="0" err="1">
                  <a:solidFill>
                    <a:schemeClr val="bg1"/>
                  </a:solidFill>
                  <a:effectLst>
                    <a:outerShdw blurRad="38100" dist="38100" dir="2700000" algn="tl">
                      <a:srgbClr val="000000">
                        <a:alpha val="43137"/>
                      </a:srgbClr>
                    </a:outerShdw>
                  </a:effectLst>
                  <a:ea typeface="汉仪夏日体W" panose="00020600040101010101" pitchFamily="18" charset="-122"/>
                </a:rPr>
                <a:t>Bảng</a:t>
              </a:r>
              <a:r>
                <a:rPr lang="en-US" altLang="zh-CN" sz="3600" b="1" dirty="0">
                  <a:solidFill>
                    <a:schemeClr val="bg1"/>
                  </a:solidFill>
                  <a:effectLst>
                    <a:outerShdw blurRad="38100" dist="38100" dir="2700000" algn="tl">
                      <a:srgbClr val="000000">
                        <a:alpha val="43137"/>
                      </a:srgbClr>
                    </a:outerShdw>
                  </a:effectLst>
                  <a:ea typeface="汉仪夏日体W" panose="00020600040101010101" pitchFamily="18" charset="-122"/>
                </a:rPr>
                <a:t> </a:t>
              </a:r>
              <a:r>
                <a:rPr lang="en-US" altLang="zh-CN" sz="3600" b="1" dirty="0" err="1">
                  <a:solidFill>
                    <a:schemeClr val="bg1"/>
                  </a:solidFill>
                  <a:effectLst>
                    <a:outerShdw blurRad="38100" dist="38100" dir="2700000" algn="tl">
                      <a:srgbClr val="000000">
                        <a:alpha val="43137"/>
                      </a:srgbClr>
                    </a:outerShdw>
                  </a:effectLst>
                  <a:ea typeface="汉仪夏日体W" panose="00020600040101010101" pitchFamily="18" charset="-122"/>
                </a:rPr>
                <a:t>số</a:t>
              </a:r>
              <a:r>
                <a:rPr lang="en-US" altLang="zh-CN" sz="3600" b="1" dirty="0">
                  <a:solidFill>
                    <a:schemeClr val="bg1"/>
                  </a:solidFill>
                  <a:effectLst>
                    <a:outerShdw blurRad="38100" dist="38100" dir="2700000" algn="tl">
                      <a:srgbClr val="000000">
                        <a:alpha val="43137"/>
                      </a:srgbClr>
                    </a:outerShdw>
                  </a:effectLst>
                  <a:ea typeface="汉仪夏日体W" panose="00020600040101010101" pitchFamily="18" charset="-122"/>
                </a:rPr>
                <a:t> </a:t>
              </a:r>
              <a:r>
                <a:rPr lang="en-US" altLang="zh-CN" sz="3600" b="1" dirty="0" err="1">
                  <a:solidFill>
                    <a:schemeClr val="bg1"/>
                  </a:solidFill>
                  <a:effectLst>
                    <a:outerShdw blurRad="38100" dist="38100" dir="2700000" algn="tl">
                      <a:srgbClr val="000000">
                        <a:alpha val="43137"/>
                      </a:srgbClr>
                    </a:outerShdw>
                  </a:effectLst>
                  <a:ea typeface="汉仪夏日体W" panose="00020600040101010101" pitchFamily="18" charset="-122"/>
                </a:rPr>
                <a:t>liệu</a:t>
              </a:r>
              <a:r>
                <a:rPr lang="en-US" altLang="zh-CN" sz="3600" b="1" dirty="0">
                  <a:solidFill>
                    <a:schemeClr val="bg1"/>
                  </a:solidFill>
                  <a:effectLst>
                    <a:outerShdw blurRad="38100" dist="38100" dir="2700000" algn="tl">
                      <a:srgbClr val="000000">
                        <a:alpha val="43137"/>
                      </a:srgbClr>
                    </a:outerShdw>
                  </a:effectLst>
                  <a:ea typeface="汉仪夏日体W" panose="00020600040101010101" pitchFamily="18" charset="-122"/>
                </a:rPr>
                <a:t>.</a:t>
              </a:r>
              <a:endParaRPr lang="zh-CN" altLang="en-US" sz="3600" b="1" dirty="0">
                <a:solidFill>
                  <a:schemeClr val="bg1"/>
                </a:solidFill>
                <a:effectLst>
                  <a:outerShdw blurRad="38100" dist="38100" dir="2700000" algn="tl">
                    <a:srgbClr val="000000">
                      <a:alpha val="43137"/>
                    </a:srgbClr>
                  </a:outerShdw>
                </a:effectLst>
                <a:ea typeface="汉仪夏日体W" panose="00020600040101010101" pitchFamily="18" charset="-122"/>
              </a:endParaRPr>
            </a:p>
          </p:txBody>
        </p:sp>
      </p:grpSp>
      <p:sp>
        <p:nvSpPr>
          <p:cNvPr id="8" name="TextBox 7"/>
          <p:cNvSpPr txBox="1"/>
          <p:nvPr/>
        </p:nvSpPr>
        <p:spPr>
          <a:xfrm>
            <a:off x="1232902" y="3712470"/>
            <a:ext cx="10220326" cy="2973122"/>
          </a:xfrm>
          <a:prstGeom prst="rect">
            <a:avLst/>
          </a:prstGeom>
          <a:noFill/>
        </p:spPr>
        <p:txBody>
          <a:bodyPr wrap="square" rtlCol="0">
            <a:spAutoFit/>
          </a:bodyPr>
          <a:lstStyle/>
          <a:p>
            <a:pPr algn="just">
              <a:lnSpc>
                <a:spcPct val="130000"/>
              </a:lnSpc>
            </a:pPr>
            <a:r>
              <a:rPr lang="en-US" sz="2400" dirty="0" err="1"/>
              <a:t>Quan</a:t>
            </a:r>
            <a:r>
              <a:rPr lang="en-US" sz="2400" dirty="0"/>
              <a:t> </a:t>
            </a:r>
            <a:r>
              <a:rPr lang="en-US" sz="2400" dirty="0" err="1"/>
              <a:t>sát</a:t>
            </a:r>
            <a:r>
              <a:rPr lang="en-US" sz="2400" dirty="0"/>
              <a:t> </a:t>
            </a:r>
            <a:r>
              <a:rPr lang="en-US" sz="2400" dirty="0" err="1"/>
              <a:t>bảng</a:t>
            </a:r>
            <a:r>
              <a:rPr lang="en-US" sz="2400" dirty="0"/>
              <a:t> </a:t>
            </a:r>
            <a:r>
              <a:rPr lang="en-US" sz="2400" dirty="0" err="1"/>
              <a:t>số</a:t>
            </a:r>
            <a:r>
              <a:rPr lang="en-US" sz="2400" dirty="0"/>
              <a:t> </a:t>
            </a:r>
            <a:r>
              <a:rPr lang="en-US" sz="2400" dirty="0" err="1"/>
              <a:t>liệu</a:t>
            </a:r>
            <a:r>
              <a:rPr lang="en-US" sz="2400" dirty="0"/>
              <a:t> </a:t>
            </a:r>
            <a:r>
              <a:rPr lang="en-US" sz="2400" dirty="0" err="1"/>
              <a:t>trên</a:t>
            </a:r>
            <a:r>
              <a:rPr lang="en-US" sz="2400" dirty="0"/>
              <a:t>, ta </a:t>
            </a:r>
            <a:r>
              <a:rPr lang="en-US" sz="2400" dirty="0" err="1"/>
              <a:t>thấy</a:t>
            </a:r>
            <a:r>
              <a:rPr lang="en-US" sz="2400" dirty="0"/>
              <a:t>:</a:t>
            </a:r>
          </a:p>
          <a:p>
            <a:pPr algn="just">
              <a:lnSpc>
                <a:spcPct val="130000"/>
              </a:lnSpc>
            </a:pPr>
            <a:r>
              <a:rPr lang="en-US" sz="2400" dirty="0"/>
              <a:t>+ </a:t>
            </a:r>
            <a:r>
              <a:rPr lang="en-US" sz="2400" b="1" u="sng" dirty="0" err="1"/>
              <a:t>Đối</a:t>
            </a:r>
            <a:r>
              <a:rPr lang="en-US" sz="2400" b="1" u="sng" dirty="0"/>
              <a:t> </a:t>
            </a:r>
            <a:r>
              <a:rPr lang="en-US" sz="2400" b="1" u="sng" dirty="0" err="1"/>
              <a:t>tượng</a:t>
            </a:r>
            <a:r>
              <a:rPr lang="en-US" sz="2400" b="1" u="sng" dirty="0"/>
              <a:t> </a:t>
            </a:r>
            <a:r>
              <a:rPr lang="en-US" sz="2400" b="1" u="sng" dirty="0" err="1"/>
              <a:t>thống</a:t>
            </a:r>
            <a:r>
              <a:rPr lang="en-US" sz="2400" b="1" u="sng" dirty="0"/>
              <a:t> </a:t>
            </a:r>
            <a:r>
              <a:rPr lang="en-US" sz="2400" b="1" u="sng" dirty="0" err="1"/>
              <a:t>kê</a:t>
            </a:r>
            <a:r>
              <a:rPr lang="en-US" sz="2400" dirty="0"/>
              <a:t>: </a:t>
            </a:r>
            <a:r>
              <a:rPr lang="en-US" sz="2400" dirty="0" err="1"/>
              <a:t>các</a:t>
            </a:r>
            <a:r>
              <a:rPr lang="en-US" sz="2400" dirty="0"/>
              <a:t> </a:t>
            </a:r>
            <a:r>
              <a:rPr lang="en-US" sz="2400" dirty="0" err="1"/>
              <a:t>điểm</a:t>
            </a:r>
            <a:r>
              <a:rPr lang="en-US" sz="2400" dirty="0"/>
              <a:t> </a:t>
            </a:r>
            <a:r>
              <a:rPr lang="en-US" sz="2400" dirty="0" err="1"/>
              <a:t>số</a:t>
            </a:r>
            <a:r>
              <a:rPr lang="en-US" sz="2400" dirty="0"/>
              <a:t>: 1, 2, 3, 4, 5.</a:t>
            </a:r>
          </a:p>
          <a:p>
            <a:pPr algn="just">
              <a:lnSpc>
                <a:spcPct val="130000"/>
              </a:lnSpc>
            </a:pPr>
            <a:r>
              <a:rPr lang="en-US" sz="2400" dirty="0"/>
              <a:t>+ </a:t>
            </a:r>
            <a:r>
              <a:rPr lang="en-US" sz="2400" b="1" u="sng" dirty="0" err="1"/>
              <a:t>Tiêu</a:t>
            </a:r>
            <a:r>
              <a:rPr lang="en-US" sz="2400" b="1" u="sng" dirty="0"/>
              <a:t> </a:t>
            </a:r>
            <a:r>
              <a:rPr lang="en-US" sz="2400" b="1" u="sng" dirty="0" err="1"/>
              <a:t>chí</a:t>
            </a:r>
            <a:r>
              <a:rPr lang="en-US" sz="2400" b="1" u="sng" dirty="0"/>
              <a:t> </a:t>
            </a:r>
            <a:r>
              <a:rPr lang="en-US" sz="2400" b="1" u="sng" dirty="0" err="1"/>
              <a:t>thống</a:t>
            </a:r>
            <a:r>
              <a:rPr lang="en-US" sz="2400" b="1" u="sng" dirty="0"/>
              <a:t> </a:t>
            </a:r>
            <a:r>
              <a:rPr lang="en-US" sz="2400" b="1" u="sng" dirty="0" err="1"/>
              <a:t>kê</a:t>
            </a:r>
            <a:r>
              <a:rPr lang="en-US" sz="2400" b="1" u="sng" dirty="0"/>
              <a:t>: </a:t>
            </a:r>
            <a:r>
              <a:rPr lang="en-US" sz="2400" dirty="0" err="1"/>
              <a:t>số</a:t>
            </a:r>
            <a:r>
              <a:rPr lang="en-US" sz="2400" dirty="0"/>
              <a:t> </a:t>
            </a:r>
            <a:r>
              <a:rPr lang="en-US" sz="2400" dirty="0" err="1"/>
              <a:t>sản</a:t>
            </a:r>
            <a:r>
              <a:rPr lang="en-US" sz="2400" dirty="0"/>
              <a:t> </a:t>
            </a:r>
            <a:r>
              <a:rPr lang="en-US" sz="2400" dirty="0" err="1"/>
              <a:t>phẩm</a:t>
            </a:r>
            <a:r>
              <a:rPr lang="en-US" sz="2400" dirty="0"/>
              <a:t> </a:t>
            </a:r>
            <a:r>
              <a:rPr lang="en-US" sz="2400" dirty="0" err="1"/>
              <a:t>ứng</a:t>
            </a:r>
            <a:r>
              <a:rPr lang="en-US" sz="2400" dirty="0"/>
              <a:t> </a:t>
            </a:r>
            <a:r>
              <a:rPr lang="en-US" sz="2400" dirty="0" err="1"/>
              <a:t>với</a:t>
            </a:r>
            <a:r>
              <a:rPr lang="en-US" sz="2400" dirty="0"/>
              <a:t> </a:t>
            </a:r>
            <a:r>
              <a:rPr lang="en-US" sz="2400" dirty="0" err="1"/>
              <a:t>mỗi</a:t>
            </a:r>
            <a:r>
              <a:rPr lang="en-US" sz="2400" dirty="0"/>
              <a:t> </a:t>
            </a:r>
            <a:r>
              <a:rPr lang="en-US" sz="2400" dirty="0" err="1"/>
              <a:t>loại</a:t>
            </a:r>
            <a:r>
              <a:rPr lang="en-US" sz="2400" dirty="0"/>
              <a:t> </a:t>
            </a:r>
            <a:r>
              <a:rPr lang="en-US" sz="2400" dirty="0" err="1"/>
              <a:t>điểm</a:t>
            </a:r>
            <a:r>
              <a:rPr lang="en-US" sz="2400" dirty="0"/>
              <a:t>.</a:t>
            </a:r>
          </a:p>
          <a:p>
            <a:pPr algn="just">
              <a:lnSpc>
                <a:spcPct val="130000"/>
              </a:lnSpc>
            </a:pPr>
            <a:r>
              <a:rPr lang="en-US" sz="2400" dirty="0"/>
              <a:t>+ </a:t>
            </a:r>
            <a:r>
              <a:rPr lang="en-US" sz="2400" dirty="0" err="1"/>
              <a:t>Ứng</a:t>
            </a:r>
            <a:r>
              <a:rPr lang="en-US" sz="2400" dirty="0"/>
              <a:t> </a:t>
            </a:r>
            <a:r>
              <a:rPr lang="en-US" sz="2400" dirty="0" err="1"/>
              <a:t>với</a:t>
            </a:r>
            <a:r>
              <a:rPr lang="en-US" sz="2400" dirty="0"/>
              <a:t> </a:t>
            </a:r>
            <a:r>
              <a:rPr lang="en-US" sz="2400" dirty="0" err="1"/>
              <a:t>mỗi</a:t>
            </a:r>
            <a:r>
              <a:rPr lang="en-US" sz="2400" dirty="0"/>
              <a:t> </a:t>
            </a:r>
            <a:r>
              <a:rPr lang="en-US" sz="2400" dirty="0" err="1"/>
              <a:t>đối</a:t>
            </a:r>
            <a:r>
              <a:rPr lang="en-US" sz="2400" dirty="0"/>
              <a:t> </a:t>
            </a:r>
            <a:r>
              <a:rPr lang="en-US" sz="2400" dirty="0" err="1"/>
              <a:t>tượng</a:t>
            </a:r>
            <a:r>
              <a:rPr lang="en-US" sz="2400" dirty="0"/>
              <a:t> </a:t>
            </a:r>
            <a:r>
              <a:rPr lang="en-US" sz="2400" dirty="0" err="1"/>
              <a:t>thống</a:t>
            </a:r>
            <a:r>
              <a:rPr lang="en-US" sz="2400" dirty="0"/>
              <a:t> </a:t>
            </a:r>
            <a:r>
              <a:rPr lang="en-US" sz="2400" dirty="0" err="1"/>
              <a:t>kê</a:t>
            </a:r>
            <a:r>
              <a:rPr lang="en-US" sz="2400" dirty="0"/>
              <a:t> </a:t>
            </a:r>
            <a:r>
              <a:rPr lang="en-US" sz="2400" dirty="0" err="1"/>
              <a:t>có</a:t>
            </a:r>
            <a:r>
              <a:rPr lang="en-US" sz="2400" dirty="0"/>
              <a:t> </a:t>
            </a:r>
            <a:r>
              <a:rPr lang="en-US" sz="2400" dirty="0" err="1"/>
              <a:t>một</a:t>
            </a:r>
            <a:r>
              <a:rPr lang="en-US" sz="2400" dirty="0"/>
              <a:t> </a:t>
            </a:r>
            <a:r>
              <a:rPr lang="en-US" sz="2400" i="1" dirty="0" err="1"/>
              <a:t>số</a:t>
            </a:r>
            <a:r>
              <a:rPr lang="en-US" sz="2400" i="1" dirty="0"/>
              <a:t> </a:t>
            </a:r>
            <a:r>
              <a:rPr lang="en-US" sz="2400" i="1" dirty="0" err="1"/>
              <a:t>liệu</a:t>
            </a:r>
            <a:r>
              <a:rPr lang="en-US" sz="2400" i="1" dirty="0"/>
              <a:t> </a:t>
            </a:r>
            <a:r>
              <a:rPr lang="en-US" sz="2400" i="1" dirty="0" err="1"/>
              <a:t>thống</a:t>
            </a:r>
            <a:r>
              <a:rPr lang="en-US" sz="2400" i="1" dirty="0"/>
              <a:t> </a:t>
            </a:r>
            <a:r>
              <a:rPr lang="en-US" sz="2400" i="1" dirty="0" err="1"/>
              <a:t>kê</a:t>
            </a:r>
            <a:r>
              <a:rPr lang="en-US" sz="2400" i="1" dirty="0"/>
              <a:t> </a:t>
            </a:r>
            <a:r>
              <a:rPr lang="en-US" sz="2400" dirty="0" err="1"/>
              <a:t>theo</a:t>
            </a:r>
            <a:r>
              <a:rPr lang="en-US" sz="2400" dirty="0"/>
              <a:t> </a:t>
            </a:r>
            <a:r>
              <a:rPr lang="en-US" sz="2400" dirty="0" err="1"/>
              <a:t>tiêu</a:t>
            </a:r>
            <a:r>
              <a:rPr lang="en-US" sz="2400" dirty="0"/>
              <a:t> </a:t>
            </a:r>
            <a:r>
              <a:rPr lang="en-US" sz="2400" dirty="0" err="1"/>
              <a:t>chí</a:t>
            </a:r>
            <a:r>
              <a:rPr lang="en-US" sz="2400" dirty="0"/>
              <a:t>, </a:t>
            </a:r>
            <a:r>
              <a:rPr lang="en-US" sz="2400" dirty="0" err="1"/>
              <a:t>lần</a:t>
            </a:r>
            <a:r>
              <a:rPr lang="en-US" sz="2400" dirty="0"/>
              <a:t> </a:t>
            </a:r>
            <a:r>
              <a:rPr lang="en-US" sz="2400" dirty="0" err="1"/>
              <a:t>lượt</a:t>
            </a:r>
            <a:r>
              <a:rPr lang="en-US" sz="2400" dirty="0"/>
              <a:t> </a:t>
            </a:r>
            <a:r>
              <a:rPr lang="en-US" sz="2400" dirty="0" err="1"/>
              <a:t>được</a:t>
            </a:r>
            <a:r>
              <a:rPr lang="en-US" sz="2400" dirty="0"/>
              <a:t> </a:t>
            </a:r>
            <a:r>
              <a:rPr lang="en-US" sz="2400" dirty="0" err="1"/>
              <a:t>biểu</a:t>
            </a:r>
            <a:r>
              <a:rPr lang="en-US" sz="2400" dirty="0"/>
              <a:t> </a:t>
            </a:r>
            <a:r>
              <a:rPr lang="en-US" sz="2400" dirty="0" err="1"/>
              <a:t>diễn</a:t>
            </a:r>
            <a:r>
              <a:rPr lang="en-US" sz="2400" dirty="0"/>
              <a:t> ở </a:t>
            </a:r>
            <a:r>
              <a:rPr lang="en-US" sz="2400" dirty="0" err="1"/>
              <a:t>dòng</a:t>
            </a:r>
            <a:r>
              <a:rPr lang="en-US" sz="2400" dirty="0"/>
              <a:t> </a:t>
            </a:r>
            <a:r>
              <a:rPr lang="en-US" sz="2400" dirty="0" err="1"/>
              <a:t>thứ</a:t>
            </a:r>
            <a:r>
              <a:rPr lang="en-US" sz="2400" dirty="0"/>
              <a:t> </a:t>
            </a:r>
            <a:r>
              <a:rPr lang="en-US" sz="2400" dirty="0" err="1"/>
              <a:t>hai</a:t>
            </a:r>
            <a:r>
              <a:rPr lang="en-US" sz="2400" dirty="0"/>
              <a:t> ( </a:t>
            </a:r>
            <a:r>
              <a:rPr lang="en-US" sz="2400" dirty="0" err="1"/>
              <a:t>theo</a:t>
            </a:r>
            <a:r>
              <a:rPr lang="en-US" sz="2400" dirty="0"/>
              <a:t> </a:t>
            </a:r>
            <a:r>
              <a:rPr lang="en-US" sz="2400" dirty="0" err="1"/>
              <a:t>cột</a:t>
            </a:r>
            <a:r>
              <a:rPr lang="en-US" sz="2400" dirty="0"/>
              <a:t> </a:t>
            </a:r>
            <a:r>
              <a:rPr lang="en-US" sz="2400" dirty="0" err="1"/>
              <a:t>tương</a:t>
            </a:r>
            <a:r>
              <a:rPr lang="en-US" sz="2400" dirty="0"/>
              <a:t> </a:t>
            </a:r>
            <a:r>
              <a:rPr lang="en-US" sz="2400" dirty="0" err="1"/>
              <a:t>ứng</a:t>
            </a:r>
            <a:r>
              <a:rPr lang="en-US" sz="2400" dirty="0"/>
              <a:t>).</a:t>
            </a:r>
          </a:p>
          <a:p>
            <a:pPr algn="just">
              <a:lnSpc>
                <a:spcPct val="130000"/>
              </a:lnSpc>
            </a:pPr>
            <a:endParaRPr lang="vi-VN" sz="2400" dirty="0"/>
          </a:p>
        </p:txBody>
      </p:sp>
    </p:spTree>
    <p:extLst>
      <p:ext uri="{BB962C8B-B14F-4D97-AF65-F5344CB8AC3E}">
        <p14:creationId xmlns:p14="http://schemas.microsoft.com/office/powerpoint/2010/main" val="2643177084"/>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1000"/>
                                        <p:tgtEl>
                                          <p:spTgt spid="8">
                                            <p:txEl>
                                              <p:pRg st="0" end="0"/>
                                            </p:txEl>
                                          </p:spTgt>
                                        </p:tgtEl>
                                      </p:cBhvr>
                                    </p:animEffect>
                                    <p:anim calcmode="lin" valueType="num">
                                      <p:cBhvr>
                                        <p:cTn id="3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xEl>
                                              <p:pRg st="1" end="1"/>
                                            </p:txEl>
                                          </p:spTgt>
                                        </p:tgtEl>
                                        <p:attrNameLst>
                                          <p:attrName>style.visibility</p:attrName>
                                        </p:attrNameLst>
                                      </p:cBhvr>
                                      <p:to>
                                        <p:strVal val="visible"/>
                                      </p:to>
                                    </p:set>
                                    <p:animEffect transition="in" filter="fade">
                                      <p:cBhvr>
                                        <p:cTn id="36" dur="1000"/>
                                        <p:tgtEl>
                                          <p:spTgt spid="8">
                                            <p:txEl>
                                              <p:pRg st="1" end="1"/>
                                            </p:txEl>
                                          </p:spTgt>
                                        </p:tgtEl>
                                      </p:cBhvr>
                                    </p:animEffect>
                                    <p:anim calcmode="lin" valueType="num">
                                      <p:cBhvr>
                                        <p:cTn id="37"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animEffect transition="in" filter="fade">
                                      <p:cBhvr>
                                        <p:cTn id="43" dur="1000"/>
                                        <p:tgtEl>
                                          <p:spTgt spid="8">
                                            <p:txEl>
                                              <p:pRg st="2" end="2"/>
                                            </p:txEl>
                                          </p:spTgt>
                                        </p:tgtEl>
                                      </p:cBhvr>
                                    </p:animEffect>
                                    <p:anim calcmode="lin" valueType="num">
                                      <p:cBhvr>
                                        <p:cTn id="44"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5"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8">
                                            <p:txEl>
                                              <p:pRg st="3" end="3"/>
                                            </p:txEl>
                                          </p:spTgt>
                                        </p:tgtEl>
                                        <p:attrNameLst>
                                          <p:attrName>style.visibility</p:attrName>
                                        </p:attrNameLst>
                                      </p:cBhvr>
                                      <p:to>
                                        <p:strVal val="visible"/>
                                      </p:to>
                                    </p:set>
                                    <p:animEffect transition="in" filter="fade">
                                      <p:cBhvr>
                                        <p:cTn id="50" dur="1000"/>
                                        <p:tgtEl>
                                          <p:spTgt spid="8">
                                            <p:txEl>
                                              <p:pRg st="3" end="3"/>
                                            </p:txEl>
                                          </p:spTgt>
                                        </p:tgtEl>
                                      </p:cBhvr>
                                    </p:animEffect>
                                    <p:anim calcmode="lin" valueType="num">
                                      <p:cBhvr>
                                        <p:cTn id="51"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52"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6"/>
          <p:cNvSpPr>
            <a:spLocks/>
          </p:cNvSpPr>
          <p:nvPr/>
        </p:nvSpPr>
        <p:spPr bwMode="auto">
          <a:xfrm>
            <a:off x="3803649" y="229008"/>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0070C0"/>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文本框 16"/>
          <p:cNvSpPr txBox="1"/>
          <p:nvPr/>
        </p:nvSpPr>
        <p:spPr>
          <a:xfrm>
            <a:off x="4431054" y="180125"/>
            <a:ext cx="367280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chemeClr val="bg1"/>
                </a:solidFill>
                <a:effectLst>
                  <a:outerShdw blurRad="38100" dist="38100" dir="2700000" algn="tl">
                    <a:srgbClr val="000000">
                      <a:alpha val="43137"/>
                    </a:srgbClr>
                  </a:outerShdw>
                </a:effectLst>
                <a:ea typeface="汉仪夏日体W" panose="00020600040101010101" pitchFamily="18" charset="-122"/>
              </a:rPr>
              <a:t>2. </a:t>
            </a:r>
            <a:r>
              <a:rPr lang="en-US" altLang="zh-CN" sz="3600" b="1" dirty="0" err="1">
                <a:solidFill>
                  <a:schemeClr val="bg1"/>
                </a:solidFill>
                <a:effectLst>
                  <a:outerShdw blurRad="38100" dist="38100" dir="2700000" algn="tl">
                    <a:srgbClr val="000000">
                      <a:alpha val="43137"/>
                    </a:srgbClr>
                  </a:outerShdw>
                </a:effectLst>
                <a:ea typeface="汉仪夏日体W" panose="00020600040101010101" pitchFamily="18" charset="-122"/>
              </a:rPr>
              <a:t>Biểu</a:t>
            </a:r>
            <a:r>
              <a:rPr lang="en-US" altLang="zh-CN" sz="3600" b="1" dirty="0">
                <a:solidFill>
                  <a:schemeClr val="bg1"/>
                </a:solidFill>
                <a:effectLst>
                  <a:outerShdw blurRad="38100" dist="38100" dir="2700000" algn="tl">
                    <a:srgbClr val="000000">
                      <a:alpha val="43137"/>
                    </a:srgbClr>
                  </a:outerShdw>
                </a:effectLst>
                <a:ea typeface="汉仪夏日体W" panose="00020600040101010101" pitchFamily="18" charset="-122"/>
              </a:rPr>
              <a:t> </a:t>
            </a:r>
            <a:r>
              <a:rPr lang="en-US" altLang="zh-CN" sz="3600" b="1" dirty="0" err="1">
                <a:solidFill>
                  <a:schemeClr val="bg1"/>
                </a:solidFill>
                <a:effectLst>
                  <a:outerShdw blurRad="38100" dist="38100" dir="2700000" algn="tl">
                    <a:srgbClr val="000000">
                      <a:alpha val="43137"/>
                    </a:srgbClr>
                  </a:outerShdw>
                </a:effectLst>
                <a:ea typeface="汉仪夏日体W" panose="00020600040101010101" pitchFamily="18" charset="-122"/>
              </a:rPr>
              <a:t>đồ</a:t>
            </a:r>
            <a:r>
              <a:rPr lang="en-US" altLang="zh-CN" sz="3600" b="1" dirty="0">
                <a:solidFill>
                  <a:schemeClr val="bg1"/>
                </a:solidFill>
                <a:effectLst>
                  <a:outerShdw blurRad="38100" dist="38100" dir="2700000" algn="tl">
                    <a:srgbClr val="000000">
                      <a:alpha val="43137"/>
                    </a:srgbClr>
                  </a:outerShdw>
                </a:effectLst>
                <a:ea typeface="汉仪夏日体W" panose="00020600040101010101" pitchFamily="18" charset="-122"/>
              </a:rPr>
              <a:t> </a:t>
            </a:r>
            <a:r>
              <a:rPr lang="en-US" altLang="zh-CN" sz="3600" b="1" dirty="0" err="1">
                <a:solidFill>
                  <a:schemeClr val="bg1"/>
                </a:solidFill>
                <a:effectLst>
                  <a:outerShdw blurRad="38100" dist="38100" dir="2700000" algn="tl">
                    <a:srgbClr val="000000">
                      <a:alpha val="43137"/>
                    </a:srgbClr>
                  </a:outerShdw>
                </a:effectLst>
                <a:ea typeface="汉仪夏日体W" panose="00020600040101010101" pitchFamily="18" charset="-122"/>
              </a:rPr>
              <a:t>tranh</a:t>
            </a:r>
            <a:endParaRPr lang="zh-CN" altLang="en-US" sz="3600" b="1" dirty="0">
              <a:solidFill>
                <a:schemeClr val="bg1"/>
              </a:solidFill>
              <a:effectLst>
                <a:outerShdw blurRad="38100" dist="38100" dir="2700000" algn="tl">
                  <a:srgbClr val="000000">
                    <a:alpha val="43137"/>
                  </a:srgbClr>
                </a:outerShdw>
              </a:effectLst>
              <a:ea typeface="汉仪夏日体W" panose="00020600040101010101" pitchFamily="18" charset="-122"/>
            </a:endParaRPr>
          </a:p>
        </p:txBody>
      </p:sp>
      <p:pic>
        <p:nvPicPr>
          <p:cNvPr id="7" name="Picture 6"/>
          <p:cNvPicPr>
            <a:picLocks noChangeAspect="1"/>
          </p:cNvPicPr>
          <p:nvPr/>
        </p:nvPicPr>
        <p:blipFill>
          <a:blip r:embed="rId2">
            <a:clrChange>
              <a:clrFrom>
                <a:srgbClr val="FFFEFF"/>
              </a:clrFrom>
              <a:clrTo>
                <a:srgbClr val="FFFEFF">
                  <a:alpha val="0"/>
                </a:srgbClr>
              </a:clrTo>
            </a:clrChange>
          </a:blip>
          <a:stretch>
            <a:fillRect/>
          </a:stretch>
        </p:blipFill>
        <p:spPr>
          <a:xfrm>
            <a:off x="600075" y="1040853"/>
            <a:ext cx="1187450" cy="647700"/>
          </a:xfrm>
          <a:prstGeom prst="rect">
            <a:avLst/>
          </a:prstGeom>
        </p:spPr>
      </p:pic>
      <p:sp>
        <p:nvSpPr>
          <p:cNvPr id="8" name="TextBox 7"/>
          <p:cNvSpPr txBox="1"/>
          <p:nvPr/>
        </p:nvSpPr>
        <p:spPr>
          <a:xfrm>
            <a:off x="1787525" y="1020842"/>
            <a:ext cx="9725026" cy="978729"/>
          </a:xfrm>
          <a:prstGeom prst="rect">
            <a:avLst/>
          </a:prstGeom>
          <a:noFill/>
        </p:spPr>
        <p:txBody>
          <a:bodyPr wrap="square" rtlCol="0">
            <a:spAutoFit/>
          </a:bodyPr>
          <a:lstStyle/>
          <a:p>
            <a:pPr algn="just">
              <a:lnSpc>
                <a:spcPct val="120000"/>
              </a:lnSpc>
            </a:pPr>
            <a:r>
              <a:rPr lang="en-US" sz="2400" dirty="0" err="1"/>
              <a:t>Biểu</a:t>
            </a:r>
            <a:r>
              <a:rPr lang="en-US" sz="2400" dirty="0"/>
              <a:t> </a:t>
            </a:r>
            <a:r>
              <a:rPr lang="en-US" sz="2400" dirty="0" err="1"/>
              <a:t>đồ</a:t>
            </a:r>
            <a:r>
              <a:rPr lang="en-US" sz="2400" dirty="0"/>
              <a:t> </a:t>
            </a:r>
            <a:r>
              <a:rPr lang="en-US" sz="2400" dirty="0" err="1"/>
              <a:t>tranh</a:t>
            </a:r>
            <a:r>
              <a:rPr lang="en-US" sz="2400" dirty="0"/>
              <a:t> </a:t>
            </a:r>
            <a:r>
              <a:rPr lang="en-US" sz="2400" dirty="0" err="1"/>
              <a:t>trong</a:t>
            </a:r>
            <a:r>
              <a:rPr lang="en-US" sz="2400" dirty="0"/>
              <a:t> </a:t>
            </a:r>
            <a:r>
              <a:rPr lang="en-US" sz="2400" i="1" dirty="0" err="1"/>
              <a:t>Hình</a:t>
            </a:r>
            <a:r>
              <a:rPr lang="en-US" sz="2400" i="1" dirty="0"/>
              <a:t> 1</a:t>
            </a:r>
            <a:r>
              <a:rPr lang="en-US" sz="2400" dirty="0"/>
              <a:t> </a:t>
            </a:r>
            <a:r>
              <a:rPr lang="en-US" sz="2400" dirty="0" err="1"/>
              <a:t>thống</a:t>
            </a:r>
            <a:r>
              <a:rPr lang="en-US" sz="2400" dirty="0"/>
              <a:t> </a:t>
            </a:r>
            <a:r>
              <a:rPr lang="en-US" sz="2400" dirty="0" err="1"/>
              <a:t>kê</a:t>
            </a:r>
            <a:r>
              <a:rPr lang="en-US" sz="2400" dirty="0"/>
              <a:t> </a:t>
            </a:r>
            <a:r>
              <a:rPr lang="en-US" sz="2400" dirty="0" err="1"/>
              <a:t>khối</a:t>
            </a:r>
            <a:r>
              <a:rPr lang="en-US" sz="2400" dirty="0"/>
              <a:t> </a:t>
            </a:r>
            <a:r>
              <a:rPr lang="en-US" sz="2400" dirty="0" err="1"/>
              <a:t>lượng</a:t>
            </a:r>
            <a:r>
              <a:rPr lang="en-US" sz="2400" dirty="0"/>
              <a:t> </a:t>
            </a:r>
            <a:r>
              <a:rPr lang="en-US" sz="2400" dirty="0" err="1"/>
              <a:t>táo</a:t>
            </a:r>
            <a:r>
              <a:rPr lang="en-US" sz="2400" dirty="0"/>
              <a:t> </a:t>
            </a:r>
            <a:r>
              <a:rPr lang="en-US" sz="2400" dirty="0" err="1"/>
              <a:t>bán</a:t>
            </a:r>
            <a:r>
              <a:rPr lang="en-US" sz="2400" dirty="0"/>
              <a:t> </a:t>
            </a:r>
            <a:r>
              <a:rPr lang="en-US" sz="2400" dirty="0" err="1"/>
              <a:t>được</a:t>
            </a:r>
            <a:r>
              <a:rPr lang="en-US" sz="2400" dirty="0"/>
              <a:t> </a:t>
            </a:r>
            <a:r>
              <a:rPr lang="en-US" sz="2400" dirty="0" err="1"/>
              <a:t>trong</a:t>
            </a:r>
            <a:r>
              <a:rPr lang="en-US" sz="2400" dirty="0"/>
              <a:t> </a:t>
            </a:r>
            <a:r>
              <a:rPr lang="en-US" sz="2400" dirty="0" err="1"/>
              <a:t>bốn</a:t>
            </a:r>
            <a:r>
              <a:rPr lang="en-US" sz="2400" dirty="0"/>
              <a:t> </a:t>
            </a:r>
            <a:r>
              <a:rPr lang="en-US" sz="2400" dirty="0" err="1"/>
              <a:t>tháng</a:t>
            </a:r>
            <a:r>
              <a:rPr lang="en-US" sz="2400" dirty="0"/>
              <a:t> </a:t>
            </a:r>
            <a:r>
              <a:rPr lang="en-US" sz="2400" dirty="0" err="1"/>
              <a:t>đầu</a:t>
            </a:r>
            <a:r>
              <a:rPr lang="en-US" sz="2400" dirty="0"/>
              <a:t> </a:t>
            </a:r>
            <a:r>
              <a:rPr lang="en-US" sz="2400" dirty="0" err="1"/>
              <a:t>năm</a:t>
            </a:r>
            <a:r>
              <a:rPr lang="en-US" sz="2400" dirty="0"/>
              <a:t> 2020 </a:t>
            </a:r>
            <a:r>
              <a:rPr lang="en-US" sz="2400" dirty="0" err="1"/>
              <a:t>của</a:t>
            </a:r>
            <a:r>
              <a:rPr lang="en-US" sz="2400" dirty="0"/>
              <a:t> </a:t>
            </a:r>
            <a:r>
              <a:rPr lang="en-US" sz="2400" dirty="0" err="1"/>
              <a:t>một</a:t>
            </a:r>
            <a:r>
              <a:rPr lang="en-US" sz="2400" dirty="0"/>
              <a:t> </a:t>
            </a:r>
            <a:r>
              <a:rPr lang="en-US" sz="2400" dirty="0" err="1"/>
              <a:t>hệ</a:t>
            </a:r>
            <a:r>
              <a:rPr lang="en-US" sz="2400" dirty="0"/>
              <a:t> </a:t>
            </a:r>
            <a:r>
              <a:rPr lang="en-US" sz="2400" dirty="0" err="1"/>
              <a:t>thống</a:t>
            </a:r>
            <a:r>
              <a:rPr lang="en-US" sz="2400" dirty="0"/>
              <a:t> </a:t>
            </a:r>
            <a:r>
              <a:rPr lang="en-US" sz="2400" dirty="0" err="1"/>
              <a:t>siêu</a:t>
            </a:r>
            <a:r>
              <a:rPr lang="en-US" sz="2400" dirty="0"/>
              <a:t> </a:t>
            </a:r>
            <a:r>
              <a:rPr lang="en-US" sz="2400" dirty="0" err="1"/>
              <a:t>thị</a:t>
            </a:r>
            <a:r>
              <a:rPr lang="en-US" sz="2400" dirty="0"/>
              <a:t>.</a:t>
            </a:r>
            <a:endParaRPr lang="vi-VN" sz="2400" dirty="0"/>
          </a:p>
        </p:txBody>
      </p:sp>
      <p:graphicFrame>
        <p:nvGraphicFramePr>
          <p:cNvPr id="9" name="Table 8"/>
          <p:cNvGraphicFramePr>
            <a:graphicFrameLocks noGrp="1"/>
          </p:cNvGraphicFramePr>
          <p:nvPr/>
        </p:nvGraphicFramePr>
        <p:xfrm>
          <a:off x="303209" y="2246501"/>
          <a:ext cx="4903791" cy="3661835"/>
        </p:xfrm>
        <a:graphic>
          <a:graphicData uri="http://schemas.openxmlformats.org/drawingml/2006/table">
            <a:tbl>
              <a:tblPr firstRow="1" bandRow="1">
                <a:tableStyleId>{5C22544A-7EE6-4342-B048-85BDC9FD1C3A}</a:tableStyleId>
              </a:tblPr>
              <a:tblGrid>
                <a:gridCol w="1195391">
                  <a:extLst>
                    <a:ext uri="{9D8B030D-6E8A-4147-A177-3AD203B41FA5}">
                      <a16:colId xmlns:a16="http://schemas.microsoft.com/office/drawing/2014/main" val="2471656026"/>
                    </a:ext>
                  </a:extLst>
                </a:gridCol>
                <a:gridCol w="3708400">
                  <a:extLst>
                    <a:ext uri="{9D8B030D-6E8A-4147-A177-3AD203B41FA5}">
                      <a16:colId xmlns:a16="http://schemas.microsoft.com/office/drawing/2014/main" val="269600094"/>
                    </a:ext>
                  </a:extLst>
                </a:gridCol>
              </a:tblGrid>
              <a:tr h="732367">
                <a:tc>
                  <a:txBody>
                    <a:bodyPr/>
                    <a:lstStyle/>
                    <a:p>
                      <a:pPr algn="ctr"/>
                      <a:r>
                        <a:rPr lang="en-US" sz="2000" b="1" dirty="0" err="1">
                          <a:solidFill>
                            <a:schemeClr val="tx1"/>
                          </a:solidFill>
                        </a:rPr>
                        <a:t>Tháng</a:t>
                      </a:r>
                      <a:r>
                        <a:rPr lang="en-US" sz="2000" b="1" baseline="0" dirty="0">
                          <a:solidFill>
                            <a:schemeClr val="tx1"/>
                          </a:solidFill>
                        </a:rPr>
                        <a:t> 1</a:t>
                      </a:r>
                      <a:endParaRPr lang="vi-VN"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vi-V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7257976"/>
                  </a:ext>
                </a:extLst>
              </a:tr>
              <a:tr h="732367">
                <a:tc>
                  <a:txBody>
                    <a:bodyPr/>
                    <a:lstStyle/>
                    <a:p>
                      <a:pPr algn="ctr"/>
                      <a:r>
                        <a:rPr lang="en-US" sz="2000" b="1" dirty="0" err="1"/>
                        <a:t>Tháng</a:t>
                      </a:r>
                      <a:r>
                        <a:rPr lang="en-US" sz="2000" b="1" baseline="0" dirty="0"/>
                        <a:t> 2</a:t>
                      </a:r>
                      <a:endParaRPr lang="vi-VN"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vi-V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1257236"/>
                  </a:ext>
                </a:extLst>
              </a:tr>
              <a:tr h="732367">
                <a:tc>
                  <a:txBody>
                    <a:bodyPr/>
                    <a:lstStyle/>
                    <a:p>
                      <a:pPr algn="ctr"/>
                      <a:r>
                        <a:rPr lang="en-US" sz="2000" b="1" dirty="0" err="1"/>
                        <a:t>Tháng</a:t>
                      </a:r>
                      <a:r>
                        <a:rPr lang="en-US" sz="2000" b="1" baseline="0" dirty="0"/>
                        <a:t> 3</a:t>
                      </a:r>
                      <a:endParaRPr lang="vi-VN"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vi-V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9671199"/>
                  </a:ext>
                </a:extLst>
              </a:tr>
              <a:tr h="732367">
                <a:tc>
                  <a:txBody>
                    <a:bodyPr/>
                    <a:lstStyle/>
                    <a:p>
                      <a:pPr algn="ctr"/>
                      <a:r>
                        <a:rPr lang="en-US" sz="2000" b="1" dirty="0" err="1"/>
                        <a:t>Tháng</a:t>
                      </a:r>
                      <a:r>
                        <a:rPr lang="en-US" sz="2000" b="1" baseline="0" dirty="0"/>
                        <a:t> 4</a:t>
                      </a:r>
                      <a:endParaRPr lang="vi-VN"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vi-V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4095202"/>
                  </a:ext>
                </a:extLst>
              </a:tr>
              <a:tr h="732367">
                <a:tc gridSpan="2">
                  <a:txBody>
                    <a:bodyPr/>
                    <a:lstStyle/>
                    <a:p>
                      <a:pPr algn="ctr"/>
                      <a:endParaRPr lang="vi-V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vi-V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3377189"/>
                  </a:ext>
                </a:extLst>
              </a:tr>
            </a:tbl>
          </a:graphicData>
        </a:graphic>
      </p:graphicFrame>
      <p:pic>
        <p:nvPicPr>
          <p:cNvPr id="10" name="Picture 9"/>
          <p:cNvPicPr>
            <a:picLocks noChangeAspect="1"/>
          </p:cNvPicPr>
          <p:nvPr/>
        </p:nvPicPr>
        <p:blipFill>
          <a:blip r:embed="rId3">
            <a:clrChange>
              <a:clrFrom>
                <a:srgbClr val="FFFFFF"/>
              </a:clrFrom>
              <a:clrTo>
                <a:srgbClr val="FFFFFF">
                  <a:alpha val="0"/>
                </a:srgbClr>
              </a:clrTo>
            </a:clrChange>
          </a:blip>
          <a:stretch>
            <a:fillRect/>
          </a:stretch>
        </p:blipFill>
        <p:spPr>
          <a:xfrm>
            <a:off x="1630400" y="2193957"/>
            <a:ext cx="803065" cy="759420"/>
          </a:xfrm>
          <a:prstGeom prst="rect">
            <a:avLst/>
          </a:prstGeom>
        </p:spPr>
      </p:pic>
      <p:pic>
        <p:nvPicPr>
          <p:cNvPr id="11" name="Picture 10"/>
          <p:cNvPicPr>
            <a:picLocks noChangeAspect="1"/>
          </p:cNvPicPr>
          <p:nvPr/>
        </p:nvPicPr>
        <p:blipFill>
          <a:blip r:embed="rId3">
            <a:clrChange>
              <a:clrFrom>
                <a:srgbClr val="FFFFFF"/>
              </a:clrFrom>
              <a:clrTo>
                <a:srgbClr val="FFFFFF">
                  <a:alpha val="0"/>
                </a:srgbClr>
              </a:clrTo>
            </a:clrChange>
          </a:blip>
          <a:stretch>
            <a:fillRect/>
          </a:stretch>
        </p:blipFill>
        <p:spPr>
          <a:xfrm>
            <a:off x="1560851" y="2900832"/>
            <a:ext cx="803065" cy="759420"/>
          </a:xfrm>
          <a:prstGeom prst="rect">
            <a:avLst/>
          </a:prstGeom>
        </p:spPr>
      </p:pic>
      <p:pic>
        <p:nvPicPr>
          <p:cNvPr id="12" name="Picture 11"/>
          <p:cNvPicPr>
            <a:picLocks noChangeAspect="1"/>
          </p:cNvPicPr>
          <p:nvPr/>
        </p:nvPicPr>
        <p:blipFill>
          <a:blip r:embed="rId3">
            <a:clrChange>
              <a:clrFrom>
                <a:srgbClr val="FFFFFF"/>
              </a:clrFrom>
              <a:clrTo>
                <a:srgbClr val="FFFFFF">
                  <a:alpha val="0"/>
                </a:srgbClr>
              </a:clrTo>
            </a:clrChange>
          </a:blip>
          <a:stretch>
            <a:fillRect/>
          </a:stretch>
        </p:blipFill>
        <p:spPr>
          <a:xfrm>
            <a:off x="2427651" y="2900832"/>
            <a:ext cx="803065" cy="759420"/>
          </a:xfrm>
          <a:prstGeom prst="rect">
            <a:avLst/>
          </a:prstGeom>
        </p:spPr>
      </p:pic>
      <p:pic>
        <p:nvPicPr>
          <p:cNvPr id="13" name="Picture 12"/>
          <p:cNvPicPr>
            <a:picLocks noChangeAspect="1"/>
          </p:cNvPicPr>
          <p:nvPr/>
        </p:nvPicPr>
        <p:blipFill>
          <a:blip r:embed="rId3">
            <a:clrChange>
              <a:clrFrom>
                <a:srgbClr val="FFFFFF"/>
              </a:clrFrom>
              <a:clrTo>
                <a:srgbClr val="FFFFFF">
                  <a:alpha val="0"/>
                </a:srgbClr>
              </a:clrTo>
            </a:clrChange>
          </a:blip>
          <a:stretch>
            <a:fillRect/>
          </a:stretch>
        </p:blipFill>
        <p:spPr>
          <a:xfrm>
            <a:off x="3367736" y="2900832"/>
            <a:ext cx="803065" cy="759420"/>
          </a:xfrm>
          <a:prstGeom prst="rect">
            <a:avLst/>
          </a:prstGeom>
        </p:spPr>
      </p:pic>
      <p:pic>
        <p:nvPicPr>
          <p:cNvPr id="14" name="Picture 13"/>
          <p:cNvPicPr>
            <a:picLocks noChangeAspect="1"/>
          </p:cNvPicPr>
          <p:nvPr/>
        </p:nvPicPr>
        <p:blipFill>
          <a:blip r:embed="rId3">
            <a:clrChange>
              <a:clrFrom>
                <a:srgbClr val="FFFFFF"/>
              </a:clrFrom>
              <a:clrTo>
                <a:srgbClr val="FFFFFF">
                  <a:alpha val="0"/>
                </a:srgbClr>
              </a:clrTo>
            </a:clrChange>
          </a:blip>
          <a:stretch>
            <a:fillRect/>
          </a:stretch>
        </p:blipFill>
        <p:spPr>
          <a:xfrm>
            <a:off x="4265625" y="2900832"/>
            <a:ext cx="803065" cy="759420"/>
          </a:xfrm>
          <a:prstGeom prst="rect">
            <a:avLst/>
          </a:prstGeom>
        </p:spPr>
      </p:pic>
      <p:pic>
        <p:nvPicPr>
          <p:cNvPr id="15" name="Picture 14"/>
          <p:cNvPicPr>
            <a:picLocks noChangeAspect="1"/>
          </p:cNvPicPr>
          <p:nvPr/>
        </p:nvPicPr>
        <p:blipFill>
          <a:blip r:embed="rId3">
            <a:clrChange>
              <a:clrFrom>
                <a:srgbClr val="FFFFFF"/>
              </a:clrFrom>
              <a:clrTo>
                <a:srgbClr val="FFFFFF">
                  <a:alpha val="0"/>
                </a:srgbClr>
              </a:clrTo>
            </a:clrChange>
          </a:blip>
          <a:stretch>
            <a:fillRect/>
          </a:stretch>
        </p:blipFill>
        <p:spPr>
          <a:xfrm>
            <a:off x="1560851" y="3617729"/>
            <a:ext cx="803065" cy="759420"/>
          </a:xfrm>
          <a:prstGeom prst="rect">
            <a:avLst/>
          </a:prstGeom>
        </p:spPr>
      </p:pic>
      <p:pic>
        <p:nvPicPr>
          <p:cNvPr id="16" name="Picture 15"/>
          <p:cNvPicPr>
            <a:picLocks noChangeAspect="1"/>
          </p:cNvPicPr>
          <p:nvPr/>
        </p:nvPicPr>
        <p:blipFill>
          <a:blip r:embed="rId3">
            <a:clrChange>
              <a:clrFrom>
                <a:srgbClr val="FFFFFF"/>
              </a:clrFrom>
              <a:clrTo>
                <a:srgbClr val="FFFFFF">
                  <a:alpha val="0"/>
                </a:srgbClr>
              </a:clrTo>
            </a:clrChange>
          </a:blip>
          <a:stretch>
            <a:fillRect/>
          </a:stretch>
        </p:blipFill>
        <p:spPr>
          <a:xfrm>
            <a:off x="2427651" y="3617729"/>
            <a:ext cx="803065" cy="759420"/>
          </a:xfrm>
          <a:prstGeom prst="rect">
            <a:avLst/>
          </a:prstGeom>
        </p:spPr>
      </p:pic>
      <p:pic>
        <p:nvPicPr>
          <p:cNvPr id="21" name="Picture 20"/>
          <p:cNvPicPr>
            <a:picLocks noChangeAspect="1"/>
          </p:cNvPicPr>
          <p:nvPr/>
        </p:nvPicPr>
        <p:blipFill>
          <a:blip r:embed="rId3">
            <a:clrChange>
              <a:clrFrom>
                <a:srgbClr val="FFFFFF"/>
              </a:clrFrom>
              <a:clrTo>
                <a:srgbClr val="FFFFFF">
                  <a:alpha val="0"/>
                </a:srgbClr>
              </a:clrTo>
            </a:clrChange>
          </a:blip>
          <a:srcRect/>
          <a:stretch>
            <a:fillRect/>
          </a:stretch>
        </p:blipFill>
        <p:spPr>
          <a:xfrm>
            <a:off x="3367736" y="3665850"/>
            <a:ext cx="803065" cy="759420"/>
          </a:xfrm>
          <a:custGeom>
            <a:avLst/>
            <a:gdLst>
              <a:gd name="connsiteX0" fmla="*/ 402575 w 803065"/>
              <a:gd name="connsiteY0" fmla="*/ 68618 h 759420"/>
              <a:gd name="connsiteX1" fmla="*/ 402575 w 803065"/>
              <a:gd name="connsiteY1" fmla="*/ 738734 h 759420"/>
              <a:gd name="connsiteX2" fmla="*/ 740712 w 803065"/>
              <a:gd name="connsiteY2" fmla="*/ 738734 h 759420"/>
              <a:gd name="connsiteX3" fmla="*/ 740712 w 803065"/>
              <a:gd name="connsiteY3" fmla="*/ 68618 h 759420"/>
              <a:gd name="connsiteX4" fmla="*/ 0 w 803065"/>
              <a:gd name="connsiteY4" fmla="*/ 0 h 759420"/>
              <a:gd name="connsiteX5" fmla="*/ 803065 w 803065"/>
              <a:gd name="connsiteY5" fmla="*/ 0 h 759420"/>
              <a:gd name="connsiteX6" fmla="*/ 803065 w 803065"/>
              <a:gd name="connsiteY6" fmla="*/ 759420 h 759420"/>
              <a:gd name="connsiteX7" fmla="*/ 0 w 803065"/>
              <a:gd name="connsiteY7" fmla="*/ 759420 h 7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065" h="759420">
                <a:moveTo>
                  <a:pt x="402575" y="68618"/>
                </a:moveTo>
                <a:lnTo>
                  <a:pt x="402575" y="738734"/>
                </a:lnTo>
                <a:lnTo>
                  <a:pt x="740712" y="738734"/>
                </a:lnTo>
                <a:lnTo>
                  <a:pt x="740712" y="68618"/>
                </a:lnTo>
                <a:close/>
                <a:moveTo>
                  <a:pt x="0" y="0"/>
                </a:moveTo>
                <a:lnTo>
                  <a:pt x="803065" y="0"/>
                </a:lnTo>
                <a:lnTo>
                  <a:pt x="803065" y="759420"/>
                </a:lnTo>
                <a:lnTo>
                  <a:pt x="0" y="759420"/>
                </a:lnTo>
                <a:close/>
              </a:path>
            </a:pathLst>
          </a:custGeom>
        </p:spPr>
      </p:pic>
      <p:pic>
        <p:nvPicPr>
          <p:cNvPr id="18" name="Picture 17"/>
          <p:cNvPicPr>
            <a:picLocks noChangeAspect="1"/>
          </p:cNvPicPr>
          <p:nvPr/>
        </p:nvPicPr>
        <p:blipFill>
          <a:blip r:embed="rId3">
            <a:clrChange>
              <a:clrFrom>
                <a:srgbClr val="FFFFFF"/>
              </a:clrFrom>
              <a:clrTo>
                <a:srgbClr val="FFFFFF">
                  <a:alpha val="0"/>
                </a:srgbClr>
              </a:clrTo>
            </a:clrChange>
          </a:blip>
          <a:stretch>
            <a:fillRect/>
          </a:stretch>
        </p:blipFill>
        <p:spPr>
          <a:xfrm>
            <a:off x="1560851" y="4425270"/>
            <a:ext cx="803065" cy="759420"/>
          </a:xfrm>
          <a:prstGeom prst="rect">
            <a:avLst/>
          </a:prstGeom>
        </p:spPr>
      </p:pic>
      <p:pic>
        <p:nvPicPr>
          <p:cNvPr id="19" name="Picture 18"/>
          <p:cNvPicPr>
            <a:picLocks noChangeAspect="1"/>
          </p:cNvPicPr>
          <p:nvPr/>
        </p:nvPicPr>
        <p:blipFill>
          <a:blip r:embed="rId3">
            <a:clrChange>
              <a:clrFrom>
                <a:srgbClr val="FFFFFF"/>
              </a:clrFrom>
              <a:clrTo>
                <a:srgbClr val="FFFFFF">
                  <a:alpha val="0"/>
                </a:srgbClr>
              </a:clrTo>
            </a:clrChange>
          </a:blip>
          <a:stretch>
            <a:fillRect/>
          </a:stretch>
        </p:blipFill>
        <p:spPr>
          <a:xfrm>
            <a:off x="2427651" y="4425270"/>
            <a:ext cx="803065" cy="759420"/>
          </a:xfrm>
          <a:prstGeom prst="rect">
            <a:avLst/>
          </a:prstGeom>
        </p:spPr>
      </p:pic>
      <p:pic>
        <p:nvPicPr>
          <p:cNvPr id="22" name="Picture 21"/>
          <p:cNvPicPr>
            <a:picLocks noChangeAspect="1"/>
          </p:cNvPicPr>
          <p:nvPr/>
        </p:nvPicPr>
        <p:blipFill>
          <a:blip r:embed="rId3">
            <a:clrChange>
              <a:clrFrom>
                <a:srgbClr val="FFFFFF"/>
              </a:clrFrom>
              <a:clrTo>
                <a:srgbClr val="FFFFFF">
                  <a:alpha val="0"/>
                </a:srgbClr>
              </a:clrTo>
            </a:clrChange>
          </a:blip>
          <a:stretch>
            <a:fillRect/>
          </a:stretch>
        </p:blipFill>
        <p:spPr>
          <a:xfrm>
            <a:off x="455951" y="5138043"/>
            <a:ext cx="803065" cy="759420"/>
          </a:xfrm>
          <a:prstGeom prst="rect">
            <a:avLst/>
          </a:prstGeom>
        </p:spPr>
      </p:pic>
      <p:sp>
        <p:nvSpPr>
          <p:cNvPr id="23" name="TextBox 22"/>
          <p:cNvSpPr txBox="1"/>
          <p:nvPr/>
        </p:nvSpPr>
        <p:spPr>
          <a:xfrm>
            <a:off x="1095726" y="5361847"/>
            <a:ext cx="1578511" cy="400110"/>
          </a:xfrm>
          <a:prstGeom prst="rect">
            <a:avLst/>
          </a:prstGeom>
          <a:noFill/>
        </p:spPr>
        <p:txBody>
          <a:bodyPr wrap="square" rtlCol="0">
            <a:spAutoFit/>
          </a:bodyPr>
          <a:lstStyle/>
          <a:p>
            <a:r>
              <a:rPr lang="en-US" sz="2000" dirty="0">
                <a:solidFill>
                  <a:srgbClr val="002060"/>
                </a:solidFill>
              </a:rPr>
              <a:t>: 10 </a:t>
            </a:r>
            <a:r>
              <a:rPr lang="en-US" sz="2000" dirty="0" err="1">
                <a:solidFill>
                  <a:srgbClr val="002060"/>
                </a:solidFill>
              </a:rPr>
              <a:t>tấn</a:t>
            </a:r>
            <a:r>
              <a:rPr lang="en-US" sz="2000" dirty="0">
                <a:solidFill>
                  <a:srgbClr val="002060"/>
                </a:solidFill>
              </a:rPr>
              <a:t>;</a:t>
            </a:r>
            <a:endParaRPr lang="vi-VN" sz="2000" dirty="0">
              <a:solidFill>
                <a:srgbClr val="002060"/>
              </a:solidFill>
            </a:endParaRPr>
          </a:p>
        </p:txBody>
      </p:sp>
      <p:pic>
        <p:nvPicPr>
          <p:cNvPr id="24" name="Picture 23"/>
          <p:cNvPicPr>
            <a:picLocks noChangeAspect="1"/>
          </p:cNvPicPr>
          <p:nvPr/>
        </p:nvPicPr>
        <p:blipFill>
          <a:blip r:embed="rId3">
            <a:clrChange>
              <a:clrFrom>
                <a:srgbClr val="FFFFFF"/>
              </a:clrFrom>
              <a:clrTo>
                <a:srgbClr val="FFFFFF">
                  <a:alpha val="0"/>
                </a:srgbClr>
              </a:clrTo>
            </a:clrChange>
          </a:blip>
          <a:srcRect/>
          <a:stretch>
            <a:fillRect/>
          </a:stretch>
        </p:blipFill>
        <p:spPr>
          <a:xfrm>
            <a:off x="3359724" y="5064092"/>
            <a:ext cx="803065" cy="759420"/>
          </a:xfrm>
          <a:custGeom>
            <a:avLst/>
            <a:gdLst>
              <a:gd name="connsiteX0" fmla="*/ 402575 w 803065"/>
              <a:gd name="connsiteY0" fmla="*/ 68618 h 759420"/>
              <a:gd name="connsiteX1" fmla="*/ 402575 w 803065"/>
              <a:gd name="connsiteY1" fmla="*/ 738734 h 759420"/>
              <a:gd name="connsiteX2" fmla="*/ 740712 w 803065"/>
              <a:gd name="connsiteY2" fmla="*/ 738734 h 759420"/>
              <a:gd name="connsiteX3" fmla="*/ 740712 w 803065"/>
              <a:gd name="connsiteY3" fmla="*/ 68618 h 759420"/>
              <a:gd name="connsiteX4" fmla="*/ 0 w 803065"/>
              <a:gd name="connsiteY4" fmla="*/ 0 h 759420"/>
              <a:gd name="connsiteX5" fmla="*/ 803065 w 803065"/>
              <a:gd name="connsiteY5" fmla="*/ 0 h 759420"/>
              <a:gd name="connsiteX6" fmla="*/ 803065 w 803065"/>
              <a:gd name="connsiteY6" fmla="*/ 759420 h 759420"/>
              <a:gd name="connsiteX7" fmla="*/ 0 w 803065"/>
              <a:gd name="connsiteY7" fmla="*/ 759420 h 7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065" h="759420">
                <a:moveTo>
                  <a:pt x="402575" y="68618"/>
                </a:moveTo>
                <a:lnTo>
                  <a:pt x="402575" y="738734"/>
                </a:lnTo>
                <a:lnTo>
                  <a:pt x="740712" y="738734"/>
                </a:lnTo>
                <a:lnTo>
                  <a:pt x="740712" y="68618"/>
                </a:lnTo>
                <a:close/>
                <a:moveTo>
                  <a:pt x="0" y="0"/>
                </a:moveTo>
                <a:lnTo>
                  <a:pt x="803065" y="0"/>
                </a:lnTo>
                <a:lnTo>
                  <a:pt x="803065" y="759420"/>
                </a:lnTo>
                <a:lnTo>
                  <a:pt x="0" y="759420"/>
                </a:lnTo>
                <a:close/>
              </a:path>
            </a:pathLst>
          </a:custGeom>
        </p:spPr>
      </p:pic>
      <p:sp>
        <p:nvSpPr>
          <p:cNvPr id="25" name="TextBox 24"/>
          <p:cNvSpPr txBox="1"/>
          <p:nvPr/>
        </p:nvSpPr>
        <p:spPr>
          <a:xfrm>
            <a:off x="3836209" y="5286920"/>
            <a:ext cx="1578511" cy="400110"/>
          </a:xfrm>
          <a:prstGeom prst="rect">
            <a:avLst/>
          </a:prstGeom>
          <a:noFill/>
        </p:spPr>
        <p:txBody>
          <a:bodyPr wrap="square" rtlCol="0">
            <a:spAutoFit/>
          </a:bodyPr>
          <a:lstStyle/>
          <a:p>
            <a:r>
              <a:rPr lang="en-US" sz="2000" dirty="0">
                <a:solidFill>
                  <a:srgbClr val="002060"/>
                </a:solidFill>
              </a:rPr>
              <a:t>: 5 </a:t>
            </a:r>
            <a:r>
              <a:rPr lang="en-US" sz="2000" dirty="0" err="1">
                <a:solidFill>
                  <a:srgbClr val="002060"/>
                </a:solidFill>
              </a:rPr>
              <a:t>tấn</a:t>
            </a:r>
            <a:endParaRPr lang="vi-VN" sz="2000" dirty="0">
              <a:solidFill>
                <a:srgbClr val="002060"/>
              </a:solidFill>
            </a:endParaRPr>
          </a:p>
        </p:txBody>
      </p:sp>
      <p:sp>
        <p:nvSpPr>
          <p:cNvPr id="26" name="TextBox 25"/>
          <p:cNvSpPr txBox="1"/>
          <p:nvPr/>
        </p:nvSpPr>
        <p:spPr>
          <a:xfrm>
            <a:off x="5359742" y="2193957"/>
            <a:ext cx="5995991" cy="3293209"/>
          </a:xfrm>
          <a:prstGeom prst="rect">
            <a:avLst/>
          </a:prstGeom>
          <a:noFill/>
        </p:spPr>
        <p:txBody>
          <a:bodyPr wrap="square" rtlCol="0">
            <a:spAutoFit/>
          </a:bodyPr>
          <a:lstStyle/>
          <a:p>
            <a:pPr algn="just">
              <a:lnSpc>
                <a:spcPct val="130000"/>
              </a:lnSpc>
            </a:pPr>
            <a:r>
              <a:rPr lang="en-US" sz="2000" dirty="0" err="1">
                <a:solidFill>
                  <a:srgbClr val="002060"/>
                </a:solidFill>
              </a:rPr>
              <a:t>Quan</a:t>
            </a:r>
            <a:r>
              <a:rPr lang="en-US" sz="2000" dirty="0">
                <a:solidFill>
                  <a:srgbClr val="002060"/>
                </a:solidFill>
              </a:rPr>
              <a:t> </a:t>
            </a:r>
            <a:r>
              <a:rPr lang="en-US" sz="2000" dirty="0" err="1">
                <a:solidFill>
                  <a:srgbClr val="002060"/>
                </a:solidFill>
              </a:rPr>
              <a:t>sát</a:t>
            </a:r>
            <a:r>
              <a:rPr lang="en-US" sz="2000" dirty="0">
                <a:solidFill>
                  <a:srgbClr val="002060"/>
                </a:solidFill>
              </a:rPr>
              <a:t> </a:t>
            </a:r>
            <a:r>
              <a:rPr lang="en-US" sz="2000" dirty="0" err="1">
                <a:solidFill>
                  <a:srgbClr val="002060"/>
                </a:solidFill>
              </a:rPr>
              <a:t>biểu</a:t>
            </a:r>
            <a:r>
              <a:rPr lang="en-US" sz="2000" dirty="0">
                <a:solidFill>
                  <a:srgbClr val="002060"/>
                </a:solidFill>
              </a:rPr>
              <a:t> </a:t>
            </a:r>
            <a:r>
              <a:rPr lang="en-US" sz="2000" dirty="0" err="1">
                <a:solidFill>
                  <a:srgbClr val="002060"/>
                </a:solidFill>
              </a:rPr>
              <a:t>đồ</a:t>
            </a:r>
            <a:r>
              <a:rPr lang="en-US" sz="2000" dirty="0">
                <a:solidFill>
                  <a:srgbClr val="002060"/>
                </a:solidFill>
              </a:rPr>
              <a:t> </a:t>
            </a:r>
            <a:r>
              <a:rPr lang="en-US" sz="2000" dirty="0" err="1">
                <a:solidFill>
                  <a:srgbClr val="002060"/>
                </a:solidFill>
              </a:rPr>
              <a:t>tranh</a:t>
            </a:r>
            <a:r>
              <a:rPr lang="en-US" sz="2000" dirty="0">
                <a:solidFill>
                  <a:srgbClr val="002060"/>
                </a:solidFill>
              </a:rPr>
              <a:t>, ta </a:t>
            </a:r>
            <a:r>
              <a:rPr lang="en-US" sz="2000" dirty="0" err="1">
                <a:solidFill>
                  <a:srgbClr val="002060"/>
                </a:solidFill>
              </a:rPr>
              <a:t>thấy</a:t>
            </a:r>
            <a:r>
              <a:rPr lang="en-US" sz="2000" dirty="0">
                <a:solidFill>
                  <a:srgbClr val="002060"/>
                </a:solidFill>
              </a:rPr>
              <a:t>:</a:t>
            </a:r>
          </a:p>
          <a:p>
            <a:pPr algn="just">
              <a:lnSpc>
                <a:spcPct val="130000"/>
              </a:lnSpc>
            </a:pPr>
            <a:r>
              <a:rPr lang="en-US" sz="2000" dirty="0">
                <a:solidFill>
                  <a:srgbClr val="002060"/>
                </a:solidFill>
              </a:rPr>
              <a:t>+ </a:t>
            </a:r>
            <a:r>
              <a:rPr lang="en-US" sz="2000" b="1" u="sng" dirty="0" err="1">
                <a:solidFill>
                  <a:srgbClr val="002060"/>
                </a:solidFill>
              </a:rPr>
              <a:t>Đối</a:t>
            </a:r>
            <a:r>
              <a:rPr lang="en-US" sz="2000" b="1" u="sng" dirty="0">
                <a:solidFill>
                  <a:srgbClr val="002060"/>
                </a:solidFill>
              </a:rPr>
              <a:t> </a:t>
            </a:r>
            <a:r>
              <a:rPr lang="en-US" sz="2000" b="1" u="sng" dirty="0" err="1">
                <a:solidFill>
                  <a:srgbClr val="002060"/>
                </a:solidFill>
              </a:rPr>
              <a:t>tượng</a:t>
            </a:r>
            <a:r>
              <a:rPr lang="en-US" sz="2000" b="1" u="sng" dirty="0">
                <a:solidFill>
                  <a:srgbClr val="002060"/>
                </a:solidFill>
              </a:rPr>
              <a:t> </a:t>
            </a:r>
            <a:r>
              <a:rPr lang="en-US" sz="2000" b="1" u="sng" dirty="0" err="1">
                <a:solidFill>
                  <a:srgbClr val="002060"/>
                </a:solidFill>
              </a:rPr>
              <a:t>thống</a:t>
            </a:r>
            <a:r>
              <a:rPr lang="en-US" sz="2000" b="1" u="sng" dirty="0">
                <a:solidFill>
                  <a:srgbClr val="002060"/>
                </a:solidFill>
              </a:rPr>
              <a:t> </a:t>
            </a:r>
            <a:r>
              <a:rPr lang="en-US" sz="2000" b="1" u="sng" dirty="0" err="1">
                <a:solidFill>
                  <a:srgbClr val="002060"/>
                </a:solidFill>
              </a:rPr>
              <a:t>kê</a:t>
            </a:r>
            <a:r>
              <a:rPr lang="en-US" sz="2000" dirty="0">
                <a:solidFill>
                  <a:srgbClr val="002060"/>
                </a:solidFill>
              </a:rPr>
              <a:t>: </a:t>
            </a:r>
            <a:r>
              <a:rPr lang="en-US" sz="2000" dirty="0" err="1">
                <a:solidFill>
                  <a:srgbClr val="002060"/>
                </a:solidFill>
              </a:rPr>
              <a:t>bốn</a:t>
            </a:r>
            <a:r>
              <a:rPr lang="en-US" sz="2000" dirty="0">
                <a:solidFill>
                  <a:srgbClr val="002060"/>
                </a:solidFill>
              </a:rPr>
              <a:t> </a:t>
            </a:r>
            <a:r>
              <a:rPr lang="en-US" sz="2000" dirty="0" err="1">
                <a:solidFill>
                  <a:srgbClr val="002060"/>
                </a:solidFill>
              </a:rPr>
              <a:t>tháng</a:t>
            </a:r>
            <a:r>
              <a:rPr lang="en-US" sz="2000" dirty="0">
                <a:solidFill>
                  <a:srgbClr val="002060"/>
                </a:solidFill>
              </a:rPr>
              <a:t> </a:t>
            </a:r>
            <a:r>
              <a:rPr lang="en-US" sz="2000" dirty="0" err="1">
                <a:solidFill>
                  <a:srgbClr val="002060"/>
                </a:solidFill>
              </a:rPr>
              <a:t>đầu</a:t>
            </a:r>
            <a:r>
              <a:rPr lang="en-US" sz="2000" dirty="0">
                <a:solidFill>
                  <a:srgbClr val="002060"/>
                </a:solidFill>
              </a:rPr>
              <a:t> </a:t>
            </a:r>
            <a:r>
              <a:rPr lang="en-US" sz="2000" dirty="0" err="1">
                <a:solidFill>
                  <a:srgbClr val="002060"/>
                </a:solidFill>
              </a:rPr>
              <a:t>năm</a:t>
            </a:r>
            <a:r>
              <a:rPr lang="en-US" sz="2000" dirty="0">
                <a:solidFill>
                  <a:srgbClr val="002060"/>
                </a:solidFill>
              </a:rPr>
              <a:t> 2020: </a:t>
            </a:r>
            <a:r>
              <a:rPr lang="en-US" sz="2000" dirty="0" err="1">
                <a:solidFill>
                  <a:srgbClr val="002060"/>
                </a:solidFill>
              </a:rPr>
              <a:t>tháng</a:t>
            </a:r>
            <a:r>
              <a:rPr lang="en-US" sz="2000" dirty="0">
                <a:solidFill>
                  <a:srgbClr val="002060"/>
                </a:solidFill>
              </a:rPr>
              <a:t> 1, </a:t>
            </a:r>
            <a:r>
              <a:rPr lang="en-US" sz="2000" dirty="0" err="1">
                <a:solidFill>
                  <a:srgbClr val="002060"/>
                </a:solidFill>
              </a:rPr>
              <a:t>tháng</a:t>
            </a:r>
            <a:r>
              <a:rPr lang="en-US" sz="2000" dirty="0">
                <a:solidFill>
                  <a:srgbClr val="002060"/>
                </a:solidFill>
              </a:rPr>
              <a:t> 2, </a:t>
            </a:r>
            <a:r>
              <a:rPr lang="en-US" sz="2000" dirty="0" err="1">
                <a:solidFill>
                  <a:srgbClr val="002060"/>
                </a:solidFill>
              </a:rPr>
              <a:t>tháng</a:t>
            </a:r>
            <a:r>
              <a:rPr lang="en-US" sz="2000" dirty="0">
                <a:solidFill>
                  <a:srgbClr val="002060"/>
                </a:solidFill>
              </a:rPr>
              <a:t> 3, </a:t>
            </a:r>
            <a:r>
              <a:rPr lang="en-US" sz="2000" dirty="0" err="1">
                <a:solidFill>
                  <a:srgbClr val="002060"/>
                </a:solidFill>
              </a:rPr>
              <a:t>tháng</a:t>
            </a:r>
            <a:r>
              <a:rPr lang="en-US" sz="2000" dirty="0">
                <a:solidFill>
                  <a:srgbClr val="002060"/>
                </a:solidFill>
              </a:rPr>
              <a:t> 4.</a:t>
            </a:r>
          </a:p>
          <a:p>
            <a:pPr algn="just">
              <a:lnSpc>
                <a:spcPct val="130000"/>
              </a:lnSpc>
            </a:pPr>
            <a:r>
              <a:rPr lang="en-US" sz="2000" dirty="0">
                <a:solidFill>
                  <a:srgbClr val="002060"/>
                </a:solidFill>
              </a:rPr>
              <a:t>+ </a:t>
            </a:r>
            <a:r>
              <a:rPr lang="en-US" sz="2000" b="1" u="sng" dirty="0" err="1">
                <a:solidFill>
                  <a:srgbClr val="002060"/>
                </a:solidFill>
              </a:rPr>
              <a:t>Tiêu</a:t>
            </a:r>
            <a:r>
              <a:rPr lang="en-US" sz="2000" b="1" u="sng" dirty="0">
                <a:solidFill>
                  <a:srgbClr val="002060"/>
                </a:solidFill>
              </a:rPr>
              <a:t> </a:t>
            </a:r>
            <a:r>
              <a:rPr lang="en-US" sz="2000" b="1" u="sng" dirty="0" err="1">
                <a:solidFill>
                  <a:srgbClr val="002060"/>
                </a:solidFill>
              </a:rPr>
              <a:t>chí</a:t>
            </a:r>
            <a:r>
              <a:rPr lang="en-US" sz="2000" b="1" u="sng" dirty="0">
                <a:solidFill>
                  <a:srgbClr val="002060"/>
                </a:solidFill>
              </a:rPr>
              <a:t> </a:t>
            </a:r>
            <a:r>
              <a:rPr lang="en-US" sz="2000" b="1" u="sng" dirty="0" err="1">
                <a:solidFill>
                  <a:srgbClr val="002060"/>
                </a:solidFill>
              </a:rPr>
              <a:t>thống</a:t>
            </a:r>
            <a:r>
              <a:rPr lang="en-US" sz="2000" b="1" u="sng" dirty="0">
                <a:solidFill>
                  <a:srgbClr val="002060"/>
                </a:solidFill>
              </a:rPr>
              <a:t> </a:t>
            </a:r>
            <a:r>
              <a:rPr lang="en-US" sz="2000" b="1" u="sng" dirty="0" err="1">
                <a:solidFill>
                  <a:srgbClr val="002060"/>
                </a:solidFill>
              </a:rPr>
              <a:t>kê</a:t>
            </a:r>
            <a:r>
              <a:rPr lang="en-US" sz="2000" b="1" u="sng" dirty="0">
                <a:solidFill>
                  <a:srgbClr val="002060"/>
                </a:solidFill>
              </a:rPr>
              <a:t>: </a:t>
            </a:r>
            <a:r>
              <a:rPr lang="en-US" sz="2000" dirty="0" err="1">
                <a:solidFill>
                  <a:srgbClr val="002060"/>
                </a:solidFill>
              </a:rPr>
              <a:t>số</a:t>
            </a:r>
            <a:r>
              <a:rPr lang="en-US" sz="2000" dirty="0">
                <a:solidFill>
                  <a:srgbClr val="002060"/>
                </a:solidFill>
              </a:rPr>
              <a:t> </a:t>
            </a:r>
            <a:r>
              <a:rPr lang="en-US" sz="2000" dirty="0" err="1">
                <a:solidFill>
                  <a:srgbClr val="002060"/>
                </a:solidFill>
              </a:rPr>
              <a:t>tấn</a:t>
            </a:r>
            <a:r>
              <a:rPr lang="en-US" sz="2000" dirty="0">
                <a:solidFill>
                  <a:srgbClr val="002060"/>
                </a:solidFill>
              </a:rPr>
              <a:t> </a:t>
            </a:r>
            <a:r>
              <a:rPr lang="en-US" sz="2000" dirty="0" err="1">
                <a:solidFill>
                  <a:srgbClr val="002060"/>
                </a:solidFill>
              </a:rPr>
              <a:t>táo</a:t>
            </a:r>
            <a:r>
              <a:rPr lang="en-US" sz="2000" dirty="0">
                <a:solidFill>
                  <a:srgbClr val="002060"/>
                </a:solidFill>
              </a:rPr>
              <a:t> </a:t>
            </a:r>
            <a:r>
              <a:rPr lang="en-US" sz="2000" dirty="0" err="1">
                <a:solidFill>
                  <a:srgbClr val="002060"/>
                </a:solidFill>
              </a:rPr>
              <a:t>bán</a:t>
            </a:r>
            <a:r>
              <a:rPr lang="en-US" sz="2000" dirty="0">
                <a:solidFill>
                  <a:srgbClr val="002060"/>
                </a:solidFill>
              </a:rPr>
              <a:t> </a:t>
            </a:r>
            <a:r>
              <a:rPr lang="en-US" sz="2000" dirty="0" err="1">
                <a:solidFill>
                  <a:srgbClr val="002060"/>
                </a:solidFill>
              </a:rPr>
              <a:t>được</a:t>
            </a:r>
            <a:r>
              <a:rPr lang="en-US" sz="2000" dirty="0">
                <a:solidFill>
                  <a:srgbClr val="002060"/>
                </a:solidFill>
              </a:rPr>
              <a:t> </a:t>
            </a:r>
            <a:r>
              <a:rPr lang="en-US" sz="2000" dirty="0" err="1">
                <a:solidFill>
                  <a:srgbClr val="002060"/>
                </a:solidFill>
              </a:rPr>
              <a:t>trong</a:t>
            </a:r>
            <a:r>
              <a:rPr lang="en-US" sz="2000" dirty="0">
                <a:solidFill>
                  <a:srgbClr val="002060"/>
                </a:solidFill>
              </a:rPr>
              <a:t> </a:t>
            </a:r>
            <a:r>
              <a:rPr lang="en-US" sz="2000" dirty="0" err="1">
                <a:solidFill>
                  <a:srgbClr val="002060"/>
                </a:solidFill>
              </a:rPr>
              <a:t>mỗi</a:t>
            </a:r>
            <a:r>
              <a:rPr lang="en-US" sz="2000" dirty="0">
                <a:solidFill>
                  <a:srgbClr val="002060"/>
                </a:solidFill>
              </a:rPr>
              <a:t> </a:t>
            </a:r>
            <a:r>
              <a:rPr lang="en-US" sz="2000" dirty="0" err="1">
                <a:solidFill>
                  <a:srgbClr val="002060"/>
                </a:solidFill>
              </a:rPr>
              <a:t>tháng</a:t>
            </a:r>
            <a:r>
              <a:rPr lang="en-US" sz="2000" dirty="0">
                <a:solidFill>
                  <a:srgbClr val="002060"/>
                </a:solidFill>
              </a:rPr>
              <a:t>.</a:t>
            </a:r>
          </a:p>
          <a:p>
            <a:pPr algn="just">
              <a:lnSpc>
                <a:spcPct val="130000"/>
              </a:lnSpc>
            </a:pPr>
            <a:r>
              <a:rPr lang="en-US" sz="2000" dirty="0">
                <a:solidFill>
                  <a:srgbClr val="002060"/>
                </a:solidFill>
              </a:rPr>
              <a:t>+ </a:t>
            </a:r>
            <a:r>
              <a:rPr lang="en-US" sz="2000" dirty="0" err="1">
                <a:solidFill>
                  <a:srgbClr val="002060"/>
                </a:solidFill>
              </a:rPr>
              <a:t>Ứng</a:t>
            </a:r>
            <a:r>
              <a:rPr lang="en-US" sz="2000" dirty="0">
                <a:solidFill>
                  <a:srgbClr val="002060"/>
                </a:solidFill>
              </a:rPr>
              <a:t> </a:t>
            </a:r>
            <a:r>
              <a:rPr lang="en-US" sz="2000" dirty="0" err="1">
                <a:solidFill>
                  <a:srgbClr val="002060"/>
                </a:solidFill>
              </a:rPr>
              <a:t>với</a:t>
            </a:r>
            <a:r>
              <a:rPr lang="en-US" sz="2000" dirty="0">
                <a:solidFill>
                  <a:srgbClr val="002060"/>
                </a:solidFill>
              </a:rPr>
              <a:t> </a:t>
            </a:r>
            <a:r>
              <a:rPr lang="en-US" sz="2000" dirty="0" err="1">
                <a:solidFill>
                  <a:srgbClr val="002060"/>
                </a:solidFill>
              </a:rPr>
              <a:t>mỗi</a:t>
            </a:r>
            <a:r>
              <a:rPr lang="en-US" sz="2000" dirty="0">
                <a:solidFill>
                  <a:srgbClr val="002060"/>
                </a:solidFill>
              </a:rPr>
              <a:t> </a:t>
            </a:r>
            <a:r>
              <a:rPr lang="en-US" sz="2000" dirty="0" err="1">
                <a:solidFill>
                  <a:srgbClr val="002060"/>
                </a:solidFill>
              </a:rPr>
              <a:t>đối</a:t>
            </a:r>
            <a:r>
              <a:rPr lang="en-US" sz="2000" dirty="0">
                <a:solidFill>
                  <a:srgbClr val="002060"/>
                </a:solidFill>
              </a:rPr>
              <a:t> </a:t>
            </a:r>
            <a:r>
              <a:rPr lang="en-US" sz="2000" dirty="0" err="1">
                <a:solidFill>
                  <a:srgbClr val="002060"/>
                </a:solidFill>
              </a:rPr>
              <a:t>tượng</a:t>
            </a:r>
            <a:r>
              <a:rPr lang="en-US" sz="2000" dirty="0">
                <a:solidFill>
                  <a:srgbClr val="002060"/>
                </a:solidFill>
              </a:rPr>
              <a:t> </a:t>
            </a:r>
            <a:r>
              <a:rPr lang="en-US" sz="2000" dirty="0" err="1">
                <a:solidFill>
                  <a:srgbClr val="002060"/>
                </a:solidFill>
              </a:rPr>
              <a:t>thống</a:t>
            </a:r>
            <a:r>
              <a:rPr lang="en-US" sz="2000" dirty="0">
                <a:solidFill>
                  <a:srgbClr val="002060"/>
                </a:solidFill>
              </a:rPr>
              <a:t> </a:t>
            </a:r>
            <a:r>
              <a:rPr lang="en-US" sz="2000" dirty="0" err="1">
                <a:solidFill>
                  <a:srgbClr val="002060"/>
                </a:solidFill>
              </a:rPr>
              <a:t>kê</a:t>
            </a:r>
            <a:r>
              <a:rPr lang="en-US" sz="2000" dirty="0">
                <a:solidFill>
                  <a:srgbClr val="002060"/>
                </a:solidFill>
              </a:rPr>
              <a:t> </a:t>
            </a:r>
            <a:r>
              <a:rPr lang="en-US" sz="2000" dirty="0" err="1">
                <a:solidFill>
                  <a:srgbClr val="002060"/>
                </a:solidFill>
              </a:rPr>
              <a:t>có</a:t>
            </a:r>
            <a:r>
              <a:rPr lang="en-US" sz="2000" dirty="0">
                <a:solidFill>
                  <a:srgbClr val="002060"/>
                </a:solidFill>
              </a:rPr>
              <a:t> </a:t>
            </a:r>
            <a:r>
              <a:rPr lang="en-US" sz="2000" dirty="0" err="1">
                <a:solidFill>
                  <a:srgbClr val="002060"/>
                </a:solidFill>
              </a:rPr>
              <a:t>một</a:t>
            </a:r>
            <a:r>
              <a:rPr lang="en-US" sz="2000" dirty="0">
                <a:solidFill>
                  <a:srgbClr val="002060"/>
                </a:solidFill>
              </a:rPr>
              <a:t> </a:t>
            </a:r>
            <a:r>
              <a:rPr lang="en-US" sz="2000" i="1" dirty="0" err="1">
                <a:solidFill>
                  <a:srgbClr val="002060"/>
                </a:solidFill>
              </a:rPr>
              <a:t>số</a:t>
            </a:r>
            <a:r>
              <a:rPr lang="en-US" sz="2000" i="1" dirty="0">
                <a:solidFill>
                  <a:srgbClr val="002060"/>
                </a:solidFill>
              </a:rPr>
              <a:t> </a:t>
            </a:r>
            <a:r>
              <a:rPr lang="en-US" sz="2000" i="1" dirty="0" err="1">
                <a:solidFill>
                  <a:srgbClr val="002060"/>
                </a:solidFill>
              </a:rPr>
              <a:t>liệu</a:t>
            </a:r>
            <a:r>
              <a:rPr lang="en-US" sz="2000" i="1" dirty="0">
                <a:solidFill>
                  <a:srgbClr val="002060"/>
                </a:solidFill>
              </a:rPr>
              <a:t> </a:t>
            </a:r>
            <a:r>
              <a:rPr lang="en-US" sz="2000" i="1" dirty="0" err="1">
                <a:solidFill>
                  <a:srgbClr val="002060"/>
                </a:solidFill>
              </a:rPr>
              <a:t>thống</a:t>
            </a:r>
            <a:r>
              <a:rPr lang="en-US" sz="2000" i="1" dirty="0">
                <a:solidFill>
                  <a:srgbClr val="002060"/>
                </a:solidFill>
              </a:rPr>
              <a:t> </a:t>
            </a:r>
            <a:r>
              <a:rPr lang="en-US" sz="2000" i="1" dirty="0" err="1">
                <a:solidFill>
                  <a:srgbClr val="002060"/>
                </a:solidFill>
              </a:rPr>
              <a:t>kê</a:t>
            </a:r>
            <a:r>
              <a:rPr lang="en-US" sz="2000" i="1" dirty="0">
                <a:solidFill>
                  <a:srgbClr val="002060"/>
                </a:solidFill>
              </a:rPr>
              <a:t> </a:t>
            </a:r>
            <a:r>
              <a:rPr lang="en-US" sz="2000" dirty="0" err="1">
                <a:solidFill>
                  <a:srgbClr val="002060"/>
                </a:solidFill>
              </a:rPr>
              <a:t>theo</a:t>
            </a:r>
            <a:r>
              <a:rPr lang="en-US" sz="2000" dirty="0">
                <a:solidFill>
                  <a:srgbClr val="002060"/>
                </a:solidFill>
              </a:rPr>
              <a:t> </a:t>
            </a:r>
            <a:r>
              <a:rPr lang="en-US" sz="2000" dirty="0" err="1">
                <a:solidFill>
                  <a:srgbClr val="002060"/>
                </a:solidFill>
              </a:rPr>
              <a:t>tiêu</a:t>
            </a:r>
            <a:r>
              <a:rPr lang="en-US" sz="2000" dirty="0">
                <a:solidFill>
                  <a:srgbClr val="002060"/>
                </a:solidFill>
              </a:rPr>
              <a:t> </a:t>
            </a:r>
            <a:r>
              <a:rPr lang="en-US" sz="2000" dirty="0" err="1">
                <a:solidFill>
                  <a:srgbClr val="002060"/>
                </a:solidFill>
              </a:rPr>
              <a:t>chí</a:t>
            </a:r>
            <a:r>
              <a:rPr lang="en-US" sz="2000" dirty="0">
                <a:solidFill>
                  <a:srgbClr val="002060"/>
                </a:solidFill>
              </a:rPr>
              <a:t>, </a:t>
            </a:r>
            <a:r>
              <a:rPr lang="en-US" sz="2000" dirty="0" err="1">
                <a:solidFill>
                  <a:srgbClr val="002060"/>
                </a:solidFill>
              </a:rPr>
              <a:t>lần</a:t>
            </a:r>
            <a:r>
              <a:rPr lang="en-US" sz="2000" dirty="0">
                <a:solidFill>
                  <a:srgbClr val="002060"/>
                </a:solidFill>
              </a:rPr>
              <a:t> </a:t>
            </a:r>
            <a:r>
              <a:rPr lang="en-US" sz="2000" dirty="0" err="1">
                <a:solidFill>
                  <a:srgbClr val="002060"/>
                </a:solidFill>
              </a:rPr>
              <a:t>lượt</a:t>
            </a:r>
            <a:r>
              <a:rPr lang="en-US" sz="2000" dirty="0">
                <a:solidFill>
                  <a:srgbClr val="002060"/>
                </a:solidFill>
              </a:rPr>
              <a:t> </a:t>
            </a:r>
            <a:r>
              <a:rPr lang="en-US" sz="2000" dirty="0" err="1">
                <a:solidFill>
                  <a:srgbClr val="002060"/>
                </a:solidFill>
              </a:rPr>
              <a:t>được</a:t>
            </a:r>
            <a:r>
              <a:rPr lang="en-US" sz="2000" dirty="0">
                <a:solidFill>
                  <a:srgbClr val="002060"/>
                </a:solidFill>
              </a:rPr>
              <a:t> </a:t>
            </a:r>
            <a:r>
              <a:rPr lang="en-US" sz="2000" dirty="0" err="1">
                <a:solidFill>
                  <a:srgbClr val="002060"/>
                </a:solidFill>
              </a:rPr>
              <a:t>biểu</a:t>
            </a:r>
            <a:r>
              <a:rPr lang="en-US" sz="2000" dirty="0">
                <a:solidFill>
                  <a:srgbClr val="002060"/>
                </a:solidFill>
              </a:rPr>
              <a:t> </a:t>
            </a:r>
            <a:r>
              <a:rPr lang="en-US" sz="2000" dirty="0" err="1">
                <a:solidFill>
                  <a:srgbClr val="002060"/>
                </a:solidFill>
              </a:rPr>
              <a:t>diễn</a:t>
            </a:r>
            <a:r>
              <a:rPr lang="en-US" sz="2000" dirty="0">
                <a:solidFill>
                  <a:srgbClr val="002060"/>
                </a:solidFill>
              </a:rPr>
              <a:t> ở </a:t>
            </a:r>
            <a:r>
              <a:rPr lang="en-US" sz="2000" dirty="0" err="1">
                <a:solidFill>
                  <a:srgbClr val="002060"/>
                </a:solidFill>
              </a:rPr>
              <a:t>dòng</a:t>
            </a:r>
            <a:r>
              <a:rPr lang="en-US" sz="2000" dirty="0">
                <a:solidFill>
                  <a:srgbClr val="002060"/>
                </a:solidFill>
              </a:rPr>
              <a:t> </a:t>
            </a:r>
            <a:r>
              <a:rPr lang="en-US" sz="2000" dirty="0" err="1">
                <a:solidFill>
                  <a:srgbClr val="002060"/>
                </a:solidFill>
              </a:rPr>
              <a:t>tương</a:t>
            </a:r>
            <a:r>
              <a:rPr lang="en-US" sz="2000" dirty="0">
                <a:solidFill>
                  <a:srgbClr val="002060"/>
                </a:solidFill>
              </a:rPr>
              <a:t> </a:t>
            </a:r>
            <a:r>
              <a:rPr lang="en-US" sz="2000" dirty="0" err="1">
                <a:solidFill>
                  <a:srgbClr val="002060"/>
                </a:solidFill>
              </a:rPr>
              <a:t>ứng</a:t>
            </a:r>
            <a:r>
              <a:rPr lang="en-US" sz="2000" dirty="0">
                <a:solidFill>
                  <a:srgbClr val="002060"/>
                </a:solidFill>
              </a:rPr>
              <a:t>.</a:t>
            </a:r>
          </a:p>
        </p:txBody>
      </p:sp>
      <p:sp>
        <p:nvSpPr>
          <p:cNvPr id="27" name="TextBox 26"/>
          <p:cNvSpPr txBox="1"/>
          <p:nvPr/>
        </p:nvSpPr>
        <p:spPr>
          <a:xfrm>
            <a:off x="5317554" y="5473768"/>
            <a:ext cx="1770508" cy="400110"/>
          </a:xfrm>
          <a:prstGeom prst="rect">
            <a:avLst/>
          </a:prstGeom>
          <a:noFill/>
        </p:spPr>
        <p:txBody>
          <a:bodyPr wrap="square" rtlCol="0">
            <a:spAutoFit/>
          </a:bodyPr>
          <a:lstStyle/>
          <a:p>
            <a:r>
              <a:rPr lang="en-US" sz="2000" dirty="0">
                <a:solidFill>
                  <a:srgbClr val="002060"/>
                </a:solidFill>
              </a:rPr>
              <a:t>+ </a:t>
            </a:r>
            <a:r>
              <a:rPr lang="en-US" sz="2000" dirty="0" err="1">
                <a:solidFill>
                  <a:srgbClr val="002060"/>
                </a:solidFill>
              </a:rPr>
              <a:t>Biểu</a:t>
            </a:r>
            <a:r>
              <a:rPr lang="en-US" sz="2000" dirty="0">
                <a:solidFill>
                  <a:srgbClr val="002060"/>
                </a:solidFill>
              </a:rPr>
              <a:t> </a:t>
            </a:r>
            <a:r>
              <a:rPr lang="en-US" sz="2000" dirty="0" err="1">
                <a:solidFill>
                  <a:srgbClr val="002060"/>
                </a:solidFill>
              </a:rPr>
              <a:t>tượng</a:t>
            </a:r>
            <a:r>
              <a:rPr lang="en-US" sz="2000" dirty="0">
                <a:solidFill>
                  <a:srgbClr val="002060"/>
                </a:solidFill>
              </a:rPr>
              <a:t>: </a:t>
            </a:r>
            <a:endParaRPr lang="vi-VN" sz="2000" dirty="0">
              <a:solidFill>
                <a:srgbClr val="002060"/>
              </a:solidFill>
            </a:endParaRPr>
          </a:p>
        </p:txBody>
      </p:sp>
      <p:pic>
        <p:nvPicPr>
          <p:cNvPr id="29" name="Picture 28"/>
          <p:cNvPicPr>
            <a:picLocks noChangeAspect="1"/>
          </p:cNvPicPr>
          <p:nvPr/>
        </p:nvPicPr>
        <p:blipFill>
          <a:blip r:embed="rId3">
            <a:clrChange>
              <a:clrFrom>
                <a:srgbClr val="FFFFFF"/>
              </a:clrFrom>
              <a:clrTo>
                <a:srgbClr val="FFFFFF">
                  <a:alpha val="0"/>
                </a:srgbClr>
              </a:clrTo>
            </a:clrChange>
          </a:blip>
          <a:stretch>
            <a:fillRect/>
          </a:stretch>
        </p:blipFill>
        <p:spPr>
          <a:xfrm>
            <a:off x="6986555" y="5341889"/>
            <a:ext cx="567431" cy="536592"/>
          </a:xfrm>
          <a:prstGeom prst="rect">
            <a:avLst/>
          </a:prstGeom>
        </p:spPr>
      </p:pic>
      <p:sp>
        <p:nvSpPr>
          <p:cNvPr id="30" name="TextBox 29"/>
          <p:cNvSpPr txBox="1"/>
          <p:nvPr/>
        </p:nvSpPr>
        <p:spPr>
          <a:xfrm>
            <a:off x="7440177" y="5486975"/>
            <a:ext cx="4051856" cy="400110"/>
          </a:xfrm>
          <a:prstGeom prst="rect">
            <a:avLst/>
          </a:prstGeom>
          <a:noFill/>
        </p:spPr>
        <p:txBody>
          <a:bodyPr wrap="square" rtlCol="0">
            <a:spAutoFit/>
          </a:bodyPr>
          <a:lstStyle/>
          <a:p>
            <a:r>
              <a:rPr lang="en-US" sz="2000" dirty="0" err="1">
                <a:solidFill>
                  <a:srgbClr val="002060"/>
                </a:solidFill>
              </a:rPr>
              <a:t>để</a:t>
            </a:r>
            <a:r>
              <a:rPr lang="en-US" sz="2000" dirty="0">
                <a:solidFill>
                  <a:srgbClr val="002060"/>
                </a:solidFill>
              </a:rPr>
              <a:t> </a:t>
            </a:r>
            <a:r>
              <a:rPr lang="en-US" sz="2000" dirty="0" err="1">
                <a:solidFill>
                  <a:srgbClr val="002060"/>
                </a:solidFill>
              </a:rPr>
              <a:t>chỉ</a:t>
            </a:r>
            <a:r>
              <a:rPr lang="en-US" sz="2000" dirty="0">
                <a:solidFill>
                  <a:srgbClr val="002060"/>
                </a:solidFill>
              </a:rPr>
              <a:t> 10 </a:t>
            </a:r>
            <a:r>
              <a:rPr lang="en-US" sz="2000" dirty="0" err="1">
                <a:solidFill>
                  <a:srgbClr val="002060"/>
                </a:solidFill>
              </a:rPr>
              <a:t>tấn</a:t>
            </a:r>
            <a:r>
              <a:rPr lang="en-US" sz="2000" dirty="0">
                <a:solidFill>
                  <a:srgbClr val="002060"/>
                </a:solidFill>
              </a:rPr>
              <a:t> </a:t>
            </a:r>
            <a:r>
              <a:rPr lang="en-US" sz="2000" dirty="0" err="1">
                <a:solidFill>
                  <a:srgbClr val="002060"/>
                </a:solidFill>
              </a:rPr>
              <a:t>táo</a:t>
            </a:r>
            <a:r>
              <a:rPr lang="en-US" sz="2000" dirty="0">
                <a:solidFill>
                  <a:srgbClr val="002060"/>
                </a:solidFill>
              </a:rPr>
              <a:t> </a:t>
            </a:r>
            <a:r>
              <a:rPr lang="en-US" sz="2000" dirty="0" err="1">
                <a:solidFill>
                  <a:srgbClr val="002060"/>
                </a:solidFill>
              </a:rPr>
              <a:t>và</a:t>
            </a:r>
            <a:r>
              <a:rPr lang="en-US" sz="2000" dirty="0">
                <a:solidFill>
                  <a:srgbClr val="002060"/>
                </a:solidFill>
              </a:rPr>
              <a:t> </a:t>
            </a:r>
            <a:r>
              <a:rPr lang="en-US" sz="2000" dirty="0" err="1">
                <a:solidFill>
                  <a:srgbClr val="002060"/>
                </a:solidFill>
              </a:rPr>
              <a:t>biểu</a:t>
            </a:r>
            <a:r>
              <a:rPr lang="en-US" sz="2000" dirty="0">
                <a:solidFill>
                  <a:srgbClr val="002060"/>
                </a:solidFill>
              </a:rPr>
              <a:t> </a:t>
            </a:r>
            <a:r>
              <a:rPr lang="en-US" sz="2000" dirty="0" err="1">
                <a:solidFill>
                  <a:srgbClr val="002060"/>
                </a:solidFill>
              </a:rPr>
              <a:t>tượng</a:t>
            </a:r>
            <a:r>
              <a:rPr lang="en-US" sz="2000" dirty="0">
                <a:solidFill>
                  <a:srgbClr val="002060"/>
                </a:solidFill>
              </a:rPr>
              <a:t> </a:t>
            </a:r>
            <a:endParaRPr lang="vi-VN" sz="2000" dirty="0">
              <a:solidFill>
                <a:srgbClr val="002060"/>
              </a:solidFill>
            </a:endParaRPr>
          </a:p>
        </p:txBody>
      </p:sp>
      <p:pic>
        <p:nvPicPr>
          <p:cNvPr id="31" name="Picture 30"/>
          <p:cNvPicPr>
            <a:picLocks noChangeAspect="1"/>
          </p:cNvPicPr>
          <p:nvPr/>
        </p:nvPicPr>
        <p:blipFill>
          <a:blip r:embed="rId3">
            <a:clrChange>
              <a:clrFrom>
                <a:srgbClr val="FFFFFF"/>
              </a:clrFrom>
              <a:clrTo>
                <a:srgbClr val="FFFFFF">
                  <a:alpha val="0"/>
                </a:srgbClr>
              </a:clrTo>
            </a:clrChange>
          </a:blip>
          <a:srcRect/>
          <a:stretch>
            <a:fillRect/>
          </a:stretch>
        </p:blipFill>
        <p:spPr>
          <a:xfrm>
            <a:off x="11092159" y="5307768"/>
            <a:ext cx="611523" cy="578288"/>
          </a:xfrm>
          <a:custGeom>
            <a:avLst/>
            <a:gdLst>
              <a:gd name="connsiteX0" fmla="*/ 402575 w 803065"/>
              <a:gd name="connsiteY0" fmla="*/ 68618 h 759420"/>
              <a:gd name="connsiteX1" fmla="*/ 402575 w 803065"/>
              <a:gd name="connsiteY1" fmla="*/ 738734 h 759420"/>
              <a:gd name="connsiteX2" fmla="*/ 740712 w 803065"/>
              <a:gd name="connsiteY2" fmla="*/ 738734 h 759420"/>
              <a:gd name="connsiteX3" fmla="*/ 740712 w 803065"/>
              <a:gd name="connsiteY3" fmla="*/ 68618 h 759420"/>
              <a:gd name="connsiteX4" fmla="*/ 0 w 803065"/>
              <a:gd name="connsiteY4" fmla="*/ 0 h 759420"/>
              <a:gd name="connsiteX5" fmla="*/ 803065 w 803065"/>
              <a:gd name="connsiteY5" fmla="*/ 0 h 759420"/>
              <a:gd name="connsiteX6" fmla="*/ 803065 w 803065"/>
              <a:gd name="connsiteY6" fmla="*/ 759420 h 759420"/>
              <a:gd name="connsiteX7" fmla="*/ 0 w 803065"/>
              <a:gd name="connsiteY7" fmla="*/ 759420 h 7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065" h="759420">
                <a:moveTo>
                  <a:pt x="402575" y="68618"/>
                </a:moveTo>
                <a:lnTo>
                  <a:pt x="402575" y="738734"/>
                </a:lnTo>
                <a:lnTo>
                  <a:pt x="740712" y="738734"/>
                </a:lnTo>
                <a:lnTo>
                  <a:pt x="740712" y="68618"/>
                </a:lnTo>
                <a:close/>
                <a:moveTo>
                  <a:pt x="0" y="0"/>
                </a:moveTo>
                <a:lnTo>
                  <a:pt x="803065" y="0"/>
                </a:lnTo>
                <a:lnTo>
                  <a:pt x="803065" y="759420"/>
                </a:lnTo>
                <a:lnTo>
                  <a:pt x="0" y="759420"/>
                </a:lnTo>
                <a:close/>
              </a:path>
            </a:pathLst>
          </a:custGeom>
        </p:spPr>
      </p:pic>
      <p:sp>
        <p:nvSpPr>
          <p:cNvPr id="32" name="TextBox 31"/>
          <p:cNvSpPr txBox="1"/>
          <p:nvPr/>
        </p:nvSpPr>
        <p:spPr>
          <a:xfrm>
            <a:off x="5359742" y="6029948"/>
            <a:ext cx="3369178" cy="400110"/>
          </a:xfrm>
          <a:prstGeom prst="rect">
            <a:avLst/>
          </a:prstGeom>
          <a:noFill/>
        </p:spPr>
        <p:txBody>
          <a:bodyPr wrap="square" rtlCol="0">
            <a:spAutoFit/>
          </a:bodyPr>
          <a:lstStyle/>
          <a:p>
            <a:r>
              <a:rPr lang="en-US" sz="2000" dirty="0" err="1">
                <a:solidFill>
                  <a:srgbClr val="002060"/>
                </a:solidFill>
              </a:rPr>
              <a:t>để</a:t>
            </a:r>
            <a:r>
              <a:rPr lang="en-US" sz="2000" dirty="0">
                <a:solidFill>
                  <a:srgbClr val="002060"/>
                </a:solidFill>
              </a:rPr>
              <a:t> </a:t>
            </a:r>
            <a:r>
              <a:rPr lang="en-US" sz="2000" dirty="0" err="1">
                <a:solidFill>
                  <a:srgbClr val="002060"/>
                </a:solidFill>
              </a:rPr>
              <a:t>chỉ</a:t>
            </a:r>
            <a:r>
              <a:rPr lang="en-US" sz="2000" dirty="0">
                <a:solidFill>
                  <a:srgbClr val="002060"/>
                </a:solidFill>
              </a:rPr>
              <a:t> 5 </a:t>
            </a:r>
            <a:r>
              <a:rPr lang="en-US" sz="2000" dirty="0" err="1">
                <a:solidFill>
                  <a:srgbClr val="002060"/>
                </a:solidFill>
              </a:rPr>
              <a:t>tấn</a:t>
            </a:r>
            <a:r>
              <a:rPr lang="en-US" sz="2000" dirty="0">
                <a:solidFill>
                  <a:srgbClr val="002060"/>
                </a:solidFill>
              </a:rPr>
              <a:t> </a:t>
            </a:r>
            <a:r>
              <a:rPr lang="en-US" sz="2000" dirty="0" err="1">
                <a:solidFill>
                  <a:srgbClr val="002060"/>
                </a:solidFill>
              </a:rPr>
              <a:t>táo</a:t>
            </a:r>
            <a:r>
              <a:rPr lang="en-US" sz="2000" dirty="0">
                <a:solidFill>
                  <a:srgbClr val="002060"/>
                </a:solidFill>
              </a:rPr>
              <a:t>.</a:t>
            </a:r>
            <a:endParaRPr lang="vi-VN" sz="2000" dirty="0">
              <a:solidFill>
                <a:srgbClr val="002060"/>
              </a:solidFill>
            </a:endParaRPr>
          </a:p>
        </p:txBody>
      </p:sp>
    </p:spTree>
    <p:extLst>
      <p:ext uri="{BB962C8B-B14F-4D97-AF65-F5344CB8AC3E}">
        <p14:creationId xmlns:p14="http://schemas.microsoft.com/office/powerpoint/2010/main" val="1830603762"/>
      </p:ext>
    </p:extLst>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par>
                                <p:cTn id="35" presetID="14" presetClass="entr" presetSubtype="1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par>
                                <p:cTn id="38" presetID="14" presetClass="entr" presetSubtype="1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par>
                                <p:cTn id="41" presetID="14" presetClass="entr" presetSubtype="1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cTn>
                              </p:par>
                              <p:par>
                                <p:cTn id="44" presetID="14" presetClass="entr" presetSubtype="1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randombar(horizontal)">
                                      <p:cBhvr>
                                        <p:cTn id="46" dur="500"/>
                                        <p:tgtEl>
                                          <p:spTgt spid="15"/>
                                        </p:tgtEl>
                                      </p:cBhvr>
                                    </p:animEffect>
                                  </p:childTnLst>
                                </p:cTn>
                              </p:par>
                              <p:par>
                                <p:cTn id="47" presetID="14" presetClass="entr" presetSubtype="1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randombar(horizontal)">
                                      <p:cBhvr>
                                        <p:cTn id="49" dur="500"/>
                                        <p:tgtEl>
                                          <p:spTgt spid="16"/>
                                        </p:tgtEl>
                                      </p:cBhvr>
                                    </p:animEffect>
                                  </p:childTnLst>
                                </p:cTn>
                              </p:par>
                              <p:par>
                                <p:cTn id="50" presetID="14" presetClass="entr" presetSubtype="1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randombar(horizontal)">
                                      <p:cBhvr>
                                        <p:cTn id="52" dur="500"/>
                                        <p:tgtEl>
                                          <p:spTgt spid="21"/>
                                        </p:tgtEl>
                                      </p:cBhvr>
                                    </p:animEffect>
                                  </p:childTnLst>
                                </p:cTn>
                              </p:par>
                              <p:par>
                                <p:cTn id="53" presetID="14" presetClass="entr" presetSubtype="1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cTn>
                              </p:par>
                              <p:par>
                                <p:cTn id="56" presetID="14" presetClass="entr" presetSubtype="1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par>
                                <p:cTn id="59" presetID="14" presetClass="entr" presetSubtype="1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randombar(horizontal)">
                                      <p:cBhvr>
                                        <p:cTn id="61" dur="500"/>
                                        <p:tgtEl>
                                          <p:spTgt spid="22"/>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randombar(horizontal)">
                                      <p:cBhvr>
                                        <p:cTn id="64" dur="500"/>
                                        <p:tgtEl>
                                          <p:spTgt spid="23"/>
                                        </p:tgtEl>
                                      </p:cBhvr>
                                    </p:animEffect>
                                  </p:childTnLst>
                                </p:cTn>
                              </p:par>
                              <p:par>
                                <p:cTn id="65" presetID="14" presetClass="entr" presetSubtype="10"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randombar(horizontal)">
                                      <p:cBhvr>
                                        <p:cTn id="67" dur="500"/>
                                        <p:tgtEl>
                                          <p:spTgt spid="24"/>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randombar(horizontal)">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6">
                                            <p:txEl>
                                              <p:pRg st="0" end="0"/>
                                            </p:txEl>
                                          </p:spTgt>
                                        </p:tgtEl>
                                        <p:attrNameLst>
                                          <p:attrName>style.visibility</p:attrName>
                                        </p:attrNameLst>
                                      </p:cBhvr>
                                      <p:to>
                                        <p:strVal val="visible"/>
                                      </p:to>
                                    </p:set>
                                    <p:anim calcmode="lin" valueType="num">
                                      <p:cBhvr additive="base">
                                        <p:cTn id="75"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6">
                                            <p:txEl>
                                              <p:pRg st="1" end="1"/>
                                            </p:txEl>
                                          </p:spTgt>
                                        </p:tgtEl>
                                        <p:attrNameLst>
                                          <p:attrName>style.visibility</p:attrName>
                                        </p:attrNameLst>
                                      </p:cBhvr>
                                      <p:to>
                                        <p:strVal val="visible"/>
                                      </p:to>
                                    </p:set>
                                    <p:anim calcmode="lin" valueType="num">
                                      <p:cBhvr additive="base">
                                        <p:cTn id="81"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2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6">
                                            <p:txEl>
                                              <p:pRg st="2" end="2"/>
                                            </p:txEl>
                                          </p:spTgt>
                                        </p:tgtEl>
                                        <p:attrNameLst>
                                          <p:attrName>style.visibility</p:attrName>
                                        </p:attrNameLst>
                                      </p:cBhvr>
                                      <p:to>
                                        <p:strVal val="visible"/>
                                      </p:to>
                                    </p:set>
                                    <p:anim calcmode="lin" valueType="num">
                                      <p:cBhvr additive="base">
                                        <p:cTn id="87"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2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26">
                                            <p:txEl>
                                              <p:pRg st="3" end="3"/>
                                            </p:txEl>
                                          </p:spTgt>
                                        </p:tgtEl>
                                        <p:attrNameLst>
                                          <p:attrName>style.visibility</p:attrName>
                                        </p:attrNameLst>
                                      </p:cBhvr>
                                      <p:to>
                                        <p:strVal val="visible"/>
                                      </p:to>
                                    </p:set>
                                    <p:anim calcmode="lin" valueType="num">
                                      <p:cBhvr additive="base">
                                        <p:cTn id="93" dur="500" fill="hold"/>
                                        <p:tgtEl>
                                          <p:spTgt spid="26">
                                            <p:txEl>
                                              <p:pRg st="3" end="3"/>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26">
                                            <p:txEl>
                                              <p:pRg st="3" end="3"/>
                                            </p:txEl>
                                          </p:spTgt>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14" presetClass="entr" presetSubtype="10" fill="hold" grpId="0" nodeType="after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randombar(horizontal)">
                                      <p:cBhvr>
                                        <p:cTn id="98" dur="500"/>
                                        <p:tgtEl>
                                          <p:spTgt spid="27"/>
                                        </p:tgtEl>
                                      </p:cBhvr>
                                    </p:animEffect>
                                  </p:childTnLst>
                                </p:cTn>
                              </p:par>
                            </p:childTnLst>
                          </p:cTn>
                        </p:par>
                        <p:par>
                          <p:cTn id="99" fill="hold">
                            <p:stCondLst>
                              <p:cond delay="1000"/>
                            </p:stCondLst>
                            <p:childTnLst>
                              <p:par>
                                <p:cTn id="100" presetID="14" presetClass="entr" presetSubtype="10" fill="hold" nodeType="after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randombar(horizontal)">
                                      <p:cBhvr>
                                        <p:cTn id="102" dur="500"/>
                                        <p:tgtEl>
                                          <p:spTgt spid="29"/>
                                        </p:tgtEl>
                                      </p:cBhvr>
                                    </p:animEffect>
                                  </p:childTnLst>
                                </p:cTn>
                              </p:par>
                            </p:childTnLst>
                          </p:cTn>
                        </p:par>
                        <p:par>
                          <p:cTn id="103" fill="hold">
                            <p:stCondLst>
                              <p:cond delay="1500"/>
                            </p:stCondLst>
                            <p:childTnLst>
                              <p:par>
                                <p:cTn id="104" presetID="14" presetClass="entr" presetSubtype="10" fill="hold" grpId="0" nodeType="afterEffect">
                                  <p:stCondLst>
                                    <p:cond delay="0"/>
                                  </p:stCondLst>
                                  <p:childTnLst>
                                    <p:set>
                                      <p:cBhvr>
                                        <p:cTn id="105" dur="1" fill="hold">
                                          <p:stCondLst>
                                            <p:cond delay="0"/>
                                          </p:stCondLst>
                                        </p:cTn>
                                        <p:tgtEl>
                                          <p:spTgt spid="30"/>
                                        </p:tgtEl>
                                        <p:attrNameLst>
                                          <p:attrName>style.visibility</p:attrName>
                                        </p:attrNameLst>
                                      </p:cBhvr>
                                      <p:to>
                                        <p:strVal val="visible"/>
                                      </p:to>
                                    </p:set>
                                    <p:animEffect transition="in" filter="randombar(horizontal)">
                                      <p:cBhvr>
                                        <p:cTn id="106" dur="500"/>
                                        <p:tgtEl>
                                          <p:spTgt spid="30"/>
                                        </p:tgtEl>
                                      </p:cBhvr>
                                    </p:animEffect>
                                  </p:childTnLst>
                                </p:cTn>
                              </p:par>
                            </p:childTnLst>
                          </p:cTn>
                        </p:par>
                        <p:par>
                          <p:cTn id="107" fill="hold">
                            <p:stCondLst>
                              <p:cond delay="2000"/>
                            </p:stCondLst>
                            <p:childTnLst>
                              <p:par>
                                <p:cTn id="108" presetID="14" presetClass="entr" presetSubtype="10" fill="hold" nodeType="after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randombar(horizontal)">
                                      <p:cBhvr>
                                        <p:cTn id="110" dur="500"/>
                                        <p:tgtEl>
                                          <p:spTgt spid="31"/>
                                        </p:tgtEl>
                                      </p:cBhvr>
                                    </p:animEffect>
                                  </p:childTnLst>
                                </p:cTn>
                              </p:par>
                            </p:childTnLst>
                          </p:cTn>
                        </p:par>
                        <p:par>
                          <p:cTn id="111" fill="hold">
                            <p:stCondLst>
                              <p:cond delay="2500"/>
                            </p:stCondLst>
                            <p:childTnLst>
                              <p:par>
                                <p:cTn id="112" presetID="14" presetClass="entr" presetSubtype="10" fill="hold" grpId="0" nodeType="afterEffect">
                                  <p:stCondLst>
                                    <p:cond delay="0"/>
                                  </p:stCondLst>
                                  <p:childTnLst>
                                    <p:set>
                                      <p:cBhvr>
                                        <p:cTn id="113" dur="1" fill="hold">
                                          <p:stCondLst>
                                            <p:cond delay="0"/>
                                          </p:stCondLst>
                                        </p:cTn>
                                        <p:tgtEl>
                                          <p:spTgt spid="32"/>
                                        </p:tgtEl>
                                        <p:attrNameLst>
                                          <p:attrName>style.visibility</p:attrName>
                                        </p:attrNameLst>
                                      </p:cBhvr>
                                      <p:to>
                                        <p:strVal val="visible"/>
                                      </p:to>
                                    </p:set>
                                    <p:animEffect transition="in" filter="randombar(horizontal)">
                                      <p:cBhvr>
                                        <p:cTn id="1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P spid="23" grpId="0"/>
      <p:bldP spid="25" grpId="0"/>
      <p:bldP spid="26" grpId="0" build="allAtOnce"/>
      <p:bldP spid="27" grpId="0"/>
      <p:bldP spid="30" grpId="0"/>
      <p:bldP spid="32" grpId="0"/>
    </p:bld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ShuJTB#"/>
  <p:tag name="MH_LAYOUT" val="SubTitleTextDesc"/>
  <p:tag name="MH" val="20170702101710"/>
  <p:tag name="MH_LIBRARY" val="GRAPHIC"/>
</p:tagLst>
</file>

<file path=ppt/tags/tag10.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Desc"/>
  <p:tag name="MH" val="20170702101718"/>
  <p:tag name="MH_LIBRARY" val="GRAPHIC"/>
</p:tagLst>
</file>

<file path=ppt/tags/tag11.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BingLLB#"/>
  <p:tag name="MH_LAYOUT" val="SubTitleText"/>
  <p:tag name="MH" val="20170702101752"/>
  <p:tag name="MH_LIBRARY" val="GRAPHIC"/>
</p:tagLst>
</file>

<file path=ppt/tags/tag2.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5"/>
</p:tagLst>
</file>

<file path=ppt/tags/tag3.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6"/>
</p:tagLst>
</file>

<file path=ppt/tags/tag4.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
  <p:tag name="MH" val="20170702101744"/>
  <p:tag name="MH_LIBRARY" val="GRAPHIC"/>
</p:tagLst>
</file>

<file path=ppt/tags/tag5.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BingLLB#"/>
  <p:tag name="MH_LAYOUT" val="SubTitleText"/>
  <p:tag name="MH" val="20170702101752"/>
  <p:tag name="MH_LIBRARY" val="GRAPHIC"/>
</p:tagLst>
</file>

<file path=ppt/tags/tag6.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Text"/>
  <p:tag name="MH" val="20170702101801"/>
  <p:tag name="MH_LIBRARY" val="GRAPHIC"/>
</p:tagLst>
</file>

<file path=ppt/tags/tag7.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
  <p:tag name="MH" val="20170702101822"/>
  <p:tag name="MH_LIBRARY" val="GRAPHIC"/>
</p:tagLst>
</file>

<file path=ppt/tags/tag8.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XunHChF#"/>
  <p:tag name="MH_LAYOUT" val="SubTitleText"/>
  <p:tag name="MH" val="20170702101855"/>
  <p:tag name="MH_LIBRARY" val="GRAPHIC"/>
</p:tagLst>
</file>

<file path=ppt/tags/tag9.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Text"/>
  <p:tag name="MH" val="20170702101949"/>
  <p:tag name="MH_LIBRARY" val="GRAPHIC"/>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4844</TotalTime>
  <Words>1949</Words>
  <Application>Microsoft Office PowerPoint</Application>
  <PresentationFormat>Widescreen</PresentationFormat>
  <Paragraphs>204</Paragraphs>
  <Slides>20</Slides>
  <Notes>9</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Times New Roman</vt:lpstr>
      <vt:lpstr>Calibri</vt:lpstr>
      <vt:lpstr>汉仪夏日体W</vt:lpstr>
      <vt:lpstr>Nunito</vt:lpstr>
      <vt:lpstr>Calibri Light</vt:lpstr>
      <vt:lpstr>Arial</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Tuan</dc:creator>
  <cp:lastModifiedBy>Nguyen Tuan</cp:lastModifiedBy>
  <cp:revision>16</cp:revision>
  <dcterms:created xsi:type="dcterms:W3CDTF">2023-10-25T15:53:11Z</dcterms:created>
  <dcterms:modified xsi:type="dcterms:W3CDTF">2024-01-21T23:48:25Z</dcterms:modified>
</cp:coreProperties>
</file>