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23"/>
  </p:notesMasterIdLst>
  <p:handoutMasterIdLst>
    <p:handoutMasterId r:id="rId24"/>
  </p:handout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389" r:id="rId12"/>
    <p:sldId id="395" r:id="rId13"/>
    <p:sldId id="394" r:id="rId14"/>
    <p:sldId id="393" r:id="rId15"/>
    <p:sldId id="396" r:id="rId16"/>
    <p:sldId id="397" r:id="rId17"/>
    <p:sldId id="398" r:id="rId18"/>
    <p:sldId id="399" r:id="rId19"/>
    <p:sldId id="411" r:id="rId20"/>
    <p:sldId id="412" r:id="rId21"/>
    <p:sldId id="379" r:id="rId22"/>
  </p:sldIdLst>
  <p:sldSz cx="9144000" cy="6858000" type="screen4x3"/>
  <p:notesSz cx="6735763" cy="9869488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33"/>
    <a:srgbClr val="99FFCC"/>
    <a:srgbClr val="FF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1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6E20B-0F51-4882-AE88-30DA689FB610}" type="datetimeFigureOut">
              <a:rPr lang="en-US" smtClean="0">
                <a:latin typeface="Times New Roman" panose="02020603050405020304" pitchFamily="18" charset="0"/>
              </a:rPr>
              <a:pPr/>
              <a:t>10/21/2021</a:t>
            </a:fld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A2524-2204-424C-9592-0F3C064EED18}" type="slidenum">
              <a:rPr lang="en-US" smtClean="0">
                <a:latin typeface="Times New Roman" panose="02020603050405020304" pitchFamily="18" charset="0"/>
              </a:rPr>
              <a:pPr/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E3907787-7A20-484B-8AB4-A9837C89B86F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52059ED-2477-4531-9053-04BE2B744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8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059ED-2477-4531-9053-04BE2B74432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7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8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6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2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4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2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4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0A555-1ABE-4504-B958-5EFCE62CA862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0D46-3BA7-4A90-B407-0BD16513FE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9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30A555-1ABE-4504-B958-5EFCE62CA862}" type="datetimeFigureOut">
              <a:rPr lang="en-US" smtClean="0"/>
              <a:pPr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D90D46-3BA7-4A90-B407-0BD16513FE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3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OP%209%20(2021-2022)\PP%20MT%209\TAO%20HINH%20ROI%20DAY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5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AutoShape 7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2" name="AutoShape 9" descr="Kết quả hình ảnh cho hình nền powerpoin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AutoShape 13" descr="Hình ảnh có liên qu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4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2295" name="Picture 17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1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>
          <a:xfrm>
            <a:off x="291563" y="2135785"/>
            <a:ext cx="799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kern="10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kern="10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  <a:p>
            <a:pPr algn="ctr"/>
            <a:r>
              <a:rPr lang="en-US" sz="4000" b="1" kern="10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CON RỐI </a:t>
            </a:r>
          </a:p>
          <a:p>
            <a:pPr algn="ctr"/>
            <a:r>
              <a:rPr lang="en-US" sz="4000" b="1" kern="10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SÂN KHẤU BIỂU DIỄN RỐI </a:t>
            </a:r>
            <a:endParaRPr lang="en-US" sz="4000" b="1" dirty="0">
              <a:ln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54E95-BCA6-4405-848E-392F27BE9445}"/>
              </a:ext>
            </a:extLst>
          </p:cNvPr>
          <p:cNvSpPr txBox="1"/>
          <p:nvPr/>
        </p:nvSpPr>
        <p:spPr>
          <a:xfrm>
            <a:off x="2537875" y="131269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AA9E8-954D-4A7A-9551-AF18149EFE62}"/>
              </a:ext>
            </a:extLst>
          </p:cNvPr>
          <p:cNvSpPr txBox="1"/>
          <p:nvPr/>
        </p:nvSpPr>
        <p:spPr>
          <a:xfrm>
            <a:off x="2133599" y="410205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8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382770" y="376782"/>
            <a:ext cx="8615649" cy="4958089"/>
            <a:chOff x="1261" y="1680"/>
            <a:chExt cx="3094" cy="2650"/>
          </a:xfrm>
        </p:grpSpPr>
        <p:sp>
          <p:nvSpPr>
            <p:cNvPr id="24" name="Freeform 3"/>
            <p:cNvSpPr>
              <a:spLocks/>
            </p:cNvSpPr>
            <p:nvPr/>
          </p:nvSpPr>
          <p:spPr bwMode="gray">
            <a:xfrm>
              <a:off x="1440" y="1938"/>
              <a:ext cx="2736" cy="190"/>
            </a:xfrm>
            <a:custGeom>
              <a:avLst/>
              <a:gdLst>
                <a:gd name="T0" fmla="*/ 2147483647 w 1120"/>
                <a:gd name="T1" fmla="*/ 2 h 252"/>
                <a:gd name="T2" fmla="*/ 2147483647 w 1120"/>
                <a:gd name="T3" fmla="*/ 2 h 252"/>
                <a:gd name="T4" fmla="*/ 2147483647 w 1120"/>
                <a:gd name="T5" fmla="*/ 2 h 252"/>
                <a:gd name="T6" fmla="*/ 2147483647 w 1120"/>
                <a:gd name="T7" fmla="*/ 2 h 252"/>
                <a:gd name="T8" fmla="*/ 2147483647 w 1120"/>
                <a:gd name="T9" fmla="*/ 2 h 252"/>
                <a:gd name="T10" fmla="*/ 2147483647 w 1120"/>
                <a:gd name="T11" fmla="*/ 2 h 252"/>
                <a:gd name="T12" fmla="*/ 2147483647 w 1120"/>
                <a:gd name="T13" fmla="*/ 2 h 252"/>
                <a:gd name="T14" fmla="*/ 2147483647 w 1120"/>
                <a:gd name="T15" fmla="*/ 2 h 252"/>
                <a:gd name="T16" fmla="*/ 2147483647 w 1120"/>
                <a:gd name="T17" fmla="*/ 2 h 252"/>
                <a:gd name="T18" fmla="*/ 2147483647 w 1120"/>
                <a:gd name="T19" fmla="*/ 2 h 252"/>
                <a:gd name="T20" fmla="*/ 2147483647 w 1120"/>
                <a:gd name="T21" fmla="*/ 2 h 252"/>
                <a:gd name="T22" fmla="*/ 2147483647 w 1120"/>
                <a:gd name="T23" fmla="*/ 2 h 252"/>
                <a:gd name="T24" fmla="*/ 1830213603 w 1120"/>
                <a:gd name="T25" fmla="*/ 2 h 252"/>
                <a:gd name="T26" fmla="*/ 1508467330 w 1120"/>
                <a:gd name="T27" fmla="*/ 2 h 252"/>
                <a:gd name="T28" fmla="*/ 1209583682 w 1120"/>
                <a:gd name="T29" fmla="*/ 2 h 252"/>
                <a:gd name="T30" fmla="*/ 934139066 w 1120"/>
                <a:gd name="T31" fmla="*/ 2 h 252"/>
                <a:gd name="T32" fmla="*/ 699880333 w 1120"/>
                <a:gd name="T33" fmla="*/ 2 h 252"/>
                <a:gd name="T34" fmla="*/ 495151215 w 1120"/>
                <a:gd name="T35" fmla="*/ 2 h 252"/>
                <a:gd name="T36" fmla="*/ 322057367 w 1120"/>
                <a:gd name="T37" fmla="*/ 2 h 252"/>
                <a:gd name="T38" fmla="*/ 180292343 w 1120"/>
                <a:gd name="T39" fmla="*/ 2 h 252"/>
                <a:gd name="T40" fmla="*/ 78995856 w 1120"/>
                <a:gd name="T41" fmla="*/ 2 h 252"/>
                <a:gd name="T42" fmla="*/ 24254247 w 1120"/>
                <a:gd name="T43" fmla="*/ 2 h 252"/>
                <a:gd name="T44" fmla="*/ 0 w 1120"/>
                <a:gd name="T45" fmla="*/ 2 h 252"/>
                <a:gd name="T46" fmla="*/ 0 w 1120"/>
                <a:gd name="T47" fmla="*/ 2 h 252"/>
                <a:gd name="T48" fmla="*/ 2147483647 w 1120"/>
                <a:gd name="T49" fmla="*/ 0 h 252"/>
                <a:gd name="T50" fmla="*/ 2147483647 w 1120"/>
                <a:gd name="T51" fmla="*/ 2 h 252"/>
                <a:gd name="T52" fmla="*/ 2147483647 w 1120"/>
                <a:gd name="T53" fmla="*/ 2 h 252"/>
                <a:gd name="T54" fmla="*/ 2147483647 w 1120"/>
                <a:gd name="T55" fmla="*/ 2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80808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5" name="Rectangle 4"/>
            <p:cNvSpPr>
              <a:spLocks noChangeArrowheads="1"/>
            </p:cNvSpPr>
            <p:nvPr/>
          </p:nvSpPr>
          <p:spPr bwMode="gray">
            <a:xfrm>
              <a:off x="1344" y="1680"/>
              <a:ext cx="2928" cy="393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gray">
            <a:xfrm>
              <a:off x="1261" y="2838"/>
              <a:ext cx="3094" cy="1492"/>
            </a:xfrm>
            <a:prstGeom prst="rect">
              <a:avLst/>
            </a:prstGeom>
            <a:gradFill rotWithShape="1">
              <a:gsLst>
                <a:gs pos="0">
                  <a:srgbClr val="B1EFD0"/>
                </a:gs>
                <a:gs pos="100000">
                  <a:srgbClr val="77E3AD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3894" y="138862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1.1.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3894" y="1845825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1033" y="390906"/>
            <a:ext cx="5310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457200" algn="just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0425" y="2892401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sẵn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074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52400"/>
            <a:ext cx="8839200" cy="6315135"/>
            <a:chOff x="0" y="1524000"/>
            <a:chExt cx="8839200" cy="631513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2514600"/>
              <a:ext cx="8839200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Chuẩn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vật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liệu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Nắp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chai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nhựa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baseline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baseline="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dù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rối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Ống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hút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cánh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b="1" baseline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Lõi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Quận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rối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baseline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400" b="1" baseline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Que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kem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thép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que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endPara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00400" y="1409475"/>
            <a:ext cx="5867400" cy="4915125"/>
            <a:chOff x="2743200" y="1905000"/>
            <a:chExt cx="6324600" cy="4038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8889" r="9560" b="21111"/>
            <a:stretch/>
          </p:blipFill>
          <p:spPr>
            <a:xfrm>
              <a:off x="2743200" y="1905000"/>
              <a:ext cx="6248400" cy="39953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2" name="Group 11"/>
            <p:cNvGrpSpPr/>
            <p:nvPr/>
          </p:nvGrpSpPr>
          <p:grpSpPr>
            <a:xfrm>
              <a:off x="2971800" y="1905000"/>
              <a:ext cx="609600" cy="523220"/>
              <a:chOff x="3581400" y="2057400"/>
              <a:chExt cx="609600" cy="52322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76600" y="2667000"/>
              <a:ext cx="1371600" cy="2590800"/>
              <a:chOff x="3048000" y="447020"/>
              <a:chExt cx="1371600" cy="25908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810000" y="523220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86200" y="44702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48000" y="2580620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124200" y="25146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343400" y="5420380"/>
              <a:ext cx="609600" cy="523220"/>
              <a:chOff x="3581400" y="2057400"/>
              <a:chExt cx="609600" cy="52322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800600" y="1905000"/>
              <a:ext cx="609600" cy="523220"/>
              <a:chOff x="3581400" y="2057400"/>
              <a:chExt cx="609600" cy="52322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391400" y="1905000"/>
              <a:ext cx="609600" cy="523220"/>
              <a:chOff x="3581400" y="2057400"/>
              <a:chExt cx="609600" cy="52322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58000" y="5344180"/>
              <a:ext cx="609600" cy="523220"/>
              <a:chOff x="3581400" y="2057400"/>
              <a:chExt cx="609600" cy="52322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458200" y="5420380"/>
              <a:ext cx="609600" cy="523220"/>
              <a:chOff x="3581400" y="2057400"/>
              <a:chExt cx="609600" cy="52322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581400" y="2097107"/>
                <a:ext cx="457200" cy="43734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657600" y="2057400"/>
                <a:ext cx="533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280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263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1" y="152400"/>
            <a:ext cx="8534399" cy="2545616"/>
            <a:chOff x="76201" y="1524000"/>
            <a:chExt cx="8534399" cy="254561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1" y="2438400"/>
              <a:ext cx="28955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Đục 4 lỗ ở thân để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luồn dây cho tay và chân rối.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5000" b="12222"/>
          <a:stretch/>
        </p:blipFill>
        <p:spPr>
          <a:xfrm rot="16200000">
            <a:off x="3237609" y="2261840"/>
            <a:ext cx="4790750" cy="273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05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1" y="152400"/>
            <a:ext cx="8534399" cy="3653611"/>
            <a:chOff x="76201" y="1524000"/>
            <a:chExt cx="8534399" cy="3653611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1" y="2438400"/>
              <a:ext cx="289559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Đục 4 lỗ ở thân để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luồn dây cho tay và chân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Luồn dây qua ống hút và thân để làm tay rối.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3890" r="2738" b="15744"/>
          <a:stretch/>
        </p:blipFill>
        <p:spPr>
          <a:xfrm>
            <a:off x="3048000" y="1415337"/>
            <a:ext cx="565265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70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1" y="152400"/>
            <a:ext cx="8534399" cy="4392275"/>
            <a:chOff x="76201" y="1524000"/>
            <a:chExt cx="8534399" cy="4392275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1" y="2438400"/>
              <a:ext cx="2895599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Đục 4 lỗ ở thân để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luồn dây cho tay và chân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Luồn dây qua ống hút và thân để làm tay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Luồn dây và gắn nắp chai làm chân.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4445" r="6667" b="6667"/>
          <a:stretch/>
        </p:blipFill>
        <p:spPr>
          <a:xfrm flipV="1">
            <a:off x="2971800" y="1249834"/>
            <a:ext cx="5975866" cy="476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201" y="152400"/>
            <a:ext cx="8534399" cy="5130939"/>
            <a:chOff x="76201" y="1524000"/>
            <a:chExt cx="8534399" cy="5130939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1" y="2438400"/>
              <a:ext cx="2895599" cy="421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Đục 4 lỗ ở thân để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luồn dây cho tay và chân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Luồn dây qua ống hút và thân để làm tay rối.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Luồn dây và gắn nắp chai làm chân.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Tạo hình đầu rối từ quận giấy.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4444" r="51481" b="51112"/>
          <a:stretch/>
        </p:blipFill>
        <p:spPr>
          <a:xfrm rot="5400000">
            <a:off x="5886820" y="2462835"/>
            <a:ext cx="3230746" cy="2369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6" t="8889" r="19167" b="37778"/>
          <a:stretch/>
        </p:blipFill>
        <p:spPr>
          <a:xfrm>
            <a:off x="3276600" y="1205883"/>
            <a:ext cx="19050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>
            <a:off x="5486400" y="3647442"/>
            <a:ext cx="533400" cy="2387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28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52400"/>
            <a:ext cx="7924800" cy="5665720"/>
            <a:chOff x="685800" y="1524000"/>
            <a:chExt cx="7924800" cy="5665720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2603849"/>
              <a:ext cx="2895599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Đục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4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lỗ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ở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luồn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Luồn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rối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Luồn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nắp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chai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Tạo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đầu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quận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giấy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đầu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667" r="20371" b="13332"/>
          <a:stretch/>
        </p:blipFill>
        <p:spPr>
          <a:xfrm>
            <a:off x="4050842" y="1138463"/>
            <a:ext cx="3810000" cy="5040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96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52400"/>
            <a:ext cx="7924800" cy="6154787"/>
            <a:chOff x="685800" y="1524000"/>
            <a:chExt cx="7924800" cy="6154787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43000" y="1707921"/>
              <a:ext cx="7467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2354252"/>
              <a:ext cx="3047999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 HIỆN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Đục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4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lỗ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ở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endPara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luồn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Luồn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qua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Luồn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dây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nắp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chai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làm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Tạo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đầu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từ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quận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giấy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đầu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vào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thân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Gắn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que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điều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khiển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hoàn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thiện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con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rối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990600" y="228600"/>
            <a:ext cx="6518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8603" r="2593" b="9661"/>
          <a:stretch/>
        </p:blipFill>
        <p:spPr>
          <a:xfrm rot="16200000">
            <a:off x="3576649" y="1773387"/>
            <a:ext cx="5153112" cy="3658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49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8603" r="2593" b="9661"/>
          <a:stretch/>
        </p:blipFill>
        <p:spPr>
          <a:xfrm rot="16200000">
            <a:off x="884102" y="3749877"/>
            <a:ext cx="3595621" cy="2315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667" r="20371" b="13332"/>
          <a:stretch/>
        </p:blipFill>
        <p:spPr>
          <a:xfrm>
            <a:off x="5148874" y="3352800"/>
            <a:ext cx="238421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2" t="14445" r="11656" b="6667"/>
          <a:stretch/>
        </p:blipFill>
        <p:spPr>
          <a:xfrm flipV="1">
            <a:off x="6172200" y="106615"/>
            <a:ext cx="2710051" cy="2683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 r="5000" b="12222"/>
          <a:stretch/>
        </p:blipFill>
        <p:spPr>
          <a:xfrm rot="16200000">
            <a:off x="-233031" y="646123"/>
            <a:ext cx="2514602" cy="143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3890" r="21979" b="15744"/>
          <a:stretch/>
        </p:blipFill>
        <p:spPr>
          <a:xfrm>
            <a:off x="2610967" y="106615"/>
            <a:ext cx="2807118" cy="2556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1871716" y="1363916"/>
            <a:ext cx="414284" cy="2362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88000" y="1346331"/>
            <a:ext cx="414284" cy="2362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346002">
            <a:off x="7776066" y="3234658"/>
            <a:ext cx="414284" cy="23628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4343401" y="4876800"/>
            <a:ext cx="414284" cy="2495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2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O HINH ROI DAY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762000"/>
            <a:ext cx="6400800" cy="479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ưu Đồ: Thay đổi Tiến Trình 1"/>
          <p:cNvSpPr/>
          <p:nvPr/>
        </p:nvSpPr>
        <p:spPr>
          <a:xfrm>
            <a:off x="2752436" y="468630"/>
            <a:ext cx="5791200" cy="838200"/>
          </a:xfrm>
          <a:prstGeom prst="flowChartAlternateProcess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Thay đổi Tiến Trình 5"/>
          <p:cNvSpPr/>
          <p:nvPr/>
        </p:nvSpPr>
        <p:spPr>
          <a:xfrm>
            <a:off x="2754745" y="1572260"/>
            <a:ext cx="5867400" cy="1056640"/>
          </a:xfrm>
          <a:prstGeom prst="flowChartAlternateProcess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Lưu Đồ: Thay đổi Tiến Trình 6"/>
          <p:cNvSpPr/>
          <p:nvPr/>
        </p:nvSpPr>
        <p:spPr>
          <a:xfrm>
            <a:off x="2754745" y="2862578"/>
            <a:ext cx="5867400" cy="1557021"/>
          </a:xfrm>
          <a:prstGeom prst="flowChartAlternateProcess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Thay đổi Tiến Trình 7"/>
          <p:cNvSpPr/>
          <p:nvPr/>
        </p:nvSpPr>
        <p:spPr>
          <a:xfrm>
            <a:off x="2777836" y="4648200"/>
            <a:ext cx="5867400" cy="838200"/>
          </a:xfrm>
          <a:prstGeom prst="flowChartAlternateProces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Tiến trình 8"/>
          <p:cNvSpPr/>
          <p:nvPr/>
        </p:nvSpPr>
        <p:spPr>
          <a:xfrm>
            <a:off x="304800" y="495300"/>
            <a:ext cx="1662545" cy="5105399"/>
          </a:xfrm>
          <a:prstGeom prst="flowChartProcess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10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kern="1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kern="1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TẠO HÌNH CON RỐI </a:t>
            </a:r>
          </a:p>
          <a:p>
            <a:pPr algn="ctr"/>
            <a:r>
              <a:rPr lang="en-US" sz="2800" b="1" kern="10" dirty="0">
                <a:ln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SÂN KHẤU BIỂU DIỄN RỐI </a:t>
            </a:r>
            <a:endParaRPr lang="en-US" sz="2800" b="1" dirty="0">
              <a:ln/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Đường kết nối Mũi tên Thẳng 12"/>
          <p:cNvCxnSpPr>
            <a:stCxn id="9" idx="3"/>
            <a:endCxn id="2" idx="1"/>
          </p:cNvCxnSpPr>
          <p:nvPr/>
        </p:nvCxnSpPr>
        <p:spPr>
          <a:xfrm flipV="1">
            <a:off x="1967345" y="887730"/>
            <a:ext cx="785091" cy="21602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/>
          <p:cNvCxnSpPr>
            <a:stCxn id="9" idx="3"/>
            <a:endCxn id="6" idx="1"/>
          </p:cNvCxnSpPr>
          <p:nvPr/>
        </p:nvCxnSpPr>
        <p:spPr>
          <a:xfrm flipV="1">
            <a:off x="1967345" y="2100580"/>
            <a:ext cx="787400" cy="947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/>
          <p:cNvCxnSpPr>
            <a:stCxn id="9" idx="3"/>
            <a:endCxn id="7" idx="1"/>
          </p:cNvCxnSpPr>
          <p:nvPr/>
        </p:nvCxnSpPr>
        <p:spPr>
          <a:xfrm>
            <a:off x="1967345" y="3048000"/>
            <a:ext cx="787400" cy="5930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/>
          <p:cNvCxnSpPr>
            <a:stCxn id="9" idx="3"/>
            <a:endCxn id="8" idx="1"/>
          </p:cNvCxnSpPr>
          <p:nvPr/>
        </p:nvCxnSpPr>
        <p:spPr>
          <a:xfrm>
            <a:off x="1967345" y="3048000"/>
            <a:ext cx="810491" cy="20193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52FB6-174D-4D9D-8791-D78781F2F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48100" y="1257300"/>
            <a:ext cx="5791200" cy="4038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FE10D-46A1-4766-9A77-6FED71AE5E8C}"/>
              </a:ext>
            </a:extLst>
          </p:cNvPr>
          <p:cNvSpPr txBox="1"/>
          <p:nvPr/>
        </p:nvSpPr>
        <p:spPr>
          <a:xfrm>
            <a:off x="406791" y="381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DEB68-5919-4FC6-BB2D-4016C4FBA327}"/>
              </a:ext>
            </a:extLst>
          </p:cNvPr>
          <p:cNvSpPr txBox="1"/>
          <p:nvPr/>
        </p:nvSpPr>
        <p:spPr>
          <a:xfrm>
            <a:off x="1092592" y="1828800"/>
            <a:ext cx="27431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HIỆN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Đục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lỗ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luồn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Luồn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nắp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quận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que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thiện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522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/>
          <p:cNvSpPr>
            <a:spLocks noChangeArrowheads="1"/>
          </p:cNvSpPr>
          <p:nvPr/>
        </p:nvSpPr>
        <p:spPr bwMode="white">
          <a:xfrm>
            <a:off x="533400" y="228600"/>
            <a:ext cx="6705600" cy="990600"/>
          </a:xfrm>
          <a:prstGeom prst="rect">
            <a:avLst/>
          </a:prstGeom>
          <a:noFill/>
          <a:ln>
            <a:noFill/>
          </a:ln>
          <a:effectLst>
            <a:outerShdw dist="45791" dir="18221404" algn="ctr" rotWithShape="0">
              <a:srgbClr val="FF99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2998E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NHIỆM VỤ VỀ NHÀ</a:t>
            </a:r>
          </a:p>
        </p:txBody>
      </p:sp>
      <p:sp>
        <p:nvSpPr>
          <p:cNvPr id="8194" name="AutoShape 2" descr="Kết quả hình ảnh cho cỏ ba l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6" name="AutoShape 4" descr="Kết quả hình ảnh cho cỏ ba l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198" name="Picture 6" descr="Hình ảnh có liên quan"/>
          <p:cNvPicPr>
            <a:picLocks noChangeAspect="1" noChangeArrowheads="1"/>
          </p:cNvPicPr>
          <p:nvPr/>
        </p:nvPicPr>
        <p:blipFill>
          <a:blip r:embed="rId2" cstate="print"/>
          <a:srcRect b="30286"/>
          <a:stretch>
            <a:fillRect/>
          </a:stretch>
        </p:blipFill>
        <p:spPr bwMode="auto">
          <a:xfrm>
            <a:off x="685800" y="1143000"/>
            <a:ext cx="6629400" cy="5486535"/>
          </a:xfrm>
          <a:prstGeom prst="rect">
            <a:avLst/>
          </a:prstGeom>
          <a:noFill/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914400" y="2603718"/>
            <a:ext cx="236220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gray">
          <a:xfrm>
            <a:off x="2819400" y="4432518"/>
            <a:ext cx="3124200" cy="22467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3657600" y="1841718"/>
            <a:ext cx="28956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….</a:t>
            </a:r>
          </a:p>
        </p:txBody>
      </p:sp>
      <p:pic>
        <p:nvPicPr>
          <p:cNvPr id="21" name="Picture 7" descr="00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8215"/>
            <a:ext cx="4827191" cy="495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524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1430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2578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DSTARS-P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9436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8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81000" y="152400"/>
            <a:ext cx="8248337" cy="1514147"/>
            <a:chOff x="381000" y="1524000"/>
            <a:chExt cx="8248337" cy="1514147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685800" y="1524000"/>
              <a:ext cx="7543800" cy="914400"/>
              <a:chOff x="1344" y="1680"/>
              <a:chExt cx="2928" cy="448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gray">
              <a:xfrm>
                <a:off x="1440" y="1938"/>
                <a:ext cx="2736" cy="190"/>
              </a:xfrm>
              <a:custGeom>
                <a:avLst/>
                <a:gdLst>
                  <a:gd name="T0" fmla="*/ 2147483647 w 1120"/>
                  <a:gd name="T1" fmla="*/ 2 h 252"/>
                  <a:gd name="T2" fmla="*/ 2147483647 w 1120"/>
                  <a:gd name="T3" fmla="*/ 2 h 252"/>
                  <a:gd name="T4" fmla="*/ 2147483647 w 1120"/>
                  <a:gd name="T5" fmla="*/ 2 h 252"/>
                  <a:gd name="T6" fmla="*/ 2147483647 w 1120"/>
                  <a:gd name="T7" fmla="*/ 2 h 252"/>
                  <a:gd name="T8" fmla="*/ 2147483647 w 1120"/>
                  <a:gd name="T9" fmla="*/ 2 h 252"/>
                  <a:gd name="T10" fmla="*/ 2147483647 w 1120"/>
                  <a:gd name="T11" fmla="*/ 2 h 252"/>
                  <a:gd name="T12" fmla="*/ 2147483647 w 1120"/>
                  <a:gd name="T13" fmla="*/ 2 h 252"/>
                  <a:gd name="T14" fmla="*/ 2147483647 w 1120"/>
                  <a:gd name="T15" fmla="*/ 2 h 252"/>
                  <a:gd name="T16" fmla="*/ 2147483647 w 1120"/>
                  <a:gd name="T17" fmla="*/ 2 h 252"/>
                  <a:gd name="T18" fmla="*/ 2147483647 w 1120"/>
                  <a:gd name="T19" fmla="*/ 2 h 252"/>
                  <a:gd name="T20" fmla="*/ 2147483647 w 1120"/>
                  <a:gd name="T21" fmla="*/ 2 h 252"/>
                  <a:gd name="T22" fmla="*/ 2147483647 w 1120"/>
                  <a:gd name="T23" fmla="*/ 2 h 252"/>
                  <a:gd name="T24" fmla="*/ 1830213603 w 1120"/>
                  <a:gd name="T25" fmla="*/ 2 h 252"/>
                  <a:gd name="T26" fmla="*/ 1508467330 w 1120"/>
                  <a:gd name="T27" fmla="*/ 2 h 252"/>
                  <a:gd name="T28" fmla="*/ 1209583682 w 1120"/>
                  <a:gd name="T29" fmla="*/ 2 h 252"/>
                  <a:gd name="T30" fmla="*/ 934139066 w 1120"/>
                  <a:gd name="T31" fmla="*/ 2 h 252"/>
                  <a:gd name="T32" fmla="*/ 699880333 w 1120"/>
                  <a:gd name="T33" fmla="*/ 2 h 252"/>
                  <a:gd name="T34" fmla="*/ 495151215 w 1120"/>
                  <a:gd name="T35" fmla="*/ 2 h 252"/>
                  <a:gd name="T36" fmla="*/ 322057367 w 1120"/>
                  <a:gd name="T37" fmla="*/ 2 h 252"/>
                  <a:gd name="T38" fmla="*/ 180292343 w 1120"/>
                  <a:gd name="T39" fmla="*/ 2 h 252"/>
                  <a:gd name="T40" fmla="*/ 78995856 w 1120"/>
                  <a:gd name="T41" fmla="*/ 2 h 252"/>
                  <a:gd name="T42" fmla="*/ 24254247 w 1120"/>
                  <a:gd name="T43" fmla="*/ 2 h 252"/>
                  <a:gd name="T44" fmla="*/ 0 w 1120"/>
                  <a:gd name="T45" fmla="*/ 2 h 252"/>
                  <a:gd name="T46" fmla="*/ 0 w 1120"/>
                  <a:gd name="T47" fmla="*/ 2 h 252"/>
                  <a:gd name="T48" fmla="*/ 2147483647 w 1120"/>
                  <a:gd name="T49" fmla="*/ 0 h 252"/>
                  <a:gd name="T50" fmla="*/ 2147483647 w 1120"/>
                  <a:gd name="T51" fmla="*/ 2 h 252"/>
                  <a:gd name="T52" fmla="*/ 2147483647 w 1120"/>
                  <a:gd name="T53" fmla="*/ 2 h 252"/>
                  <a:gd name="T54" fmla="*/ 2147483647 w 1120"/>
                  <a:gd name="T55" fmla="*/ 2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344" y="1680"/>
                <a:ext cx="2928" cy="393"/>
              </a:xfrm>
              <a:prstGeom prst="rect">
                <a:avLst/>
              </a:prstGeom>
              <a:gradFill rotWithShape="1">
                <a:gsLst>
                  <a:gs pos="0">
                    <a:srgbClr val="B1EFD0"/>
                  </a:gs>
                  <a:gs pos="100000">
                    <a:srgbClr val="77E3AD"/>
                  </a:gs>
                </a:gsLst>
                <a:lin ang="2700000" scaled="1"/>
              </a:gra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1161737" y="1659723"/>
              <a:ext cx="7467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72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1: TẠO</a:t>
              </a:r>
              <a:r>
                <a:rPr kumimoji="0" lang="en-US" sz="32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HÌNH RỐI DÂY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" y="2514927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hiểu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12" name="Picture 3" descr="C:\Users\ADMIN\Downloads\Muaroinu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400978"/>
            <a:ext cx="4359641" cy="31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5368" r="1562" b="7578"/>
          <a:stretch/>
        </p:blipFill>
        <p:spPr>
          <a:xfrm>
            <a:off x="4631960" y="2400978"/>
            <a:ext cx="4287265" cy="3144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447800" y="1433221"/>
            <a:ext cx="6019800" cy="6778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 N</a:t>
            </a:r>
            <a:r>
              <a:rPr lang="vi-VN" altLang="en-US" sz="2800" b="1" dirty="0">
                <a:solidFill>
                  <a:srgbClr val="FF0000"/>
                </a:solidFill>
              </a:rPr>
              <a:t>ƯỚC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629400" cy="639762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 RỐI  DÂY</a:t>
            </a:r>
          </a:p>
        </p:txBody>
      </p:sp>
      <p:pic>
        <p:nvPicPr>
          <p:cNvPr id="2051" name="Picture 3" descr="C:\Users\ADMIN\Downloads\roi 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1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" t="1960" r="17494" b="5019"/>
          <a:stretch/>
        </p:blipFill>
        <p:spPr>
          <a:xfrm>
            <a:off x="457200" y="1193037"/>
            <a:ext cx="4114800" cy="4598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98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469" y="0"/>
            <a:ext cx="2924331" cy="611909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 RỐI  TAY</a:t>
            </a:r>
          </a:p>
        </p:txBody>
      </p:sp>
      <p:pic>
        <p:nvPicPr>
          <p:cNvPr id="3074" name="Picture 2" descr="C:\Users\ADMIN\Downloads\roi c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47431"/>
            <a:ext cx="5257799" cy="2691848"/>
          </a:xfrm>
          <a:noFill/>
        </p:spPr>
      </p:pic>
      <p:pic>
        <p:nvPicPr>
          <p:cNvPr id="3076" name="Picture 4" descr="C:\Users\ADMIN\Downloads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710"/>
            <a:ext cx="5231567" cy="269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" r="9775"/>
          <a:stretch/>
        </p:blipFill>
        <p:spPr>
          <a:xfrm>
            <a:off x="5801450" y="3701560"/>
            <a:ext cx="3037749" cy="2614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443"/>
          <a:stretch/>
        </p:blipFill>
        <p:spPr>
          <a:xfrm>
            <a:off x="5801450" y="863805"/>
            <a:ext cx="3037748" cy="265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5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-17246"/>
            <a:ext cx="5943600" cy="693738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 RỐI  BÓNG</a:t>
            </a:r>
            <a:endParaRPr lang="en-US" altLang="en-US" sz="2800" dirty="0"/>
          </a:p>
        </p:txBody>
      </p:sp>
      <p:pic>
        <p:nvPicPr>
          <p:cNvPr id="5122" name="Picture 2" descr="C:\Users\ADMIN\Downloads\d2cbb927e69904fd310260075e25b3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r="8063"/>
          <a:stretch/>
        </p:blipFill>
        <p:spPr>
          <a:xfrm>
            <a:off x="4648200" y="914401"/>
            <a:ext cx="4191000" cy="2702502"/>
          </a:xfrm>
          <a:noFill/>
        </p:spPr>
      </p:pic>
      <p:pic>
        <p:nvPicPr>
          <p:cNvPr id="5123" name="Picture 3" descr="C:\Users\ADMIN\Downloads\mua_SP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14401"/>
            <a:ext cx="4191000" cy="267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ADMIN\Downloads\5fe69049252ef5a09bba1fcf85fde7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5615"/>
            <a:ext cx="4191001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Users\ADMIN\Downloads\image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45" y="3768435"/>
            <a:ext cx="405245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3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9999"/>
          <a:stretch/>
        </p:blipFill>
        <p:spPr>
          <a:xfrm>
            <a:off x="304800" y="838200"/>
            <a:ext cx="83820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Hình chữ nhật 2"/>
          <p:cNvSpPr/>
          <p:nvPr/>
        </p:nvSpPr>
        <p:spPr>
          <a:xfrm>
            <a:off x="3662135" y="152400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  QUE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376376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/>
          <p:nvPr/>
        </p:nvSpPr>
        <p:spPr>
          <a:xfrm>
            <a:off x="953458" y="9906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que…,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ỗ,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953458" y="293382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luồn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14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wnloads\HTB1GDCGNXXXXXasaXXXq6xXFXXX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78567"/>
            <a:ext cx="4233862" cy="2819400"/>
          </a:xfrm>
          <a:noFill/>
          <a:ln>
            <a:solidFill>
              <a:srgbClr val="0000CC"/>
            </a:solidFill>
          </a:ln>
        </p:spPr>
      </p:pic>
      <p:pic>
        <p:nvPicPr>
          <p:cNvPr id="11267" name="Picture 3" descr="C:\Users\ADMIN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42" y="3352800"/>
            <a:ext cx="4252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ADMIN\Downloads\2238_con_roi_go_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" b="7500"/>
          <a:stretch/>
        </p:blipFill>
        <p:spPr bwMode="auto">
          <a:xfrm>
            <a:off x="4498542" y="304800"/>
            <a:ext cx="4264458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ownloads\pinocchio-703376_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23386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2011"/>
      </p:ext>
    </p:extLst>
  </p:cSld>
  <p:clrMapOvr>
    <a:masterClrMapping/>
  </p:clrMapOvr>
  <p:transition>
    <p:pull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193&quot;&gt;&lt;property id=&quot;20148&quot; value=&quot;5&quot;/&gt;&lt;property id=&quot;20300&quot; value=&quot;Slide 3&quot;/&gt;&lt;property id=&quot;20307&quot; value=&quot;301&quot;/&gt;&lt;/object&gt;&lt;object type=&quot;3&quot; unique_id=&quot;12277&quot;&gt;&lt;property id=&quot;20148&quot; value=&quot;5&quot;/&gt;&lt;property id=&quot;20300&quot; value=&quot;Slide 4&quot;/&gt;&lt;property id=&quot;20307&quot; value=&quot;323&quot;/&gt;&lt;/object&gt;&lt;object type=&quot;3&quot; unique_id=&quot;12760&quot;&gt;&lt;property id=&quot;20148&quot; value=&quot;5&quot;/&gt;&lt;property id=&quot;20300&quot; value=&quot;Slide 10&quot;/&gt;&lt;property id=&quot;20307&quot; value=&quot;335&quot;/&gt;&lt;/object&gt;&lt;object type=&quot;3&quot; unique_id=&quot;16032&quot;&gt;&lt;property id=&quot;20148&quot; value=&quot;5&quot;/&gt;&lt;property id=&quot;20300&quot; value=&quot;Slide 5&quot;/&gt;&lt;property id=&quot;20307&quot; value=&quot;349&quot;/&gt;&lt;/object&gt;&lt;object type=&quot;3&quot; unique_id=&quot;16363&quot;&gt;&lt;property id=&quot;20148&quot; value=&quot;5&quot;/&gt;&lt;property id=&quot;20300&quot; value=&quot;Slide 9&quot;/&gt;&lt;property id=&quot;20307&quot; value=&quot;354&quot;/&gt;&lt;/object&gt;&lt;object type=&quot;3&quot; unique_id=&quot;17072&quot;&gt;&lt;property id=&quot;20148&quot; value=&quot;5&quot;/&gt;&lt;property id=&quot;20300&quot; value=&quot;Slide 8&quot;/&gt;&lt;property id=&quot;20307&quot; value=&quot;355&quot;/&gt;&lt;/object&gt;&lt;object type=&quot;3&quot; unique_id=&quot;17193&quot;&gt;&lt;property id=&quot;20148&quot; value=&quot;5&quot;/&gt;&lt;property id=&quot;20300&quot; value=&quot;Slide 6&quot;/&gt;&lt;property id=&quot;20307&quot; value=&quot;357&quot;/&gt;&lt;/object&gt;&lt;object type=&quot;3&quot; unique_id=&quot;17194&quot;&gt;&lt;property id=&quot;20148&quot; value=&quot;5&quot;/&gt;&lt;property id=&quot;20300&quot; value=&quot;Slide 7&quot;/&gt;&lt;property id=&quot;20307&quot; value=&quot;356&quot;/&gt;&lt;/object&gt;&lt;/object&gt;&lt;object type=&quot;8&quot; unique_id=&quot;1002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2914</TotalTime>
  <Words>773</Words>
  <Application>Microsoft Office PowerPoint</Application>
  <PresentationFormat>On-screen Show (4:3)</PresentationFormat>
  <Paragraphs>102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Calibri Light</vt:lpstr>
      <vt:lpstr>Times New Roman</vt:lpstr>
      <vt:lpstr>Wingdings</vt:lpstr>
      <vt:lpstr>Retrospect</vt:lpstr>
      <vt:lpstr>PowerPoint Presentation</vt:lpstr>
      <vt:lpstr>PowerPoint Presentation</vt:lpstr>
      <vt:lpstr>PowerPoint Presentation</vt:lpstr>
      <vt:lpstr>MÚA  RỐI  DÂY</vt:lpstr>
      <vt:lpstr>MÚA  RỐI  TAY</vt:lpstr>
      <vt:lpstr>MÚA  RỐI 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Phuong Nguyen</cp:lastModifiedBy>
  <cp:revision>382</cp:revision>
  <dcterms:created xsi:type="dcterms:W3CDTF">2017-02-19T03:47:10Z</dcterms:created>
  <dcterms:modified xsi:type="dcterms:W3CDTF">2021-10-21T01:29:38Z</dcterms:modified>
</cp:coreProperties>
</file>