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13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80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8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17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043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43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8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57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27644-1DA6-4F6F-9347-25819948F9FC}" type="datetimeFigureOut">
              <a:rPr lang="en-US" smtClean="0"/>
              <a:t>29/10/2023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CF105-EA32-4650-90B3-06F7E4E2C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426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80564" y="1687248"/>
            <a:ext cx="10811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 ĐỀ: NGHỆ THUẬT TRUNG ĐẠI </a:t>
            </a:r>
            <a:endParaRPr lang="en-US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VIỆT 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NAM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2937" y="3133798"/>
            <a:ext cx="1021595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4572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40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5: BÌA SÁCH VỚI DI SẢN KIẾN TRÚC VIỆT NAM </a:t>
            </a:r>
            <a:endParaRPr lang="en-US" sz="40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4289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8046"/>
            <a:ext cx="11878236" cy="5721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457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nl-NL" sz="4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Cách sắp xếp tỉ lệ hình chữ trong bìa sách,</a:t>
            </a:r>
            <a:endParaRPr lang="en-US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457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nl-NL" sz="4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Sự phù hợp giữa hình minh họa, tên bìa sách và kiểu chữ.</a:t>
            </a:r>
            <a:endParaRPr lang="en-US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457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nl-NL" sz="4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Ý tưởng thể hiện để sản phẩm hoàn thiện hơn</a:t>
            </a:r>
            <a:endParaRPr lang="en-US" sz="4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marR="457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nl-NL" sz="48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Chia sẻ về một bìa sách thực tế có cách thiết kế mà em thích</a:t>
            </a:r>
            <a:endParaRPr lang="en-US" sz="4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8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206" y="236077"/>
            <a:ext cx="754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5.Tìm hiểu các hình thức bìa sách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5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74" y="231790"/>
            <a:ext cx="11799385" cy="732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4572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ĐỀ: NGHỆ THUẬT TRUNG ĐẠI VIỆT NAM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266" y="964106"/>
            <a:ext cx="11616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5: BÌA SÁCH VỚI DI SẢN KIẾN TRÚC VIỆT NAM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43853"/>
            <a:ext cx="11928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1.Khám </a:t>
            </a:r>
            <a:r>
              <a:rPr lang="en-US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thức </a:t>
            </a:r>
            <a:r>
              <a:rPr lang="en-US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66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99094" y="371426"/>
            <a:ext cx="64776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4572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1:Nội dung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094" y="1901427"/>
            <a:ext cx="66628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2:Cách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199094" y="3538367"/>
            <a:ext cx="60147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3:Màu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199094" y="4490297"/>
            <a:ext cx="56437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4:Vai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r>
              <a:rPr lang="en-US" sz="40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30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346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74" y="231790"/>
            <a:ext cx="11799385" cy="732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45720" algn="ctr">
              <a:lnSpc>
                <a:spcPct val="110000"/>
              </a:lnSpc>
              <a:tabLst>
                <a:tab pos="450215" algn="l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ĐỀ: NGHỆ THUẬT TRUNG ĐẠI VIỆT NAM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266" y="964106"/>
            <a:ext cx="11616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5: BÌA SÁCH VỚI DI SẢN KIẾN TRÚC VIỆT NAM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43853"/>
            <a:ext cx="11928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1.Khám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thức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24691" y="2618997"/>
            <a:ext cx="11255966" cy="732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4572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pt-BR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2.Cách thiết kế bìa sách giới thiệu di sản kiến trúc</a:t>
            </a:r>
            <a:endParaRPr lang="en-U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15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165" y="-24684"/>
            <a:ext cx="3012141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9367"/>
            <a:ext cx="3133165" cy="69073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306" y="0"/>
            <a:ext cx="2985247" cy="6734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553" y="0"/>
            <a:ext cx="3200225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7918" y="20889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1083" y="645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3404" y="6456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78471" y="91462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76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928488" y="105011"/>
            <a:ext cx="62635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4000" b="0" i="0" dirty="0" smtClean="0">
                <a:solidFill>
                  <a:srgbClr val="333333"/>
                </a:solidFill>
                <a:effectLst/>
                <a:latin typeface="+mj-lt"/>
              </a:rPr>
              <a:t>Bước 1: Vẽ phác để xác định bố cục phần hình và phần chữ.</a:t>
            </a:r>
            <a:endParaRPr lang="vi-VN" sz="40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6011" y="2044003"/>
            <a:ext cx="62259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4000" b="0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Bước 2: Vẽ hình phù hợp với nội dung sách.</a:t>
            </a:r>
            <a:endParaRPr lang="vi-VN" sz="40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916" y="-594"/>
            <a:ext cx="6071927" cy="68585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18"/>
            <a:ext cx="5822576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47918" y="98480"/>
            <a:ext cx="709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" y="-34737"/>
            <a:ext cx="5822577" cy="690736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860097" y="3330331"/>
            <a:ext cx="6331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4000" b="0" i="0" dirty="0" smtClean="0">
                <a:solidFill>
                  <a:srgbClr val="333333"/>
                </a:solidFill>
                <a:effectLst/>
                <a:latin typeface="+mj-lt"/>
              </a:rPr>
              <a:t>Bước 3: Lựa chọn và vẽ kiểu chữ phù hợp với nội dung sách.</a:t>
            </a:r>
            <a:endParaRPr lang="vi-VN" sz="40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-594"/>
            <a:ext cx="5822575" cy="6754953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822574" y="5303466"/>
            <a:ext cx="6369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vi-VN" sz="4000" b="0" i="0" dirty="0" smtClean="0">
                <a:solidFill>
                  <a:srgbClr val="333333"/>
                </a:solidFill>
                <a:effectLst/>
                <a:latin typeface="+mj-lt"/>
              </a:rPr>
              <a:t>Bước 4: Vẽ màu phù hợp, hoàn thiện sản phẩm.</a:t>
            </a:r>
            <a:endParaRPr lang="vi-VN" sz="40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830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4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74" y="231790"/>
            <a:ext cx="11799385" cy="732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45720" algn="ctr">
              <a:lnSpc>
                <a:spcPct val="110000"/>
              </a:lnSpc>
              <a:tabLst>
                <a:tab pos="450215" algn="l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ĐỀ: NGHỆ THUẬT TRUNG ĐẠI VIỆT NAM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266" y="964106"/>
            <a:ext cx="11616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5: BÌA SÁCH VỚI DI SẢN KIẾN TRÚC VIỆT NAM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943853"/>
            <a:ext cx="11928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1.Khám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thức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38138" y="2651739"/>
            <a:ext cx="11255966" cy="732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45720">
              <a:lnSpc>
                <a:spcPct val="110000"/>
              </a:lnSpc>
              <a:tabLst>
                <a:tab pos="450215" algn="l"/>
              </a:tabLst>
            </a:pPr>
            <a:r>
              <a:rPr lang="pt-BR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2.Cách thiết kế bìa sách giới thiệu di </a:t>
            </a:r>
            <a:r>
              <a:rPr lang="pt-BR" sz="4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 </a:t>
            </a:r>
            <a:r>
              <a:rPr lang="pt-BR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trúc</a:t>
            </a:r>
            <a:endParaRPr lang="en-US" sz="4000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8138" y="3384055"/>
            <a:ext cx="12200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4572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en-US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nl-NL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 kế bìa sách giới thiệu di sản kiến trúc VN thời trung đại</a:t>
            </a:r>
            <a:endParaRPr lang="en-U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5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515" r="29743"/>
          <a:stretch/>
        </p:blipFill>
        <p:spPr>
          <a:xfrm>
            <a:off x="295835" y="0"/>
            <a:ext cx="566121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272" y="0"/>
            <a:ext cx="53608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8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074" y="231790"/>
            <a:ext cx="11799385" cy="732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45720" algn="ctr">
              <a:lnSpc>
                <a:spcPct val="110000"/>
              </a:lnSpc>
              <a:tabLst>
                <a:tab pos="450215" algn="l"/>
              </a:tabLs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 ĐỀ: NGHỆ THUẬT TRUNG ĐẠI VIỆT NAM</a:t>
            </a:r>
            <a:endParaRPr lang="en-US" sz="4000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266" y="964106"/>
            <a:ext cx="116161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5: BÌA SÁCH VỚI DI SẢN KIẾN TRÚC VIỆT NAM</a:t>
            </a:r>
            <a:endParaRPr lang="en-US" sz="3600" dirty="0">
              <a:solidFill>
                <a:srgbClr val="00B0F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541" y="2274562"/>
            <a:ext cx="119284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1.Khám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thức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bìa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sách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9074" y="2848010"/>
            <a:ext cx="11255966" cy="7323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0170" marR="45720">
              <a:lnSpc>
                <a:spcPct val="110000"/>
              </a:lnSpc>
              <a:tabLst>
                <a:tab pos="450215" algn="l"/>
              </a:tabLst>
            </a:pPr>
            <a:r>
              <a:rPr lang="pt-BR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2.Cách thiết kế bìa sách giới thiệu di sản kiến trúc</a:t>
            </a:r>
            <a:endParaRPr lang="en-US" sz="4000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9074" y="3384055"/>
            <a:ext cx="12200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45720" algn="just">
              <a:lnSpc>
                <a:spcPct val="110000"/>
              </a:lnSpc>
              <a:tabLst>
                <a:tab pos="450215" algn="l"/>
              </a:tabLst>
            </a:pP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nl-NL"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 kế bìa sách giới thiệu di sản kiến trúc VN thời trung đại</a:t>
            </a:r>
            <a:endParaRPr lang="en-US" sz="4000" dirty="0">
              <a:solidFill>
                <a:srgbClr val="7030A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541" y="4715663"/>
            <a:ext cx="51142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4.Trưng </a:t>
            </a:r>
            <a:r>
              <a:rPr lang="fr-FR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fr-FR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fr-FR" sz="40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fr-FR" sz="4000" b="1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6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374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MTCom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MTCom</dc:creator>
  <cp:lastModifiedBy>MTCom</cp:lastModifiedBy>
  <cp:revision>11</cp:revision>
  <dcterms:created xsi:type="dcterms:W3CDTF">2023-10-29T04:20:02Z</dcterms:created>
  <dcterms:modified xsi:type="dcterms:W3CDTF">2023-10-29T06:06:32Z</dcterms:modified>
</cp:coreProperties>
</file>