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sldIdLst>
    <p:sldId id="273" r:id="rId2"/>
    <p:sldId id="256" r:id="rId3"/>
    <p:sldId id="269" r:id="rId4"/>
    <p:sldId id="276" r:id="rId5"/>
    <p:sldId id="257" r:id="rId6"/>
    <p:sldId id="274" r:id="rId7"/>
    <p:sldId id="258" r:id="rId8"/>
    <p:sldId id="277" r:id="rId9"/>
    <p:sldId id="259" r:id="rId10"/>
    <p:sldId id="270" r:id="rId11"/>
    <p:sldId id="260" r:id="rId12"/>
    <p:sldId id="272" r:id="rId13"/>
    <p:sldId id="278" r:id="rId14"/>
    <p:sldId id="261" r:id="rId15"/>
    <p:sldId id="275" r:id="rId16"/>
    <p:sldId id="262" r:id="rId17"/>
    <p:sldId id="279" r:id="rId18"/>
    <p:sldId id="263" r:id="rId19"/>
    <p:sldId id="280" r:id="rId20"/>
    <p:sldId id="264" r:id="rId21"/>
    <p:sldId id="266" r:id="rId22"/>
    <p:sldId id="267" r:id="rId23"/>
    <p:sldId id="271" r:id="rId24"/>
    <p:sldId id="26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30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620698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3091831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073062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0641886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37705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188560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71926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79444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506-6815-4E0E-B1DE-ECA35C2016DF}" type="datetime1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7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6954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22305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540C-9440-4E7A-B71A-BEFEE06869E3}" type="datetime1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2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3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03857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112F-55F4-4776-A323-7418930321C8}" type="datetime1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4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A57F-793F-4683-BD8A-741FD4B89154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hyperlink" Target="http://www.bigoo.ws/Glitters/stars/Stars-211469.htm" TargetMode="External"/><Relationship Id="rId12" Type="http://schemas.openxmlformats.org/officeDocument/2006/relationships/image" Target="../media/image34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hyperlink" Target="http://www.bigoo.ws/Glitters/stars/Stars-209550.htm" TargetMode="External"/><Relationship Id="rId5" Type="http://schemas.openxmlformats.org/officeDocument/2006/relationships/hyperlink" Target="http://www.bigoo.ws/Glitters/stars/Stars-211081.htm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hyperlink" Target="http://www.bigoo.ws/Glitters/stars/Stars-210975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F8202C-50DE-4F62-8D44-01A8379CD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34170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1548DD-4F6A-441B-A088-40B19F0A6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4" y="0"/>
            <a:ext cx="4850296" cy="6858000"/>
          </a:xfrm>
          <a:prstGeom prst="rect">
            <a:avLst/>
          </a:prstGeom>
        </p:spPr>
      </p:pic>
      <p:sp>
        <p:nvSpPr>
          <p:cNvPr id="10" name="Google Shape;84;p1">
            <a:extLst>
              <a:ext uri="{FF2B5EF4-FFF2-40B4-BE49-F238E27FC236}">
                <a16:creationId xmlns:a16="http://schemas.microsoft.com/office/drawing/2014/main" id="{61FAAEEF-DCFB-4D40-9A74-C9EDA88E0114}"/>
              </a:ext>
            </a:extLst>
          </p:cNvPr>
          <p:cNvSpPr/>
          <p:nvPr/>
        </p:nvSpPr>
        <p:spPr>
          <a:xfrm>
            <a:off x="1869895" y="1556408"/>
            <a:ext cx="8858788" cy="23585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rgbClr val="FF5050"/>
                </a:solidFill>
                <a:latin typeface="Times New Roman"/>
              </a:rPr>
              <a:t> </a:t>
            </a:r>
            <a:r>
              <a:rPr b="1" i="0" dirty="0">
                <a:ln>
                  <a:noFill/>
                </a:ln>
                <a:solidFill>
                  <a:srgbClr val="002060"/>
                </a:solidFill>
                <a:latin typeface="Times New Roman"/>
              </a:rPr>
              <a:t>CHÀO MỪNG  CÁC EM </a:t>
            </a:r>
            <a:br>
              <a:rPr b="1" i="0" dirty="0">
                <a:ln>
                  <a:noFill/>
                </a:ln>
                <a:solidFill>
                  <a:srgbClr val="002060"/>
                </a:solidFill>
                <a:latin typeface="Times New Roman"/>
              </a:rPr>
            </a:br>
            <a:r>
              <a:rPr lang="en-US" b="1" dirty="0">
                <a:solidFill>
                  <a:srgbClr val="002060"/>
                </a:solidFill>
                <a:latin typeface="Times New Roman"/>
              </a:rPr>
              <a:t>ĐẾN</a:t>
            </a:r>
            <a:r>
              <a:rPr b="1" i="0" dirty="0">
                <a:ln>
                  <a:noFill/>
                </a:ln>
                <a:solidFill>
                  <a:srgbClr val="002060"/>
                </a:solidFill>
                <a:latin typeface="Times New Roman"/>
              </a:rPr>
              <a:t> VỚI TIẾT HỌC</a:t>
            </a:r>
            <a:r>
              <a:rPr lang="en-US" b="1" i="0" dirty="0">
                <a:ln>
                  <a:noFill/>
                </a:ln>
                <a:solidFill>
                  <a:srgbClr val="002060"/>
                </a:solidFill>
                <a:latin typeface="Times New Roman"/>
              </a:rPr>
              <a:t> MĨ THUẬT</a:t>
            </a:r>
            <a:r>
              <a:rPr b="1" i="0" dirty="0">
                <a:ln>
                  <a:noFill/>
                </a:ln>
                <a:solidFill>
                  <a:srgbClr val="002060"/>
                </a:solidFill>
                <a:latin typeface="Times New Roman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166460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CFE1B7-0EBF-44F7-8919-511E8F2C2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0" y="734520"/>
            <a:ext cx="3767463" cy="53889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CA3C4-64E2-476A-9928-703AD2978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24" y="3539980"/>
            <a:ext cx="3218480" cy="31145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BD798D-0293-43CE-86FA-D8A6EB59A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23" y="203460"/>
            <a:ext cx="3218479" cy="31145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02F612-1028-403F-9F7C-615C93BDC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31" y="734521"/>
            <a:ext cx="3765338" cy="53889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490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3D2C-68E6-4086-BD89-17996F78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757" y="266301"/>
            <a:ext cx="10628243" cy="193356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vi-VN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vi-VN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h-a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vi-VN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8D797-4AB0-4FE3-AE51-937F22A0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9A342E-07F2-48E0-BF04-700A9C8A42E0}"/>
              </a:ext>
            </a:extLst>
          </p:cNvPr>
          <p:cNvSpPr/>
          <p:nvPr/>
        </p:nvSpPr>
        <p:spPr>
          <a:xfrm>
            <a:off x="1311579" y="2954839"/>
            <a:ext cx="10734647" cy="1539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GV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SGK M7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1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D1BBC-3069-4EF0-A781-D2A97556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12</a:t>
            </a:fld>
            <a:endParaRPr lang="en-US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3B3BB4A0-19B8-4314-B6A3-C0000AA9355D}"/>
              </a:ext>
            </a:extLst>
          </p:cNvPr>
          <p:cNvSpPr/>
          <p:nvPr/>
        </p:nvSpPr>
        <p:spPr>
          <a:xfrm>
            <a:off x="2586445" y="542106"/>
            <a:ext cx="6348549" cy="8360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TIẾT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E9CF8E-73A8-4B01-83EB-89C90BDC1948}"/>
              </a:ext>
            </a:extLst>
          </p:cNvPr>
          <p:cNvSpPr/>
          <p:nvPr/>
        </p:nvSpPr>
        <p:spPr>
          <a:xfrm>
            <a:off x="1384663" y="3135086"/>
            <a:ext cx="9509760" cy="2351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Down Arrow 6">
            <a:extLst>
              <a:ext uri="{FF2B5EF4-FFF2-40B4-BE49-F238E27FC236}">
                <a16:creationId xmlns:a16="http://schemas.microsoft.com/office/drawing/2014/main" id="{85DB402A-5535-42A2-B47F-AEBC2DDF6142}"/>
              </a:ext>
            </a:extLst>
          </p:cNvPr>
          <p:cNvSpPr/>
          <p:nvPr/>
        </p:nvSpPr>
        <p:spPr>
          <a:xfrm>
            <a:off x="3670662" y="1593667"/>
            <a:ext cx="4415246" cy="111034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405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F0EF4-40EE-46D7-B5C7-9BF1428D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F4C094-8D6D-4DDC-AED8-5D05C904EE00}"/>
              </a:ext>
            </a:extLst>
          </p:cNvPr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8B0B23-19D1-40E4-8C19-03DEBC39F19E}"/>
              </a:ext>
            </a:extLst>
          </p:cNvPr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C1501E-0B0E-47B9-AB50-0BF36BBBBC55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2F29100B-2715-444F-8C8C-6E11659583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736992B-A6CF-4C4F-A92E-6B313063A909}"/>
                  </a:ext>
                </a:extLst>
              </p:cNvPr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3A1DDF0-A57C-4C90-8DA8-1A6DF9EA37DA}"/>
                  </a:ext>
                </a:extLst>
              </p:cNvPr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1" name="Group 60">
              <a:extLst>
                <a:ext uri="{FF2B5EF4-FFF2-40B4-BE49-F238E27FC236}">
                  <a16:creationId xmlns:a16="http://schemas.microsoft.com/office/drawing/2014/main" id="{4A1755C8-05F7-4A2B-9A51-8EABCCAEBAC0}"/>
                </a:ext>
              </a:extLst>
            </p:cNvPr>
            <p:cNvGrpSpPr>
              <a:grpSpLocks/>
            </p:cNvGrpSpPr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F397714-B164-4D17-9A37-03C847618D11}"/>
                  </a:ext>
                </a:extLst>
              </p:cNvPr>
              <p:cNvSpPr/>
              <p:nvPr/>
            </p:nvSpPr>
            <p:spPr>
              <a:xfrm>
                <a:off x="5957970" y="1233937"/>
                <a:ext cx="246140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A731BBA-8B60-4FF5-9E79-21DD41242CA3}"/>
                  </a:ext>
                </a:extLst>
              </p:cNvPr>
              <p:cNvSpPr/>
              <p:nvPr/>
            </p:nvSpPr>
            <p:spPr>
              <a:xfrm>
                <a:off x="5952480" y="5339262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" name="Group 64">
              <a:extLst>
                <a:ext uri="{FF2B5EF4-FFF2-40B4-BE49-F238E27FC236}">
                  <a16:creationId xmlns:a16="http://schemas.microsoft.com/office/drawing/2014/main" id="{013C0782-23D4-4787-B3E1-880AB960E47E}"/>
                </a:ext>
              </a:extLst>
            </p:cNvPr>
            <p:cNvGrpSpPr>
              <a:grpSpLocks/>
            </p:cNvGrpSpPr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63B1109-6E0B-4E56-BA9C-504C965AD5D5}"/>
                  </a:ext>
                </a:extLst>
              </p:cNvPr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27F764-9A8F-46DD-A4BD-57EB3C59AD12}"/>
                  </a:ext>
                </a:extLst>
              </p:cNvPr>
              <p:cNvSpPr/>
              <p:nvPr/>
            </p:nvSpPr>
            <p:spPr>
              <a:xfrm>
                <a:off x="5962558" y="5348057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3" name="Group 67">
              <a:extLst>
                <a:ext uri="{FF2B5EF4-FFF2-40B4-BE49-F238E27FC236}">
                  <a16:creationId xmlns:a16="http://schemas.microsoft.com/office/drawing/2014/main" id="{430AC1C5-6BE6-4D61-8523-A8F63CE45062}"/>
                </a:ext>
              </a:extLst>
            </p:cNvPr>
            <p:cNvGrpSpPr>
              <a:grpSpLocks/>
            </p:cNvGrpSpPr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A83898E-3D32-45C1-871E-B87CA214312A}"/>
                  </a:ext>
                </a:extLst>
              </p:cNvPr>
              <p:cNvSpPr/>
              <p:nvPr/>
            </p:nvSpPr>
            <p:spPr>
              <a:xfrm>
                <a:off x="5931247" y="1267119"/>
                <a:ext cx="275230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B20E06A-8DAD-4CFF-A505-C7F1A197A4AB}"/>
                  </a:ext>
                </a:extLst>
              </p:cNvPr>
              <p:cNvSpPr/>
              <p:nvPr/>
            </p:nvSpPr>
            <p:spPr>
              <a:xfrm>
                <a:off x="5936103" y="5374264"/>
                <a:ext cx="272694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4" name="Group 76">
              <a:extLst>
                <a:ext uri="{FF2B5EF4-FFF2-40B4-BE49-F238E27FC236}">
                  <a16:creationId xmlns:a16="http://schemas.microsoft.com/office/drawing/2014/main" id="{EF327AAC-5FAF-4F39-9871-FC78B867E489}"/>
                </a:ext>
              </a:extLst>
            </p:cNvPr>
            <p:cNvGrpSpPr>
              <a:grpSpLocks/>
            </p:cNvGrpSpPr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F2EC153-0710-4938-8F85-A84A5AFECF3E}"/>
                  </a:ext>
                </a:extLst>
              </p:cNvPr>
              <p:cNvSpPr/>
              <p:nvPr/>
            </p:nvSpPr>
            <p:spPr>
              <a:xfrm>
                <a:off x="5944813" y="1272477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463300B-35DF-471F-9BEF-9ABE0BE375B3}"/>
                  </a:ext>
                </a:extLst>
              </p:cNvPr>
              <p:cNvSpPr/>
              <p:nvPr/>
            </p:nvSpPr>
            <p:spPr>
              <a:xfrm>
                <a:off x="5943581" y="538522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5" name="Group 79">
              <a:extLst>
                <a:ext uri="{FF2B5EF4-FFF2-40B4-BE49-F238E27FC236}">
                  <a16:creationId xmlns:a16="http://schemas.microsoft.com/office/drawing/2014/main" id="{D9F54A23-4CA5-47DF-9595-F0FC0380FB62}"/>
                </a:ext>
              </a:extLst>
            </p:cNvPr>
            <p:cNvGrpSpPr>
              <a:grpSpLocks/>
            </p:cNvGrpSpPr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5A30717-562E-4DB5-ABA2-10197D0D4E6E}"/>
                  </a:ext>
                </a:extLst>
              </p:cNvPr>
              <p:cNvSpPr/>
              <p:nvPr/>
            </p:nvSpPr>
            <p:spPr>
              <a:xfrm>
                <a:off x="5955152" y="1267073"/>
                <a:ext cx="24605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B2872C0-D9CF-4CF7-8C04-BD14E8953C7D}"/>
                  </a:ext>
                </a:extLst>
              </p:cNvPr>
              <p:cNvSpPr/>
              <p:nvPr/>
            </p:nvSpPr>
            <p:spPr>
              <a:xfrm>
                <a:off x="5953049" y="5378156"/>
                <a:ext cx="248595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6" name="Group 82">
              <a:extLst>
                <a:ext uri="{FF2B5EF4-FFF2-40B4-BE49-F238E27FC236}">
                  <a16:creationId xmlns:a16="http://schemas.microsoft.com/office/drawing/2014/main" id="{60E23C43-0C02-427F-8C81-13EC50C8AF7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D54B01B-4051-42D8-9E22-716879E64F30}"/>
                  </a:ext>
                </a:extLst>
              </p:cNvPr>
              <p:cNvSpPr/>
              <p:nvPr/>
            </p:nvSpPr>
            <p:spPr>
              <a:xfrm>
                <a:off x="5964157" y="1263358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B53DE7D-0743-43CB-B050-2F70E4E5BD08}"/>
                  </a:ext>
                </a:extLst>
              </p:cNvPr>
              <p:cNvSpPr/>
              <p:nvPr/>
            </p:nvSpPr>
            <p:spPr>
              <a:xfrm>
                <a:off x="5964156" y="5372870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7" name="Group 85">
              <a:extLst>
                <a:ext uri="{FF2B5EF4-FFF2-40B4-BE49-F238E27FC236}">
                  <a16:creationId xmlns:a16="http://schemas.microsoft.com/office/drawing/2014/main" id="{DE16579D-E52B-42B1-BF85-884D0EAE4E83}"/>
                </a:ext>
              </a:extLst>
            </p:cNvPr>
            <p:cNvGrpSpPr>
              <a:grpSpLocks/>
            </p:cNvGrpSpPr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EC5E42D-8FC0-4C29-8F41-DE3D956A5EA5}"/>
                  </a:ext>
                </a:extLst>
              </p:cNvPr>
              <p:cNvSpPr/>
              <p:nvPr/>
            </p:nvSpPr>
            <p:spPr>
              <a:xfrm>
                <a:off x="5946662" y="127647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369F9DE-5208-4A5C-BB19-E5970A58A3F7}"/>
                  </a:ext>
                </a:extLst>
              </p:cNvPr>
              <p:cNvSpPr/>
              <p:nvPr/>
            </p:nvSpPr>
            <p:spPr>
              <a:xfrm>
                <a:off x="5945046" y="538821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" name="Group 88">
              <a:extLst>
                <a:ext uri="{FF2B5EF4-FFF2-40B4-BE49-F238E27FC236}">
                  <a16:creationId xmlns:a16="http://schemas.microsoft.com/office/drawing/2014/main" id="{DA70D305-D22B-4425-98D6-E29771A9E5D6}"/>
                </a:ext>
              </a:extLst>
            </p:cNvPr>
            <p:cNvGrpSpPr>
              <a:grpSpLocks/>
            </p:cNvGrpSpPr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5F5D75A-7980-4067-8851-68D4BD4FE29D}"/>
                  </a:ext>
                </a:extLst>
              </p:cNvPr>
              <p:cNvSpPr/>
              <p:nvPr/>
            </p:nvSpPr>
            <p:spPr>
              <a:xfrm>
                <a:off x="5957114" y="127848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3246E29-0FF6-4329-9C28-AF676999AABC}"/>
                  </a:ext>
                </a:extLst>
              </p:cNvPr>
              <p:cNvSpPr/>
              <p:nvPr/>
            </p:nvSpPr>
            <p:spPr>
              <a:xfrm>
                <a:off x="5959360" y="5388081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9" name="Group 91">
              <a:extLst>
                <a:ext uri="{FF2B5EF4-FFF2-40B4-BE49-F238E27FC236}">
                  <a16:creationId xmlns:a16="http://schemas.microsoft.com/office/drawing/2014/main" id="{EAB444EE-F5B1-4D40-8DCF-3DDDF0FBF7EB}"/>
                </a:ext>
              </a:extLst>
            </p:cNvPr>
            <p:cNvGrpSpPr>
              <a:grpSpLocks/>
            </p:cNvGrpSpPr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A813511-80B0-4643-B9D8-8A81545E7B2F}"/>
                  </a:ext>
                </a:extLst>
              </p:cNvPr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EB0FC34-8F3F-4641-BC99-4DB2BDFCC925}"/>
                  </a:ext>
                </a:extLst>
              </p:cNvPr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0" name="Group 94">
              <a:extLst>
                <a:ext uri="{FF2B5EF4-FFF2-40B4-BE49-F238E27FC236}">
                  <a16:creationId xmlns:a16="http://schemas.microsoft.com/office/drawing/2014/main" id="{BE85AB3C-99BA-42BE-AD84-608FEBAD3354}"/>
                </a:ext>
              </a:extLst>
            </p:cNvPr>
            <p:cNvGrpSpPr>
              <a:grpSpLocks/>
            </p:cNvGrpSpPr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9C5162F-185F-42A1-AB5A-C68CE3E7DA19}"/>
                  </a:ext>
                </a:extLst>
              </p:cNvPr>
              <p:cNvSpPr/>
              <p:nvPr/>
            </p:nvSpPr>
            <p:spPr>
              <a:xfrm>
                <a:off x="5981461" y="1263295"/>
                <a:ext cx="251215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581A4DC-596A-4FB2-B2B9-450FE6D3334A}"/>
                  </a:ext>
                </a:extLst>
              </p:cNvPr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1" name="Group 97">
              <a:extLst>
                <a:ext uri="{FF2B5EF4-FFF2-40B4-BE49-F238E27FC236}">
                  <a16:creationId xmlns:a16="http://schemas.microsoft.com/office/drawing/2014/main" id="{E636F36F-D676-421F-A7E1-7DE48DB172EB}"/>
                </a:ext>
              </a:extLst>
            </p:cNvPr>
            <p:cNvGrpSpPr>
              <a:grpSpLocks/>
            </p:cNvGrpSpPr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92AF8B3-DB6D-4A92-9AB7-536963B756C3}"/>
                  </a:ext>
                </a:extLst>
              </p:cNvPr>
              <p:cNvSpPr/>
              <p:nvPr/>
            </p:nvSpPr>
            <p:spPr>
              <a:xfrm>
                <a:off x="5991467" y="1255306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0FAA633-0C1A-45C0-96E8-2A4662B04008}"/>
                  </a:ext>
                </a:extLst>
              </p:cNvPr>
              <p:cNvSpPr/>
              <p:nvPr/>
            </p:nvSpPr>
            <p:spPr>
              <a:xfrm>
                <a:off x="5996563" y="5362348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D6CD7C9-BDA4-4C43-8FD6-50815BCDA730}"/>
              </a:ext>
            </a:extLst>
          </p:cNvPr>
          <p:cNvSpPr txBox="1"/>
          <p:nvPr/>
        </p:nvSpPr>
        <p:spPr>
          <a:xfrm>
            <a:off x="4185611" y="1274932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</a:rPr>
              <a:t>3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E68E55-BBB5-4125-9FF8-F7C9C74A0795}"/>
              </a:ext>
            </a:extLst>
          </p:cNvPr>
          <p:cNvSpPr txBox="1"/>
          <p:nvPr/>
        </p:nvSpPr>
        <p:spPr>
          <a:xfrm>
            <a:off x="3561927" y="2742546"/>
            <a:ext cx="5068146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LUYỆN TẬP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</a:rPr>
              <a:t>SÁNG TẠO</a:t>
            </a:r>
            <a:endParaRPr lang="en-US" sz="60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3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2CEFB-DAB0-428B-9F7E-6ABA0F11F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0982"/>
            <a:ext cx="8911687" cy="11119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LUỆN TẬP – SÁNG TẠO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 TIẾT TRANG TRÍ HOA, LÁ BẰNG CÁCH CHẤM MÀU </a:t>
            </a:r>
            <a:endParaRPr lang="vi-VN" sz="27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8BFEA-02D4-4A14-9344-7C001541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41A58-AF1B-441F-9793-D1A660B931F9}"/>
              </a:ext>
            </a:extLst>
          </p:cNvPr>
          <p:cNvSpPr/>
          <p:nvPr/>
        </p:nvSpPr>
        <p:spPr>
          <a:xfrm>
            <a:off x="293492" y="1206955"/>
            <a:ext cx="7278060" cy="260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HS: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Chia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27DBAD-E5CB-4C3B-8D6A-3810EC756A8E}"/>
              </a:ext>
            </a:extLst>
          </p:cNvPr>
          <p:cNvSpPr/>
          <p:nvPr/>
        </p:nvSpPr>
        <p:spPr>
          <a:xfrm>
            <a:off x="227231" y="4011858"/>
            <a:ext cx="7278061" cy="260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h0a,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CAC814-7645-4497-8E18-F1EB50895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8442709" y="3125312"/>
            <a:ext cx="2737979" cy="43061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FA53C3-89AB-4343-99E5-3011F7BE2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8416204" y="186264"/>
            <a:ext cx="2737980" cy="43061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007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ED20A-37D5-4CAE-BB14-99893C17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46EEF5-C5E0-4944-BD8F-23F3802C9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05" y="2670774"/>
            <a:ext cx="3639709" cy="40651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7CC661-BF89-406A-BFA1-32A6DD2F1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44" y="99024"/>
            <a:ext cx="3048828" cy="24718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BBCF8C-9900-4D46-8792-F5D9BC279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05" y="122122"/>
            <a:ext cx="3639709" cy="2448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E5676D-9F45-4A37-B611-FAD495AF5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44" y="2693872"/>
            <a:ext cx="3048828" cy="40651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45439E-CF59-4577-91AF-78DC31F6F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30" y="122122"/>
            <a:ext cx="3833736" cy="66137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853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C141D-2FC5-43B6-A0FF-5ECA2936B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1BF32C-B09C-4081-9824-1D1879C71359}"/>
              </a:ext>
            </a:extLst>
          </p:cNvPr>
          <p:cNvSpPr/>
          <p:nvPr/>
        </p:nvSpPr>
        <p:spPr>
          <a:xfrm>
            <a:off x="783993" y="1233810"/>
            <a:ext cx="3684490" cy="539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*GV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</a:t>
            </a:r>
            <a:endParaRPr lang="vi-V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DBA8F-D644-4EB0-A0ED-A0A82D56D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34" y="129208"/>
            <a:ext cx="3790120" cy="64703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483FF9-767B-428C-950D-AB27B1AAA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07" y="129208"/>
            <a:ext cx="3510103" cy="64703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88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E483D-CD28-485F-B9F8-5D9AF642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A2DEFB-D794-423F-A05B-64232A45405B}"/>
              </a:ext>
            </a:extLst>
          </p:cNvPr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7C862E-A77B-44B4-8067-3FF81536EDDB}"/>
              </a:ext>
            </a:extLst>
          </p:cNvPr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03365-21C1-4940-AB37-5499E303C8BC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8562D031-2A83-4509-8E52-4FBC132C48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7DAAB7A-1101-45B6-8B6A-E637E9007F1A}"/>
                  </a:ext>
                </a:extLst>
              </p:cNvPr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C734387-A9B9-40FB-A89A-88B07349BB62}"/>
                  </a:ext>
                </a:extLst>
              </p:cNvPr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1" name="Group 60">
              <a:extLst>
                <a:ext uri="{FF2B5EF4-FFF2-40B4-BE49-F238E27FC236}">
                  <a16:creationId xmlns:a16="http://schemas.microsoft.com/office/drawing/2014/main" id="{F7685ADE-6B5B-47C0-A7CF-B24D2513D2F6}"/>
                </a:ext>
              </a:extLst>
            </p:cNvPr>
            <p:cNvGrpSpPr>
              <a:grpSpLocks/>
            </p:cNvGrpSpPr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C1EC254-E296-4252-BD86-D52EA239E19B}"/>
                  </a:ext>
                </a:extLst>
              </p:cNvPr>
              <p:cNvSpPr/>
              <p:nvPr/>
            </p:nvSpPr>
            <p:spPr>
              <a:xfrm>
                <a:off x="5957970" y="1233937"/>
                <a:ext cx="246140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D5D1D57-D701-4FAC-A197-9E71058B43F3}"/>
                  </a:ext>
                </a:extLst>
              </p:cNvPr>
              <p:cNvSpPr/>
              <p:nvPr/>
            </p:nvSpPr>
            <p:spPr>
              <a:xfrm>
                <a:off x="5952480" y="5339262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" name="Group 64">
              <a:extLst>
                <a:ext uri="{FF2B5EF4-FFF2-40B4-BE49-F238E27FC236}">
                  <a16:creationId xmlns:a16="http://schemas.microsoft.com/office/drawing/2014/main" id="{9AAC6AD4-EB8F-4114-AA07-411F90ACD322}"/>
                </a:ext>
              </a:extLst>
            </p:cNvPr>
            <p:cNvGrpSpPr>
              <a:grpSpLocks/>
            </p:cNvGrpSpPr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6BD189-CFBC-4918-8371-1FFCF604D271}"/>
                  </a:ext>
                </a:extLst>
              </p:cNvPr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80F7C7E-0351-409B-AE3D-149422D45F20}"/>
                  </a:ext>
                </a:extLst>
              </p:cNvPr>
              <p:cNvSpPr/>
              <p:nvPr/>
            </p:nvSpPr>
            <p:spPr>
              <a:xfrm>
                <a:off x="5962558" y="5348057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3" name="Group 67">
              <a:extLst>
                <a:ext uri="{FF2B5EF4-FFF2-40B4-BE49-F238E27FC236}">
                  <a16:creationId xmlns:a16="http://schemas.microsoft.com/office/drawing/2014/main" id="{F3B8F919-B72C-46E6-B013-F6F641613E85}"/>
                </a:ext>
              </a:extLst>
            </p:cNvPr>
            <p:cNvGrpSpPr>
              <a:grpSpLocks/>
            </p:cNvGrpSpPr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6FF8ADA-7984-405D-9936-7C0DD5158287}"/>
                  </a:ext>
                </a:extLst>
              </p:cNvPr>
              <p:cNvSpPr/>
              <p:nvPr/>
            </p:nvSpPr>
            <p:spPr>
              <a:xfrm>
                <a:off x="5931247" y="1267119"/>
                <a:ext cx="275230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A2A8802-7132-45A3-9C79-56953CC1D25C}"/>
                  </a:ext>
                </a:extLst>
              </p:cNvPr>
              <p:cNvSpPr/>
              <p:nvPr/>
            </p:nvSpPr>
            <p:spPr>
              <a:xfrm>
                <a:off x="5936103" y="5374264"/>
                <a:ext cx="272694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4" name="Group 76">
              <a:extLst>
                <a:ext uri="{FF2B5EF4-FFF2-40B4-BE49-F238E27FC236}">
                  <a16:creationId xmlns:a16="http://schemas.microsoft.com/office/drawing/2014/main" id="{324CB733-4796-40B4-83CA-D979DE93D221}"/>
                </a:ext>
              </a:extLst>
            </p:cNvPr>
            <p:cNvGrpSpPr>
              <a:grpSpLocks/>
            </p:cNvGrpSpPr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368C0ED-2A13-485F-A21C-6E282DC46883}"/>
                  </a:ext>
                </a:extLst>
              </p:cNvPr>
              <p:cNvSpPr/>
              <p:nvPr/>
            </p:nvSpPr>
            <p:spPr>
              <a:xfrm>
                <a:off x="5944813" y="1272477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F8DF39D-002D-474F-8B4D-D47615B23D3B}"/>
                  </a:ext>
                </a:extLst>
              </p:cNvPr>
              <p:cNvSpPr/>
              <p:nvPr/>
            </p:nvSpPr>
            <p:spPr>
              <a:xfrm>
                <a:off x="5943581" y="538522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5" name="Group 79">
              <a:extLst>
                <a:ext uri="{FF2B5EF4-FFF2-40B4-BE49-F238E27FC236}">
                  <a16:creationId xmlns:a16="http://schemas.microsoft.com/office/drawing/2014/main" id="{CF57B8D2-04B8-44EE-A442-07ED26390547}"/>
                </a:ext>
              </a:extLst>
            </p:cNvPr>
            <p:cNvGrpSpPr>
              <a:grpSpLocks/>
            </p:cNvGrpSpPr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C92C3FC-2FEF-4980-A682-1A75F1DC3F69}"/>
                  </a:ext>
                </a:extLst>
              </p:cNvPr>
              <p:cNvSpPr/>
              <p:nvPr/>
            </p:nvSpPr>
            <p:spPr>
              <a:xfrm>
                <a:off x="5955152" y="1267073"/>
                <a:ext cx="24605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596DF55-0DDB-4E60-A806-F76EAE4E6218}"/>
                  </a:ext>
                </a:extLst>
              </p:cNvPr>
              <p:cNvSpPr/>
              <p:nvPr/>
            </p:nvSpPr>
            <p:spPr>
              <a:xfrm>
                <a:off x="5953049" y="5378156"/>
                <a:ext cx="248595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6" name="Group 82">
              <a:extLst>
                <a:ext uri="{FF2B5EF4-FFF2-40B4-BE49-F238E27FC236}">
                  <a16:creationId xmlns:a16="http://schemas.microsoft.com/office/drawing/2014/main" id="{DBB48E1A-9444-49A5-BBD8-BC2B4384BF3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3A0DD34-24B4-4C1F-9BB1-6EEAC6F99F54}"/>
                  </a:ext>
                </a:extLst>
              </p:cNvPr>
              <p:cNvSpPr/>
              <p:nvPr/>
            </p:nvSpPr>
            <p:spPr>
              <a:xfrm>
                <a:off x="5964157" y="1263358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A2A97A1-33D2-4EB9-9998-728C9FB731E2}"/>
                  </a:ext>
                </a:extLst>
              </p:cNvPr>
              <p:cNvSpPr/>
              <p:nvPr/>
            </p:nvSpPr>
            <p:spPr>
              <a:xfrm>
                <a:off x="5964156" y="5372870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7" name="Group 85">
              <a:extLst>
                <a:ext uri="{FF2B5EF4-FFF2-40B4-BE49-F238E27FC236}">
                  <a16:creationId xmlns:a16="http://schemas.microsoft.com/office/drawing/2014/main" id="{36F1AD14-8830-4997-900B-9B7C41F0E00F}"/>
                </a:ext>
              </a:extLst>
            </p:cNvPr>
            <p:cNvGrpSpPr>
              <a:grpSpLocks/>
            </p:cNvGrpSpPr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3554A9D-528F-4128-B5C3-9A32E96CA99A}"/>
                  </a:ext>
                </a:extLst>
              </p:cNvPr>
              <p:cNvSpPr/>
              <p:nvPr/>
            </p:nvSpPr>
            <p:spPr>
              <a:xfrm>
                <a:off x="5946662" y="127647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76E653D-8AF0-41BC-9D58-37702720CC1A}"/>
                  </a:ext>
                </a:extLst>
              </p:cNvPr>
              <p:cNvSpPr/>
              <p:nvPr/>
            </p:nvSpPr>
            <p:spPr>
              <a:xfrm>
                <a:off x="5945046" y="538821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" name="Group 88">
              <a:extLst>
                <a:ext uri="{FF2B5EF4-FFF2-40B4-BE49-F238E27FC236}">
                  <a16:creationId xmlns:a16="http://schemas.microsoft.com/office/drawing/2014/main" id="{88866374-177D-42E3-9839-7948C84DAA21}"/>
                </a:ext>
              </a:extLst>
            </p:cNvPr>
            <p:cNvGrpSpPr>
              <a:grpSpLocks/>
            </p:cNvGrpSpPr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C7F8D43-36C2-4526-941E-16B20D25558C}"/>
                  </a:ext>
                </a:extLst>
              </p:cNvPr>
              <p:cNvSpPr/>
              <p:nvPr/>
            </p:nvSpPr>
            <p:spPr>
              <a:xfrm>
                <a:off x="5957114" y="127848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68C6A45-3F65-47DB-9472-601448D6CA93}"/>
                  </a:ext>
                </a:extLst>
              </p:cNvPr>
              <p:cNvSpPr/>
              <p:nvPr/>
            </p:nvSpPr>
            <p:spPr>
              <a:xfrm>
                <a:off x="5959360" y="5388081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9" name="Group 91">
              <a:extLst>
                <a:ext uri="{FF2B5EF4-FFF2-40B4-BE49-F238E27FC236}">
                  <a16:creationId xmlns:a16="http://schemas.microsoft.com/office/drawing/2014/main" id="{6E0D01E9-1092-45AD-9F02-4B2974E8514C}"/>
                </a:ext>
              </a:extLst>
            </p:cNvPr>
            <p:cNvGrpSpPr>
              <a:grpSpLocks/>
            </p:cNvGrpSpPr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3C3E2E4-5216-4C87-B307-3CCFE40F741A}"/>
                  </a:ext>
                </a:extLst>
              </p:cNvPr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7CEF9CC-5607-48F3-AFDB-E37BA51B3B0C}"/>
                  </a:ext>
                </a:extLst>
              </p:cNvPr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0" name="Group 94">
              <a:extLst>
                <a:ext uri="{FF2B5EF4-FFF2-40B4-BE49-F238E27FC236}">
                  <a16:creationId xmlns:a16="http://schemas.microsoft.com/office/drawing/2014/main" id="{3BB69B13-4365-4C8A-A848-B4EF473EE375}"/>
                </a:ext>
              </a:extLst>
            </p:cNvPr>
            <p:cNvGrpSpPr>
              <a:grpSpLocks/>
            </p:cNvGrpSpPr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33A71B3-D0A7-44BE-A06C-6BF3F3895F28}"/>
                  </a:ext>
                </a:extLst>
              </p:cNvPr>
              <p:cNvSpPr/>
              <p:nvPr/>
            </p:nvSpPr>
            <p:spPr>
              <a:xfrm>
                <a:off x="5981461" y="1263295"/>
                <a:ext cx="251215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401BFDE-B615-4550-951E-C0F74489EE6C}"/>
                  </a:ext>
                </a:extLst>
              </p:cNvPr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1" name="Group 97">
              <a:extLst>
                <a:ext uri="{FF2B5EF4-FFF2-40B4-BE49-F238E27FC236}">
                  <a16:creationId xmlns:a16="http://schemas.microsoft.com/office/drawing/2014/main" id="{FEC6FAFC-E316-4009-9B9B-C0E0CD279645}"/>
                </a:ext>
              </a:extLst>
            </p:cNvPr>
            <p:cNvGrpSpPr>
              <a:grpSpLocks/>
            </p:cNvGrpSpPr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BE8B3F3-0786-4633-99D0-320F7FC86468}"/>
                  </a:ext>
                </a:extLst>
              </p:cNvPr>
              <p:cNvSpPr/>
              <p:nvPr/>
            </p:nvSpPr>
            <p:spPr>
              <a:xfrm>
                <a:off x="5991467" y="1255306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31D76EC-0885-4BAF-ADDE-2AE0950D8684}"/>
                  </a:ext>
                </a:extLst>
              </p:cNvPr>
              <p:cNvSpPr/>
              <p:nvPr/>
            </p:nvSpPr>
            <p:spPr>
              <a:xfrm>
                <a:off x="5996563" y="5362348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44D3B4E-BA67-4D5E-9B22-FA96793D2702}"/>
              </a:ext>
            </a:extLst>
          </p:cNvPr>
          <p:cNvSpPr txBox="1"/>
          <p:nvPr/>
        </p:nvSpPr>
        <p:spPr>
          <a:xfrm>
            <a:off x="4185611" y="1274932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4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EB1217-F93E-438F-A86D-BAE72FE76129}"/>
              </a:ext>
            </a:extLst>
          </p:cNvPr>
          <p:cNvSpPr txBox="1"/>
          <p:nvPr/>
        </p:nvSpPr>
        <p:spPr>
          <a:xfrm>
            <a:off x="3561927" y="2742546"/>
            <a:ext cx="5068146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TRƯNG BÀY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&amp;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</a:rPr>
              <a:t>CHIA SẺ</a:t>
            </a:r>
            <a:endParaRPr lang="en-US" sz="60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8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B4EA8-2FFA-424D-BD7D-96BD29AE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ADD29-A182-4A5F-A5B2-79E2CA70D7C9}"/>
              </a:ext>
            </a:extLst>
          </p:cNvPr>
          <p:cNvSpPr/>
          <p:nvPr/>
        </p:nvSpPr>
        <p:spPr>
          <a:xfrm>
            <a:off x="2277165" y="137244"/>
            <a:ext cx="64769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PHÂN TÍCH 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 GIÁ</a:t>
            </a:r>
          </a:p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BÀY SẢN PHẨM VÀ CHIA SẺ</a:t>
            </a:r>
            <a:endParaRPr lang="vi-VN" sz="2800" dirty="0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C4FDB8-E3F1-49B1-8B5D-A0CC065D7BB1}"/>
              </a:ext>
            </a:extLst>
          </p:cNvPr>
          <p:cNvSpPr/>
          <p:nvPr/>
        </p:nvSpPr>
        <p:spPr>
          <a:xfrm>
            <a:off x="297118" y="1152907"/>
            <a:ext cx="7004830" cy="30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hỏi: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Nêu cảm nhận và phân tích về: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 tiết em ấn tượng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hình thức chấm màu trong họa tiết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 thuật chấm màu trang trí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tương đồng và khác biệt giữa họa tiết vẽ bằng nét, mảng với họa tiết vẽ bằng các chấm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96512-E7D1-426F-94E0-DC20CEED4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11" y="4178607"/>
            <a:ext cx="2901521" cy="24945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973650-C901-4E69-90F9-7152D8ED0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13" y="1152907"/>
            <a:ext cx="2008222" cy="36973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B8A87-CA87-4F06-8AD9-31DE7577B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385" y="1152907"/>
            <a:ext cx="2008222" cy="36973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A265B8-D146-420A-9E4B-B996A7E81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97" y="4178607"/>
            <a:ext cx="2901521" cy="25300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39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5B64-E928-498A-8170-810CD24D8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0885" y="814287"/>
            <a:ext cx="779767" cy="365125"/>
          </a:xfrm>
        </p:spPr>
        <p:txBody>
          <a:bodyPr/>
          <a:lstStyle/>
          <a:p>
            <a:fld id="{81D2C36F-4504-47C0-B82F-A167342A2754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CECAF-00C9-4F91-9754-DF345B65A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98" y="2873111"/>
            <a:ext cx="3031002" cy="38839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A0905C-CEDB-45D2-B279-8FF1070C3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89" y="153964"/>
            <a:ext cx="3031001" cy="25645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1EF360-2651-4125-938D-5B0C9D201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89" y="2873110"/>
            <a:ext cx="3031001" cy="38839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126AC0-63D7-45C3-BAF9-3CD8DDB21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98" y="153964"/>
            <a:ext cx="3031002" cy="25645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3004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7FB010-22A6-454F-BC70-BC0022BA4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4" y="0"/>
            <a:ext cx="48502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2DA1AA-7CAC-4919-9870-9723618AA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3417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349D5-BEEB-4A25-A279-EB3914ED0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84" y="925881"/>
            <a:ext cx="10316230" cy="928787"/>
          </a:xfrm>
        </p:spPr>
        <p:txBody>
          <a:bodyPr anchor="ctr">
            <a:normAutofit/>
          </a:bodyPr>
          <a:lstStyle/>
          <a:p>
            <a:pPr algn="ctr"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 ĐỀ: MĨ THUẬT TRONG CUỘC SỐNG</a:t>
            </a:r>
            <a:endParaRPr lang="vi-VN" sz="4000" b="1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7B7814-42CE-4D32-ADC1-9F1CA9020921}"/>
              </a:ext>
            </a:extLst>
          </p:cNvPr>
          <p:cNvSpPr/>
          <p:nvPr/>
        </p:nvSpPr>
        <p:spPr>
          <a:xfrm>
            <a:off x="1837603" y="2074261"/>
            <a:ext cx="9002675" cy="239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11: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12: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tĩnh vật </a:t>
            </a: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13: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trang trí với các màu tương phản</a:t>
            </a: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14: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áp phích</a:t>
            </a:r>
          </a:p>
        </p:txBody>
      </p:sp>
    </p:spTree>
    <p:extLst>
      <p:ext uri="{BB962C8B-B14F-4D97-AF65-F5344CB8AC3E}">
        <p14:creationId xmlns:p14="http://schemas.microsoft.com/office/powerpoint/2010/main" val="955072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421A7-E2C8-44E7-8F9E-D2857641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25D09E-403E-48F2-A058-D6472A5C585B}"/>
              </a:ext>
            </a:extLst>
          </p:cNvPr>
          <p:cNvSpPr/>
          <p:nvPr/>
        </p:nvSpPr>
        <p:spPr>
          <a:xfrm>
            <a:off x="1524000" y="-27139"/>
            <a:ext cx="10668000" cy="3456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 lời: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 tiết em ấn tượng: hình 2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hình thức chấm màu trong họa tiết: Tạo hình những chiếc lá, hoa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 thuật chấm màu trang trí: 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 tạo hình nôi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 xen kẽ để pha màu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 chuyển màu và đậm nhạt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 tạo sự chuyển động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8328C2-B87F-4741-B9D8-D81727B8659A}"/>
              </a:ext>
            </a:extLst>
          </p:cNvPr>
          <p:cNvSpPr/>
          <p:nvPr/>
        </p:nvSpPr>
        <p:spPr>
          <a:xfrm>
            <a:off x="531812" y="3378158"/>
            <a:ext cx="11514414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hỏi 2: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Chia sẻ điều em biết về ứng dụng trong cuộc sống của họa tiết vẽ bằng các chấm màu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C5A60E-4066-4536-87D4-BB56503DA3D4}"/>
              </a:ext>
            </a:extLst>
          </p:cNvPr>
          <p:cNvSpPr/>
          <p:nvPr/>
        </p:nvSpPr>
        <p:spPr>
          <a:xfrm>
            <a:off x="1412026" y="3993526"/>
            <a:ext cx="7152535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 lời: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Khảm tạo thành những bức trang lớn trên tường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588906-58CA-4844-BC41-D1CC13E03AC1}"/>
              </a:ext>
            </a:extLst>
          </p:cNvPr>
          <p:cNvSpPr/>
          <p:nvPr/>
        </p:nvSpPr>
        <p:spPr>
          <a:xfrm>
            <a:off x="653866" y="4850433"/>
            <a:ext cx="112703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GV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mảng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427169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86673-FEF0-4D73-A6BF-E9ADE574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F71B91-35E4-474A-A3E7-6B634387A8A3}"/>
              </a:ext>
            </a:extLst>
          </p:cNvPr>
          <p:cNvSpPr/>
          <p:nvPr/>
        </p:nvSpPr>
        <p:spPr>
          <a:xfrm>
            <a:off x="1638167" y="75689"/>
            <a:ext cx="102787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VẬN DỤNG - PHÁT TRIỂN</a:t>
            </a:r>
          </a:p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A4169-CD3B-4A31-B974-2664ECF77613}"/>
              </a:ext>
            </a:extLst>
          </p:cNvPr>
          <p:cNvSpPr/>
          <p:nvPr/>
        </p:nvSpPr>
        <p:spPr>
          <a:xfrm>
            <a:off x="646638" y="1355935"/>
            <a:ext cx="11270305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để nhận biết sự tương đồng và khác biệt giữa cách chấm màu trong tranh với cách chấm màu trong sản phẩm mĩ thuật ứng dụng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3074" name="Picture 98" descr="Quan sát để nhận biết sự tương đồng và khác biệt giữa cách chấm màu trong tranh với cách chấm màu trong sản phẩm mĩ thuật ứng dụng">
            <a:extLst>
              <a:ext uri="{FF2B5EF4-FFF2-40B4-BE49-F238E27FC236}">
                <a16:creationId xmlns:a16="http://schemas.microsoft.com/office/drawing/2014/main" id="{E034AC2A-67CD-4674-9CC8-35F68E65C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38" y="2475243"/>
            <a:ext cx="6273824" cy="42568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CC2478-7A91-4A82-B4DD-249DA0F6B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79" y="2449775"/>
            <a:ext cx="4320209" cy="42823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603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AA61D-513B-490E-A46C-5F386DFC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F2526C-D93E-4479-90CF-D0905C4B9E40}"/>
              </a:ext>
            </a:extLst>
          </p:cNvPr>
          <p:cNvSpPr/>
          <p:nvPr/>
        </p:nvSpPr>
        <p:spPr>
          <a:xfrm>
            <a:off x="1510748" y="157471"/>
            <a:ext cx="10429461" cy="388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80A286-BC25-449F-898F-FEF4553B20EC}"/>
              </a:ext>
            </a:extLst>
          </p:cNvPr>
          <p:cNvSpPr/>
          <p:nvPr/>
        </p:nvSpPr>
        <p:spPr>
          <a:xfrm>
            <a:off x="664333" y="4189703"/>
            <a:ext cx="11408397" cy="188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GV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428727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8E423-CA86-415D-9901-FBB626C8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23</a:t>
            </a:fld>
            <a:endParaRPr lang="en-US"/>
          </a:p>
        </p:txBody>
      </p:sp>
      <p:sp>
        <p:nvSpPr>
          <p:cNvPr id="7" name="Down Arrow 3">
            <a:extLst>
              <a:ext uri="{FF2B5EF4-FFF2-40B4-BE49-F238E27FC236}">
                <a16:creationId xmlns:a16="http://schemas.microsoft.com/office/drawing/2014/main" id="{43C401B5-46B2-4AB4-BD58-8ACE7AD65B52}"/>
              </a:ext>
            </a:extLst>
          </p:cNvPr>
          <p:cNvSpPr/>
          <p:nvPr/>
        </p:nvSpPr>
        <p:spPr>
          <a:xfrm>
            <a:off x="1295400" y="622300"/>
            <a:ext cx="9639300" cy="166370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 VÀ DẶN DÒ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2467B4-13B1-403B-8B47-984289A9BB01}"/>
              </a:ext>
            </a:extLst>
          </p:cNvPr>
          <p:cNvSpPr/>
          <p:nvPr/>
        </p:nvSpPr>
        <p:spPr>
          <a:xfrm>
            <a:off x="4076700" y="2501900"/>
            <a:ext cx="4076700" cy="1155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F21B484F-EAED-487B-B658-D297DD2D6D33}"/>
              </a:ext>
            </a:extLst>
          </p:cNvPr>
          <p:cNvSpPr/>
          <p:nvPr/>
        </p:nvSpPr>
        <p:spPr>
          <a:xfrm>
            <a:off x="1663700" y="4089400"/>
            <a:ext cx="89027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US" sz="36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915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7749C-695E-4A6F-84D6-89413A83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13" descr="gif_balloon">
            <a:extLst>
              <a:ext uri="{FF2B5EF4-FFF2-40B4-BE49-F238E27FC236}">
                <a16:creationId xmlns:a16="http://schemas.microsoft.com/office/drawing/2014/main" id="{D21BF105-E603-49A3-B80B-865FCA827B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9775" y="2444616"/>
            <a:ext cx="12985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gif_balloon">
            <a:extLst>
              <a:ext uri="{FF2B5EF4-FFF2-40B4-BE49-F238E27FC236}">
                <a16:creationId xmlns:a16="http://schemas.microsoft.com/office/drawing/2014/main" id="{A7EB6E0C-0CA4-40A7-A154-61DE4D3D68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5975" y="2139816"/>
            <a:ext cx="12985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gif_balloon">
            <a:extLst>
              <a:ext uri="{FF2B5EF4-FFF2-40B4-BE49-F238E27FC236}">
                <a16:creationId xmlns:a16="http://schemas.microsoft.com/office/drawing/2014/main" id="{D8C57A8D-C116-4FAA-B0FC-AAA5B50A10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3575" y="2444616"/>
            <a:ext cx="12985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flower002">
            <a:extLst>
              <a:ext uri="{FF2B5EF4-FFF2-40B4-BE49-F238E27FC236}">
                <a16:creationId xmlns:a16="http://schemas.microsoft.com/office/drawing/2014/main" id="{FD6FCD29-3471-413F-A72A-6F71F2F902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2738" y="996817"/>
            <a:ext cx="681037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lower002">
            <a:extLst>
              <a:ext uri="{FF2B5EF4-FFF2-40B4-BE49-F238E27FC236}">
                <a16:creationId xmlns:a16="http://schemas.microsoft.com/office/drawing/2014/main" id="{0BDA65FE-B728-413D-82F3-9A79FD0854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9774" y="996816"/>
            <a:ext cx="72548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7" descr="Stars Glitters">
            <a:hlinkClick r:id="rId5"/>
            <a:extLst>
              <a:ext uri="{FF2B5EF4-FFF2-40B4-BE49-F238E27FC236}">
                <a16:creationId xmlns:a16="http://schemas.microsoft.com/office/drawing/2014/main" id="{9951A277-6E23-4C38-8B32-4838617A82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9400" y="5264017"/>
            <a:ext cx="714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5" descr="Stars Glitters">
            <a:hlinkClick r:id="rId7"/>
            <a:extLst>
              <a:ext uri="{FF2B5EF4-FFF2-40B4-BE49-F238E27FC236}">
                <a16:creationId xmlns:a16="http://schemas.microsoft.com/office/drawing/2014/main" id="{831E82C4-1694-4528-BA08-70119BF18B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9400" y="4578217"/>
            <a:ext cx="714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0" descr="Stars Glitters">
            <a:hlinkClick r:id="rId9"/>
            <a:extLst>
              <a:ext uri="{FF2B5EF4-FFF2-40B4-BE49-F238E27FC236}">
                <a16:creationId xmlns:a16="http://schemas.microsoft.com/office/drawing/2014/main" id="{E8B80DEE-44D1-446B-9745-889AC1DF87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99400" y="3892417"/>
            <a:ext cx="714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7" descr="Stars Glitters">
            <a:hlinkClick r:id="rId5"/>
            <a:extLst>
              <a:ext uri="{FF2B5EF4-FFF2-40B4-BE49-F238E27FC236}">
                <a16:creationId xmlns:a16="http://schemas.microsoft.com/office/drawing/2014/main" id="{8A702E15-1AE3-46A9-83BD-3064245C46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9400" y="3206617"/>
            <a:ext cx="714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5" descr="Stars Glitters">
            <a:hlinkClick r:id="rId7"/>
            <a:extLst>
              <a:ext uri="{FF2B5EF4-FFF2-40B4-BE49-F238E27FC236}">
                <a16:creationId xmlns:a16="http://schemas.microsoft.com/office/drawing/2014/main" id="{C9BBC82A-52D0-46B1-8601-817359C3C9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9400" y="2520817"/>
            <a:ext cx="714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0" descr="Stars Glitters">
            <a:hlinkClick r:id="rId9"/>
            <a:extLst>
              <a:ext uri="{FF2B5EF4-FFF2-40B4-BE49-F238E27FC236}">
                <a16:creationId xmlns:a16="http://schemas.microsoft.com/office/drawing/2014/main" id="{53BD5FB0-5531-407C-AFB6-B28039C004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99400" y="1835017"/>
            <a:ext cx="714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0" descr="Stars Glitters">
            <a:hlinkClick r:id="rId11"/>
            <a:extLst>
              <a:ext uri="{FF2B5EF4-FFF2-40B4-BE49-F238E27FC236}">
                <a16:creationId xmlns:a16="http://schemas.microsoft.com/office/drawing/2014/main" id="{6DB24E50-4531-490C-B562-0157D1E1E1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99175" y="1530216"/>
            <a:ext cx="7143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1" descr="A1">
            <a:extLst>
              <a:ext uri="{FF2B5EF4-FFF2-40B4-BE49-F238E27FC236}">
                <a16:creationId xmlns:a16="http://schemas.microsoft.com/office/drawing/2014/main" id="{2581D9F0-C547-4E83-AD4D-D2E6918F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08174" y="1073016"/>
            <a:ext cx="4114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Stars Glitters">
            <a:hlinkClick r:id="rId11"/>
            <a:extLst>
              <a:ext uri="{FF2B5EF4-FFF2-40B4-BE49-F238E27FC236}">
                <a16:creationId xmlns:a16="http://schemas.microsoft.com/office/drawing/2014/main" id="{FE3C47CC-4B86-4485-97A4-D82595FF14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4775" y="1530216"/>
            <a:ext cx="7143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9" descr="Stars Glitters">
            <a:hlinkClick r:id="rId7"/>
            <a:extLst>
              <a:ext uri="{FF2B5EF4-FFF2-40B4-BE49-F238E27FC236}">
                <a16:creationId xmlns:a16="http://schemas.microsoft.com/office/drawing/2014/main" id="{87897F70-9003-4C19-A397-BF4F5099BB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9775" y="1758817"/>
            <a:ext cx="714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1" descr="Stars Glitters">
            <a:hlinkClick r:id="rId5"/>
            <a:extLst>
              <a:ext uri="{FF2B5EF4-FFF2-40B4-BE49-F238E27FC236}">
                <a16:creationId xmlns:a16="http://schemas.microsoft.com/office/drawing/2014/main" id="{FD917755-94F7-4D43-9F47-EAB8FBEDB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9775" y="2457317"/>
            <a:ext cx="714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0" descr="Stars Glitters">
            <a:hlinkClick r:id="rId9"/>
            <a:extLst>
              <a:ext uri="{FF2B5EF4-FFF2-40B4-BE49-F238E27FC236}">
                <a16:creationId xmlns:a16="http://schemas.microsoft.com/office/drawing/2014/main" id="{9C14EA64-D551-40B2-8D5C-CC7AC7C19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69775" y="3740017"/>
            <a:ext cx="714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5" descr="Stars Glitters">
            <a:hlinkClick r:id="rId7"/>
            <a:extLst>
              <a:ext uri="{FF2B5EF4-FFF2-40B4-BE49-F238E27FC236}">
                <a16:creationId xmlns:a16="http://schemas.microsoft.com/office/drawing/2014/main" id="{27522F0B-929B-4A6C-9A37-ABDFFB2D21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9775" y="4425817"/>
            <a:ext cx="714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7" descr="Stars Glitters">
            <a:hlinkClick r:id="rId5"/>
            <a:extLst>
              <a:ext uri="{FF2B5EF4-FFF2-40B4-BE49-F238E27FC236}">
                <a16:creationId xmlns:a16="http://schemas.microsoft.com/office/drawing/2014/main" id="{75D7217B-F42F-4D1E-B271-822A9D7F71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9775" y="5111617"/>
            <a:ext cx="714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0">
            <a:extLst>
              <a:ext uri="{FF2B5EF4-FFF2-40B4-BE49-F238E27FC236}">
                <a16:creationId xmlns:a16="http://schemas.microsoft.com/office/drawing/2014/main" id="{A3BCBBD2-1387-4146-B040-1912A55C93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65174" y="3511416"/>
            <a:ext cx="70104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tạm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biệt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819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DAED02-C1F5-4CE3-8DA4-E6DBBAC1F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AC3A0C-4F11-48B5-97E4-3BF829609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18" y="1787298"/>
            <a:ext cx="7384804" cy="42043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F4228A-876D-4950-B2FA-0002CEDA82CD}"/>
              </a:ext>
            </a:extLst>
          </p:cNvPr>
          <p:cNvSpPr/>
          <p:nvPr/>
        </p:nvSpPr>
        <p:spPr>
          <a:xfrm>
            <a:off x="1311579" y="-193918"/>
            <a:ext cx="9849683" cy="34588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11</a:t>
            </a:r>
          </a:p>
          <a:p>
            <a:pPr algn="ctr"/>
            <a:r>
              <a:rPr lang="en-US" sz="48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 HOẠ TIẾT TRANG TRÍ BẰNG </a:t>
            </a:r>
          </a:p>
          <a:p>
            <a:pPr algn="ctr"/>
            <a:r>
              <a:rPr lang="en-US" sz="48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CHẤM MÀU</a:t>
            </a:r>
            <a:endParaRPr lang="vi-VN" sz="48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597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E2D9B-ACFF-41A0-9859-7E77F32B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271EEE-C21B-423B-B10F-6205BBBDBFE1}"/>
              </a:ext>
            </a:extLst>
          </p:cNvPr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9BF2C8-FEE7-4A3C-92DE-12042FB742AD}"/>
              </a:ext>
            </a:extLst>
          </p:cNvPr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C7DEDD-BBCB-45C2-95EF-E0F32EB342DD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F70529C2-6A5B-459C-8613-F408DED11B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78A170F-6936-4A54-A1DB-65F3D73B3196}"/>
                  </a:ext>
                </a:extLst>
              </p:cNvPr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9A254F6-CF02-47CD-AB6D-325F93334B1D}"/>
                  </a:ext>
                </a:extLst>
              </p:cNvPr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1" name="Group 60">
              <a:extLst>
                <a:ext uri="{FF2B5EF4-FFF2-40B4-BE49-F238E27FC236}">
                  <a16:creationId xmlns:a16="http://schemas.microsoft.com/office/drawing/2014/main" id="{4CFD9A3B-33D3-4A7B-BE73-482F53BA94CF}"/>
                </a:ext>
              </a:extLst>
            </p:cNvPr>
            <p:cNvGrpSpPr>
              <a:grpSpLocks/>
            </p:cNvGrpSpPr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47B6227-737C-43C8-A9D3-E6977DE44A13}"/>
                  </a:ext>
                </a:extLst>
              </p:cNvPr>
              <p:cNvSpPr/>
              <p:nvPr/>
            </p:nvSpPr>
            <p:spPr>
              <a:xfrm>
                <a:off x="5957970" y="1233937"/>
                <a:ext cx="246140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1A87BB5-216A-4A46-895F-FD9533C235A4}"/>
                  </a:ext>
                </a:extLst>
              </p:cNvPr>
              <p:cNvSpPr/>
              <p:nvPr/>
            </p:nvSpPr>
            <p:spPr>
              <a:xfrm>
                <a:off x="5952480" y="5339262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" name="Group 64">
              <a:extLst>
                <a:ext uri="{FF2B5EF4-FFF2-40B4-BE49-F238E27FC236}">
                  <a16:creationId xmlns:a16="http://schemas.microsoft.com/office/drawing/2014/main" id="{48CAE7B6-62A9-477D-9EFD-E31B25FE89F8}"/>
                </a:ext>
              </a:extLst>
            </p:cNvPr>
            <p:cNvGrpSpPr>
              <a:grpSpLocks/>
            </p:cNvGrpSpPr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162EEF1-6FBC-4D76-8C34-B0508149CEB3}"/>
                  </a:ext>
                </a:extLst>
              </p:cNvPr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697B1B4-61D0-4BA9-8D31-C09CE85AC737}"/>
                  </a:ext>
                </a:extLst>
              </p:cNvPr>
              <p:cNvSpPr/>
              <p:nvPr/>
            </p:nvSpPr>
            <p:spPr>
              <a:xfrm>
                <a:off x="5962558" y="5348057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3" name="Group 67">
              <a:extLst>
                <a:ext uri="{FF2B5EF4-FFF2-40B4-BE49-F238E27FC236}">
                  <a16:creationId xmlns:a16="http://schemas.microsoft.com/office/drawing/2014/main" id="{220AA60D-C92C-4342-BCE8-C276D6082E7A}"/>
                </a:ext>
              </a:extLst>
            </p:cNvPr>
            <p:cNvGrpSpPr>
              <a:grpSpLocks/>
            </p:cNvGrpSpPr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DA0522D-6886-4F35-9042-CBBD2872B8C9}"/>
                  </a:ext>
                </a:extLst>
              </p:cNvPr>
              <p:cNvSpPr/>
              <p:nvPr/>
            </p:nvSpPr>
            <p:spPr>
              <a:xfrm>
                <a:off x="5931247" y="1267119"/>
                <a:ext cx="275230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3970A44-3F84-4BF6-906C-850EB1D887E6}"/>
                  </a:ext>
                </a:extLst>
              </p:cNvPr>
              <p:cNvSpPr/>
              <p:nvPr/>
            </p:nvSpPr>
            <p:spPr>
              <a:xfrm>
                <a:off x="5936103" y="5374264"/>
                <a:ext cx="272694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4" name="Group 76">
              <a:extLst>
                <a:ext uri="{FF2B5EF4-FFF2-40B4-BE49-F238E27FC236}">
                  <a16:creationId xmlns:a16="http://schemas.microsoft.com/office/drawing/2014/main" id="{89048813-C8A0-45B7-903F-E27E0A8E795C}"/>
                </a:ext>
              </a:extLst>
            </p:cNvPr>
            <p:cNvGrpSpPr>
              <a:grpSpLocks/>
            </p:cNvGrpSpPr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B596AE4-E4F6-4D54-81F6-72529879DBAD}"/>
                  </a:ext>
                </a:extLst>
              </p:cNvPr>
              <p:cNvSpPr/>
              <p:nvPr/>
            </p:nvSpPr>
            <p:spPr>
              <a:xfrm>
                <a:off x="5944813" y="1272477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0758A3A-07EE-4EDB-843D-DC0CD7B1A114}"/>
                  </a:ext>
                </a:extLst>
              </p:cNvPr>
              <p:cNvSpPr/>
              <p:nvPr/>
            </p:nvSpPr>
            <p:spPr>
              <a:xfrm>
                <a:off x="5943581" y="538522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5" name="Group 79">
              <a:extLst>
                <a:ext uri="{FF2B5EF4-FFF2-40B4-BE49-F238E27FC236}">
                  <a16:creationId xmlns:a16="http://schemas.microsoft.com/office/drawing/2014/main" id="{06136807-E38D-43DB-9764-CB5B3BB815B1}"/>
                </a:ext>
              </a:extLst>
            </p:cNvPr>
            <p:cNvGrpSpPr>
              <a:grpSpLocks/>
            </p:cNvGrpSpPr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51377BC-EEEA-485B-BBF8-2150D4A80DA0}"/>
                  </a:ext>
                </a:extLst>
              </p:cNvPr>
              <p:cNvSpPr/>
              <p:nvPr/>
            </p:nvSpPr>
            <p:spPr>
              <a:xfrm>
                <a:off x="5955152" y="1267073"/>
                <a:ext cx="24605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D917C85-38F7-44DA-9261-BE64735F44A9}"/>
                  </a:ext>
                </a:extLst>
              </p:cNvPr>
              <p:cNvSpPr/>
              <p:nvPr/>
            </p:nvSpPr>
            <p:spPr>
              <a:xfrm>
                <a:off x="5953049" y="5378156"/>
                <a:ext cx="248595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6" name="Group 82">
              <a:extLst>
                <a:ext uri="{FF2B5EF4-FFF2-40B4-BE49-F238E27FC236}">
                  <a16:creationId xmlns:a16="http://schemas.microsoft.com/office/drawing/2014/main" id="{DD45E0E9-B711-4236-9F6D-702C722E341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E48DF4D-EB67-4102-AD14-BB1CA73423FA}"/>
                  </a:ext>
                </a:extLst>
              </p:cNvPr>
              <p:cNvSpPr/>
              <p:nvPr/>
            </p:nvSpPr>
            <p:spPr>
              <a:xfrm>
                <a:off x="5964157" y="1263358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2589309-BEA2-45A3-949E-ED33A1341628}"/>
                  </a:ext>
                </a:extLst>
              </p:cNvPr>
              <p:cNvSpPr/>
              <p:nvPr/>
            </p:nvSpPr>
            <p:spPr>
              <a:xfrm>
                <a:off x="5964156" y="5372870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7" name="Group 85">
              <a:extLst>
                <a:ext uri="{FF2B5EF4-FFF2-40B4-BE49-F238E27FC236}">
                  <a16:creationId xmlns:a16="http://schemas.microsoft.com/office/drawing/2014/main" id="{46C297B4-899C-46BB-AE7B-D21FD46743F0}"/>
                </a:ext>
              </a:extLst>
            </p:cNvPr>
            <p:cNvGrpSpPr>
              <a:grpSpLocks/>
            </p:cNvGrpSpPr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3FD0CE6-4137-4999-890C-1276DB89D8AD}"/>
                  </a:ext>
                </a:extLst>
              </p:cNvPr>
              <p:cNvSpPr/>
              <p:nvPr/>
            </p:nvSpPr>
            <p:spPr>
              <a:xfrm>
                <a:off x="5946662" y="127647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B10143-E8DE-4126-A918-4C70D0C557AC}"/>
                  </a:ext>
                </a:extLst>
              </p:cNvPr>
              <p:cNvSpPr/>
              <p:nvPr/>
            </p:nvSpPr>
            <p:spPr>
              <a:xfrm>
                <a:off x="5945046" y="538821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" name="Group 88">
              <a:extLst>
                <a:ext uri="{FF2B5EF4-FFF2-40B4-BE49-F238E27FC236}">
                  <a16:creationId xmlns:a16="http://schemas.microsoft.com/office/drawing/2014/main" id="{D79DE4A3-3647-4997-B433-FFFE7949B29E}"/>
                </a:ext>
              </a:extLst>
            </p:cNvPr>
            <p:cNvGrpSpPr>
              <a:grpSpLocks/>
            </p:cNvGrpSpPr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99D40CE-AE7F-457B-B2E8-EF3690D2C9D7}"/>
                  </a:ext>
                </a:extLst>
              </p:cNvPr>
              <p:cNvSpPr/>
              <p:nvPr/>
            </p:nvSpPr>
            <p:spPr>
              <a:xfrm>
                <a:off x="5957114" y="127848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035DBFD-8514-4620-8F3A-E829518D511D}"/>
                  </a:ext>
                </a:extLst>
              </p:cNvPr>
              <p:cNvSpPr/>
              <p:nvPr/>
            </p:nvSpPr>
            <p:spPr>
              <a:xfrm>
                <a:off x="5959360" y="5388081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9" name="Group 91">
              <a:extLst>
                <a:ext uri="{FF2B5EF4-FFF2-40B4-BE49-F238E27FC236}">
                  <a16:creationId xmlns:a16="http://schemas.microsoft.com/office/drawing/2014/main" id="{D7C2B831-0FE5-4BFE-B590-A10C0DACD2AF}"/>
                </a:ext>
              </a:extLst>
            </p:cNvPr>
            <p:cNvGrpSpPr>
              <a:grpSpLocks/>
            </p:cNvGrpSpPr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7B86D8C-777B-4E88-B99E-C42A0DE8FE72}"/>
                  </a:ext>
                </a:extLst>
              </p:cNvPr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FD14238-3857-45DB-8AE7-79F09C0871FC}"/>
                  </a:ext>
                </a:extLst>
              </p:cNvPr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0" name="Group 94">
              <a:extLst>
                <a:ext uri="{FF2B5EF4-FFF2-40B4-BE49-F238E27FC236}">
                  <a16:creationId xmlns:a16="http://schemas.microsoft.com/office/drawing/2014/main" id="{31378C1E-6378-4B70-97A6-D13F69EFFECE}"/>
                </a:ext>
              </a:extLst>
            </p:cNvPr>
            <p:cNvGrpSpPr>
              <a:grpSpLocks/>
            </p:cNvGrpSpPr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A8CB2DE-65CD-4A3B-9C88-B2C4F97190AC}"/>
                  </a:ext>
                </a:extLst>
              </p:cNvPr>
              <p:cNvSpPr/>
              <p:nvPr/>
            </p:nvSpPr>
            <p:spPr>
              <a:xfrm>
                <a:off x="5981461" y="1263295"/>
                <a:ext cx="251215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8A5CEE6-9F55-408C-A595-70D034F59727}"/>
                  </a:ext>
                </a:extLst>
              </p:cNvPr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1" name="Group 97">
              <a:extLst>
                <a:ext uri="{FF2B5EF4-FFF2-40B4-BE49-F238E27FC236}">
                  <a16:creationId xmlns:a16="http://schemas.microsoft.com/office/drawing/2014/main" id="{8868C7E9-D79C-4AA8-97D1-311440DBE550}"/>
                </a:ext>
              </a:extLst>
            </p:cNvPr>
            <p:cNvGrpSpPr>
              <a:grpSpLocks/>
            </p:cNvGrpSpPr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F070CDB-9A75-4FCA-BE64-82869D3DD892}"/>
                  </a:ext>
                </a:extLst>
              </p:cNvPr>
              <p:cNvSpPr/>
              <p:nvPr/>
            </p:nvSpPr>
            <p:spPr>
              <a:xfrm>
                <a:off x="5991467" y="1255306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41D9FBA-728C-4E2D-A507-CFB85A487BD3}"/>
                  </a:ext>
                </a:extLst>
              </p:cNvPr>
              <p:cNvSpPr/>
              <p:nvPr/>
            </p:nvSpPr>
            <p:spPr>
              <a:xfrm>
                <a:off x="5996563" y="5362348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856F143-3BBC-4F82-91FB-1867B9BE2DDD}"/>
              </a:ext>
            </a:extLst>
          </p:cNvPr>
          <p:cNvSpPr txBox="1"/>
          <p:nvPr/>
        </p:nvSpPr>
        <p:spPr>
          <a:xfrm>
            <a:off x="4185611" y="1274932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1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54CD22-1775-47AC-AD4B-2BE8E3D7A6F3}"/>
              </a:ext>
            </a:extLst>
          </p:cNvPr>
          <p:cNvSpPr txBox="1"/>
          <p:nvPr/>
        </p:nvSpPr>
        <p:spPr>
          <a:xfrm>
            <a:off x="3561927" y="2742546"/>
            <a:ext cx="5068146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HÌNH THÀNH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102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E17BB-9E34-4389-8E1E-6C231133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18" y="261157"/>
            <a:ext cx="9636720" cy="1045657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QUAN SÁT – NHẬN THỨC</a:t>
            </a:r>
            <a:br>
              <a:rPr lang="en-US" sz="2700" dirty="0">
                <a:solidFill>
                  <a:srgbClr val="116AB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700" dirty="0">
                <a:solidFill>
                  <a:srgbClr val="116AB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- NHẬN THỨC VỀ HỌA TIẾT TRANG TRÍ BẰNG CHẤM</a:t>
            </a:r>
            <a:br>
              <a:rPr lang="vi-VN" dirty="0">
                <a:latin typeface="Times New Roman" panose="02020603050405020304" pitchFamily="18" charset="0"/>
                <a:ea typeface="Arial" panose="020B0604020202020204" pitchFamily="34" charset="0"/>
              </a:rPr>
            </a:b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BDC26-D3A3-41F7-90E0-0E0BB3593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96" descr="11 Tạo họa tiết trang trí bằng chấm màu">
            <a:extLst>
              <a:ext uri="{FF2B5EF4-FFF2-40B4-BE49-F238E27FC236}">
                <a16:creationId xmlns:a16="http://schemas.microsoft.com/office/drawing/2014/main" id="{D847AA2D-B346-4FED-AD55-A318016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43" y="1233838"/>
            <a:ext cx="2624722" cy="24855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97AB57-A1D7-4CA9-A59B-2D99F6E8D629}"/>
              </a:ext>
            </a:extLst>
          </p:cNvPr>
          <p:cNvSpPr/>
          <p:nvPr/>
        </p:nvSpPr>
        <p:spPr>
          <a:xfrm>
            <a:off x="842363" y="1299306"/>
            <a:ext cx="6241182" cy="21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hỏi: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Quan sát hình và cho biết</a:t>
            </a:r>
            <a:endParaRPr lang="en-US" sz="24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 tiết trang trí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và màu của các chấm trong họa tiết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 điệu của các chấm trong họa tiết 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chất liệu của chấm tạo họa tiết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C22B31-53BD-46F0-8591-0CE550B0F413}"/>
              </a:ext>
            </a:extLst>
          </p:cNvPr>
          <p:cNvSpPr/>
          <p:nvPr/>
        </p:nvSpPr>
        <p:spPr>
          <a:xfrm>
            <a:off x="435278" y="3565436"/>
            <a:ext cx="6648267" cy="30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 lời: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 tiết trang trí bằng chấm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và màu của các chấm trong họa tiết: nhiều màu phối hợp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 điệu của các chấm trong họa tiết đều nhau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chất liệu của chấm tạo họa tiết: chấm màu theo hàng lối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02067-CD23-43D4-8C70-8560D56BB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43" y="3838386"/>
            <a:ext cx="2624722" cy="24855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10318F-0A87-4C88-9D2D-F3CFFFC3F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129" y="2182275"/>
            <a:ext cx="2394885" cy="31931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83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6185C6-D44F-49D6-84A1-1F1B8F86E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70" y="114851"/>
            <a:ext cx="5226801" cy="33141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9C4DB8-08AE-430F-81AF-D8E7F1C52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184" y="114851"/>
            <a:ext cx="4936529" cy="65509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01B79-9F3E-4B8E-B127-74CA1B1DC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9" y="3670852"/>
            <a:ext cx="5226801" cy="304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4B10E-AF8A-462D-A90E-0A0DA4E9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36" y="3274544"/>
            <a:ext cx="9821586" cy="3073247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GV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15BBE-133A-4103-9D4C-D7D4FD69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551" y="787782"/>
            <a:ext cx="779767" cy="365125"/>
          </a:xfrm>
        </p:spPr>
        <p:txBody>
          <a:bodyPr/>
          <a:lstStyle/>
          <a:p>
            <a:fld id="{81D2C36F-4504-47C0-B82F-A167342A2754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0C2E1A-1ABC-49B2-A74E-AA31A922E704}"/>
              </a:ext>
            </a:extLst>
          </p:cNvPr>
          <p:cNvSpPr/>
          <p:nvPr/>
        </p:nvSpPr>
        <p:spPr>
          <a:xfrm>
            <a:off x="1577009" y="642253"/>
            <a:ext cx="10614991" cy="2356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2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805BA-E3A1-4D49-AF7B-52C50B0F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5C0A28-AFC0-473C-A6D7-D63E1CA8269C}"/>
              </a:ext>
            </a:extLst>
          </p:cNvPr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3F21C9-AA5D-4025-83F4-DB521F3BAECB}"/>
              </a:ext>
            </a:extLst>
          </p:cNvPr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798D87-E802-44C1-8235-B55921D4CE3E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DC7D25BD-7F84-4FBF-B784-826D551B1E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C368E20-AC41-44CB-8668-3B1A6D002C92}"/>
                  </a:ext>
                </a:extLst>
              </p:cNvPr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2F357CC-0ABA-4AAF-9A65-027A295081C9}"/>
                  </a:ext>
                </a:extLst>
              </p:cNvPr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1" name="Group 60">
              <a:extLst>
                <a:ext uri="{FF2B5EF4-FFF2-40B4-BE49-F238E27FC236}">
                  <a16:creationId xmlns:a16="http://schemas.microsoft.com/office/drawing/2014/main" id="{1E02A4DD-2F96-4747-B17A-2CB455497B1C}"/>
                </a:ext>
              </a:extLst>
            </p:cNvPr>
            <p:cNvGrpSpPr>
              <a:grpSpLocks/>
            </p:cNvGrpSpPr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EEF912C-B189-4ABA-99CB-1131F873804E}"/>
                  </a:ext>
                </a:extLst>
              </p:cNvPr>
              <p:cNvSpPr/>
              <p:nvPr/>
            </p:nvSpPr>
            <p:spPr>
              <a:xfrm>
                <a:off x="5957970" y="1233937"/>
                <a:ext cx="246140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4717E87-23A7-40CC-81BC-2D6C230E2DA9}"/>
                  </a:ext>
                </a:extLst>
              </p:cNvPr>
              <p:cNvSpPr/>
              <p:nvPr/>
            </p:nvSpPr>
            <p:spPr>
              <a:xfrm>
                <a:off x="5952480" y="5339262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" name="Group 64">
              <a:extLst>
                <a:ext uri="{FF2B5EF4-FFF2-40B4-BE49-F238E27FC236}">
                  <a16:creationId xmlns:a16="http://schemas.microsoft.com/office/drawing/2014/main" id="{45D62131-2AC9-4D18-AC47-3D7B3C895A9F}"/>
                </a:ext>
              </a:extLst>
            </p:cNvPr>
            <p:cNvGrpSpPr>
              <a:grpSpLocks/>
            </p:cNvGrpSpPr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95C74B9-7712-4E51-9164-8B524668EC28}"/>
                  </a:ext>
                </a:extLst>
              </p:cNvPr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47BE8ED-DCAD-41E0-8427-4F487BEFE0DA}"/>
                  </a:ext>
                </a:extLst>
              </p:cNvPr>
              <p:cNvSpPr/>
              <p:nvPr/>
            </p:nvSpPr>
            <p:spPr>
              <a:xfrm>
                <a:off x="5962558" y="5348057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3" name="Group 67">
              <a:extLst>
                <a:ext uri="{FF2B5EF4-FFF2-40B4-BE49-F238E27FC236}">
                  <a16:creationId xmlns:a16="http://schemas.microsoft.com/office/drawing/2014/main" id="{1FB53CF5-B7B6-4D79-AC38-0AAA54ADB981}"/>
                </a:ext>
              </a:extLst>
            </p:cNvPr>
            <p:cNvGrpSpPr>
              <a:grpSpLocks/>
            </p:cNvGrpSpPr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601E0DE-07B6-43A3-9EDC-A7EC53DA3207}"/>
                  </a:ext>
                </a:extLst>
              </p:cNvPr>
              <p:cNvSpPr/>
              <p:nvPr/>
            </p:nvSpPr>
            <p:spPr>
              <a:xfrm>
                <a:off x="5931247" y="1267119"/>
                <a:ext cx="275230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DCE3844-53BD-4830-B83F-81096A7B0971}"/>
                  </a:ext>
                </a:extLst>
              </p:cNvPr>
              <p:cNvSpPr/>
              <p:nvPr/>
            </p:nvSpPr>
            <p:spPr>
              <a:xfrm>
                <a:off x="5936103" y="5374264"/>
                <a:ext cx="272694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4" name="Group 76">
              <a:extLst>
                <a:ext uri="{FF2B5EF4-FFF2-40B4-BE49-F238E27FC236}">
                  <a16:creationId xmlns:a16="http://schemas.microsoft.com/office/drawing/2014/main" id="{62D33B93-A193-4DEC-B311-040E07A4831E}"/>
                </a:ext>
              </a:extLst>
            </p:cNvPr>
            <p:cNvGrpSpPr>
              <a:grpSpLocks/>
            </p:cNvGrpSpPr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7487E58-CC3E-49D7-A8FA-A6916C07B824}"/>
                  </a:ext>
                </a:extLst>
              </p:cNvPr>
              <p:cNvSpPr/>
              <p:nvPr/>
            </p:nvSpPr>
            <p:spPr>
              <a:xfrm>
                <a:off x="5944813" y="1272477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567B9AB-DA70-467D-8BB7-60EBA38A629C}"/>
                  </a:ext>
                </a:extLst>
              </p:cNvPr>
              <p:cNvSpPr/>
              <p:nvPr/>
            </p:nvSpPr>
            <p:spPr>
              <a:xfrm>
                <a:off x="5943581" y="538522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5" name="Group 79">
              <a:extLst>
                <a:ext uri="{FF2B5EF4-FFF2-40B4-BE49-F238E27FC236}">
                  <a16:creationId xmlns:a16="http://schemas.microsoft.com/office/drawing/2014/main" id="{7904BDEE-FDB5-47D1-AABB-84B9415ACB3C}"/>
                </a:ext>
              </a:extLst>
            </p:cNvPr>
            <p:cNvGrpSpPr>
              <a:grpSpLocks/>
            </p:cNvGrpSpPr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61B7DB3-DFA3-4649-B5EE-AB1E282E0FAF}"/>
                  </a:ext>
                </a:extLst>
              </p:cNvPr>
              <p:cNvSpPr/>
              <p:nvPr/>
            </p:nvSpPr>
            <p:spPr>
              <a:xfrm>
                <a:off x="5955152" y="1267073"/>
                <a:ext cx="24605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F8F1812-F4CF-4A6F-BB1E-FC4C028AE3A5}"/>
                  </a:ext>
                </a:extLst>
              </p:cNvPr>
              <p:cNvSpPr/>
              <p:nvPr/>
            </p:nvSpPr>
            <p:spPr>
              <a:xfrm>
                <a:off x="5953049" y="5378156"/>
                <a:ext cx="248595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6" name="Group 82">
              <a:extLst>
                <a:ext uri="{FF2B5EF4-FFF2-40B4-BE49-F238E27FC236}">
                  <a16:creationId xmlns:a16="http://schemas.microsoft.com/office/drawing/2014/main" id="{12A82102-E135-475E-94E5-910E6070A6D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495F498-8A6A-447A-9E21-EC43021B466A}"/>
                  </a:ext>
                </a:extLst>
              </p:cNvPr>
              <p:cNvSpPr/>
              <p:nvPr/>
            </p:nvSpPr>
            <p:spPr>
              <a:xfrm>
                <a:off x="5964157" y="1263358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3CCEC85-4D00-4F7C-BE5C-C3E73BA41F40}"/>
                  </a:ext>
                </a:extLst>
              </p:cNvPr>
              <p:cNvSpPr/>
              <p:nvPr/>
            </p:nvSpPr>
            <p:spPr>
              <a:xfrm>
                <a:off x="5964156" y="5372870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7" name="Group 85">
              <a:extLst>
                <a:ext uri="{FF2B5EF4-FFF2-40B4-BE49-F238E27FC236}">
                  <a16:creationId xmlns:a16="http://schemas.microsoft.com/office/drawing/2014/main" id="{8321C7B3-2699-40EA-9A69-C1CCA17E458E}"/>
                </a:ext>
              </a:extLst>
            </p:cNvPr>
            <p:cNvGrpSpPr>
              <a:grpSpLocks/>
            </p:cNvGrpSpPr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A400D2F-DDB0-47E3-AD45-309333406C36}"/>
                  </a:ext>
                </a:extLst>
              </p:cNvPr>
              <p:cNvSpPr/>
              <p:nvPr/>
            </p:nvSpPr>
            <p:spPr>
              <a:xfrm>
                <a:off x="5946662" y="127647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AA7A4C7-589E-480B-9228-13A549A30367}"/>
                  </a:ext>
                </a:extLst>
              </p:cNvPr>
              <p:cNvSpPr/>
              <p:nvPr/>
            </p:nvSpPr>
            <p:spPr>
              <a:xfrm>
                <a:off x="5945046" y="538821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" name="Group 88">
              <a:extLst>
                <a:ext uri="{FF2B5EF4-FFF2-40B4-BE49-F238E27FC236}">
                  <a16:creationId xmlns:a16="http://schemas.microsoft.com/office/drawing/2014/main" id="{027E1A9E-BD3E-4299-A931-1D1AB2D60516}"/>
                </a:ext>
              </a:extLst>
            </p:cNvPr>
            <p:cNvGrpSpPr>
              <a:grpSpLocks/>
            </p:cNvGrpSpPr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ACB4CEC-24A8-49FE-A1C4-A17AB5921C39}"/>
                  </a:ext>
                </a:extLst>
              </p:cNvPr>
              <p:cNvSpPr/>
              <p:nvPr/>
            </p:nvSpPr>
            <p:spPr>
              <a:xfrm>
                <a:off x="5957114" y="127848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546FE1E-3703-4B0C-B0E6-9C852348EBA9}"/>
                  </a:ext>
                </a:extLst>
              </p:cNvPr>
              <p:cNvSpPr/>
              <p:nvPr/>
            </p:nvSpPr>
            <p:spPr>
              <a:xfrm>
                <a:off x="5959360" y="5388081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9" name="Group 91">
              <a:extLst>
                <a:ext uri="{FF2B5EF4-FFF2-40B4-BE49-F238E27FC236}">
                  <a16:creationId xmlns:a16="http://schemas.microsoft.com/office/drawing/2014/main" id="{ECE6C88D-0592-4543-B1A2-688B20D63A96}"/>
                </a:ext>
              </a:extLst>
            </p:cNvPr>
            <p:cNvGrpSpPr>
              <a:grpSpLocks/>
            </p:cNvGrpSpPr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8D4E93-0CCA-44EB-AA92-F84B473F3582}"/>
                  </a:ext>
                </a:extLst>
              </p:cNvPr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7AEFC9A-087A-4841-A604-C5B0223212C2}"/>
                  </a:ext>
                </a:extLst>
              </p:cNvPr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0" name="Group 94">
              <a:extLst>
                <a:ext uri="{FF2B5EF4-FFF2-40B4-BE49-F238E27FC236}">
                  <a16:creationId xmlns:a16="http://schemas.microsoft.com/office/drawing/2014/main" id="{91057731-6983-4948-B29E-D9DF6A2B0377}"/>
                </a:ext>
              </a:extLst>
            </p:cNvPr>
            <p:cNvGrpSpPr>
              <a:grpSpLocks/>
            </p:cNvGrpSpPr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C57D741-809C-4530-BDDB-3F9941A92477}"/>
                  </a:ext>
                </a:extLst>
              </p:cNvPr>
              <p:cNvSpPr/>
              <p:nvPr/>
            </p:nvSpPr>
            <p:spPr>
              <a:xfrm>
                <a:off x="5981461" y="1263295"/>
                <a:ext cx="251215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B908408-79F5-4A35-B936-94E4733A1FC9}"/>
                  </a:ext>
                </a:extLst>
              </p:cNvPr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1" name="Group 97">
              <a:extLst>
                <a:ext uri="{FF2B5EF4-FFF2-40B4-BE49-F238E27FC236}">
                  <a16:creationId xmlns:a16="http://schemas.microsoft.com/office/drawing/2014/main" id="{3036BDE6-143D-42AB-9120-3751F8C11EB5}"/>
                </a:ext>
              </a:extLst>
            </p:cNvPr>
            <p:cNvGrpSpPr>
              <a:grpSpLocks/>
            </p:cNvGrpSpPr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77A5A5-9027-4510-9EC0-2FC017A0661D}"/>
                  </a:ext>
                </a:extLst>
              </p:cNvPr>
              <p:cNvSpPr/>
              <p:nvPr/>
            </p:nvSpPr>
            <p:spPr>
              <a:xfrm>
                <a:off x="5991467" y="1255306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D4C96DF-556B-4109-99ED-78E8CD3D3E86}"/>
                  </a:ext>
                </a:extLst>
              </p:cNvPr>
              <p:cNvSpPr/>
              <p:nvPr/>
            </p:nvSpPr>
            <p:spPr>
              <a:xfrm>
                <a:off x="5996563" y="5362348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8A82DA3-43C4-4679-B5EE-C336B7E4C2CB}"/>
              </a:ext>
            </a:extLst>
          </p:cNvPr>
          <p:cNvSpPr txBox="1"/>
          <p:nvPr/>
        </p:nvSpPr>
        <p:spPr>
          <a:xfrm>
            <a:off x="4185611" y="1274932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2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CB7809-13D8-4753-BB64-4EC8DDEA3C68}"/>
              </a:ext>
            </a:extLst>
          </p:cNvPr>
          <p:cNvSpPr txBox="1"/>
          <p:nvPr/>
        </p:nvSpPr>
        <p:spPr>
          <a:xfrm>
            <a:off x="3561927" y="2742546"/>
            <a:ext cx="5068146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CÁCH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THỰC HIỆN</a:t>
            </a:r>
          </a:p>
        </p:txBody>
      </p:sp>
    </p:spTree>
    <p:extLst>
      <p:ext uri="{BB962C8B-B14F-4D97-AF65-F5344CB8AC3E}">
        <p14:creationId xmlns:p14="http://schemas.microsoft.com/office/powerpoint/2010/main" val="11010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44858-01B4-48EE-A21D-B42089E3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272911"/>
            <a:ext cx="10301441" cy="115168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KIẾN TẠO KIẾN THỨC - KĨ NĂNG</a:t>
            </a:r>
            <a:b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7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</a:t>
            </a:r>
            <a:r>
              <a:rPr lang="vi-VN" sz="27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 HỌA TIẾT TRANG TRÍ BẰNG CHẤM MÀU</a:t>
            </a:r>
            <a:endParaRPr lang="vi-VN" sz="2700" dirty="0">
              <a:solidFill>
                <a:srgbClr val="00B0F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5242D-CFCF-4879-961F-AE5368D1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9</a:t>
            </a:fld>
            <a:endParaRPr lang="en-US"/>
          </a:p>
        </p:txBody>
      </p:sp>
      <p:pic>
        <p:nvPicPr>
          <p:cNvPr id="2050" name="Picture 97" descr="Quan sát hình mẫu hoa lá, xác định hướng nhìn thể hiện rõ đặc điểm hoa lá và thực hiện theo hướng dẫn.">
            <a:extLst>
              <a:ext uri="{FF2B5EF4-FFF2-40B4-BE49-F238E27FC236}">
                <a16:creationId xmlns:a16="http://schemas.microsoft.com/office/drawing/2014/main" id="{7D96D1CA-C9EF-4F9E-BA54-F12F51E3E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2557670"/>
            <a:ext cx="10098157" cy="410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0A1004-D6F1-4A22-A770-69E13634FC36}"/>
              </a:ext>
            </a:extLst>
          </p:cNvPr>
          <p:cNvSpPr/>
          <p:nvPr/>
        </p:nvSpPr>
        <p:spPr>
          <a:xfrm>
            <a:off x="1214823" y="1424593"/>
            <a:ext cx="10919792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hình mẫu hoa lá, xác định hướng nhìn thể hiện rõ đặc điểm hoa lá và thực hiện theo hướng dẫn.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77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368</TotalTime>
  <Words>1191</Words>
  <Application>Microsoft Office PowerPoint</Application>
  <PresentationFormat>Widescreen</PresentationFormat>
  <Paragraphs>116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Century Gothic</vt:lpstr>
      <vt:lpstr>Tahoma</vt:lpstr>
      <vt:lpstr>Times New Roman</vt:lpstr>
      <vt:lpstr>UTM Alberta Heavy</vt:lpstr>
      <vt:lpstr>UTM Davida</vt:lpstr>
      <vt:lpstr>Wingdings 3</vt:lpstr>
      <vt:lpstr>Wisp</vt:lpstr>
      <vt:lpstr>PowerPoint Presentation</vt:lpstr>
      <vt:lpstr>CHỦ ĐỀ: MĨ THUẬT TRONG CUỘC SỐNG</vt:lpstr>
      <vt:lpstr>PowerPoint Presentation</vt:lpstr>
      <vt:lpstr>PowerPoint Presentation</vt:lpstr>
      <vt:lpstr>1. QUAN SÁT – NHẬN THỨC QUAN SÁT - NHẬN THỨC VỀ HỌA TIẾT TRANG TRÍ BẰNG CHẤM </vt:lpstr>
      <vt:lpstr>PowerPoint Presentation</vt:lpstr>
      <vt:lpstr>* GV chốt: Vậy là chúng ta đã biết cách  quan sát hình, thảo luận và nêu nhận thức của các em về họa tiết trang trí; về hình, màu, nhịp điệu của các chấm trang họa tiết; về hình thức và chất liệu của chấm tạo họa tiết ở hoạt động 1.</vt:lpstr>
      <vt:lpstr>PowerPoint Presentation</vt:lpstr>
      <vt:lpstr>2. KIẾN TẠO KIẾN THỨC - KĨ NĂNG CÁCH TẠO HỌA TIẾT TRANG TRÍ BẰNG CHẤM MÀU</vt:lpstr>
      <vt:lpstr>PowerPoint Presentation</vt:lpstr>
      <vt:lpstr>* Câu hỏi gợi mở: - Để tạo được họa tiết trang trí bằng cách chấm màu thì cần bao nhiều bước? - Cần làm gì để tạo họa tiết trang trí hình h-a lá trước khi chấm màu? - Cách chấm màu cho họa tiết trang trí được thực hiện như thế nào?</vt:lpstr>
      <vt:lpstr>PowerPoint Presentation</vt:lpstr>
      <vt:lpstr>PowerPoint Presentation</vt:lpstr>
      <vt:lpstr>3. LUỆN TẬP – SÁNG TẠO TẠO HOẠ TIẾT TRANG TRÍ HOA, LÁ BẰNG CÁCH CHẤM MÀU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MĨ THUẬT TRONG CUỘC SỐNG</dc:title>
  <dc:creator>Administrator</dc:creator>
  <cp:lastModifiedBy>Administrator</cp:lastModifiedBy>
  <cp:revision>35</cp:revision>
  <dcterms:created xsi:type="dcterms:W3CDTF">2023-07-15T14:44:49Z</dcterms:created>
  <dcterms:modified xsi:type="dcterms:W3CDTF">2023-07-17T02:18:05Z</dcterms:modified>
</cp:coreProperties>
</file>